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360" r:id="rId4"/>
    <p:sldId id="399" r:id="rId5"/>
    <p:sldId id="404" r:id="rId6"/>
    <p:sldId id="402" r:id="rId7"/>
    <p:sldId id="405" r:id="rId8"/>
    <p:sldId id="407" r:id="rId9"/>
    <p:sldId id="406" r:id="rId10"/>
    <p:sldId id="275" r:id="rId11"/>
    <p:sldId id="382" r:id="rId12"/>
    <p:sldId id="327" r:id="rId13"/>
    <p:sldId id="398" r:id="rId14"/>
    <p:sldId id="301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9" autoAdjust="0"/>
    <p:restoredTop sz="97842" autoAdjust="0"/>
  </p:normalViewPr>
  <p:slideViewPr>
    <p:cSldViewPr>
      <p:cViewPr>
        <p:scale>
          <a:sx n="90" d="100"/>
          <a:sy n="90" d="100"/>
        </p:scale>
        <p:origin x="-12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802.11-16/0224r0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802.11-16/0224r0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802.11-16/0224r0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055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802.11-16/0224r0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169" y="9001125"/>
            <a:ext cx="76944" cy="184666"/>
          </a:xfrm>
        </p:spPr>
        <p:txBody>
          <a:bodyPr/>
          <a:lstStyle/>
          <a:p>
            <a:fld id="{EF21616D-60EB-4FEA-AC31-0B39F3C389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08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802.11-16/0224r0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42-01-0000-esp-element-id-request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4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396417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April 11, May 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Thurs  Jan 28 to Mar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Mar 22 to July 19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Mar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 through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 1, 8, 22, 29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1, 15, 22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12,19, 26, Mar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4, Mar 3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18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 16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Tues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Feb 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LRLP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17, Feb 18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60314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Motion to approve: Moved: Seconded: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061467">
            <a:off x="1066800" y="2967334"/>
            <a:ext cx="57009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 be updated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802 EC meeting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Adrian Stephens as IEEE 802.11 WG chair.</a:t>
            </a:r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</a:p>
          <a:p>
            <a:pPr lvl="0"/>
            <a:r>
              <a:rPr lang="en-GB" sz="2000" dirty="0" smtClean="0"/>
              <a:t>Seconded:</a:t>
            </a:r>
          </a:p>
          <a:p>
            <a:pPr lvl="0"/>
            <a:r>
              <a:rPr lang="en-GB" sz="2000" dirty="0" smtClean="0"/>
              <a:t>Result:  (50%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556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Jon Rosdahl </a:t>
            </a:r>
            <a:r>
              <a:rPr lang="en-GB" sz="2000" dirty="0" smtClean="0"/>
              <a:t> </a:t>
            </a:r>
            <a:r>
              <a:rPr lang="en-GB" sz="2000" dirty="0" smtClean="0"/>
              <a:t>IEEE 802.11 WG vice </a:t>
            </a:r>
            <a:r>
              <a:rPr lang="en-GB" sz="2000" dirty="0" smtClean="0"/>
              <a:t>chair.</a:t>
            </a:r>
            <a:endParaRPr lang="en-GB" sz="2000" dirty="0" smtClean="0"/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</a:p>
          <a:p>
            <a:pPr lvl="0"/>
            <a:r>
              <a:rPr lang="en-GB" sz="2000" dirty="0" smtClean="0"/>
              <a:t>Seconded:</a:t>
            </a:r>
          </a:p>
          <a:p>
            <a:pPr lvl="0"/>
            <a:r>
              <a:rPr lang="en-GB" sz="2000" dirty="0" smtClean="0"/>
              <a:t>Result:  (50%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17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</a:t>
            </a:r>
            <a:r>
              <a:rPr lang="en-GB" sz="2000" dirty="0" smtClean="0"/>
              <a:t>Dorothy </a:t>
            </a:r>
            <a:r>
              <a:rPr lang="en-GB" sz="2000" dirty="0" smtClean="0"/>
              <a:t>Stanley as IEEE 802.11 WG vice </a:t>
            </a:r>
            <a:r>
              <a:rPr lang="en-GB" sz="2000" dirty="0" smtClean="0"/>
              <a:t>chair.</a:t>
            </a:r>
            <a:endParaRPr lang="en-GB" sz="2000" dirty="0" smtClean="0"/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</a:p>
          <a:p>
            <a:pPr lvl="0"/>
            <a:r>
              <a:rPr lang="en-GB" sz="2000" dirty="0" smtClean="0"/>
              <a:t>Seconded:</a:t>
            </a:r>
          </a:p>
          <a:p>
            <a:pPr lvl="0"/>
            <a:r>
              <a:rPr lang="en-GB" sz="2000" dirty="0" smtClean="0"/>
              <a:t>Result:  (50%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1790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ESP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Estimated Service Parameter Information </a:t>
            </a:r>
            <a:r>
              <a:rPr lang="en-US" sz="2000" dirty="0" smtClean="0"/>
              <a:t>element.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smtClean="0"/>
              <a:t>Matthew Fischer</a:t>
            </a:r>
            <a:endParaRPr lang="en-GB" sz="2000" dirty="0" smtClean="0"/>
          </a:p>
          <a:p>
            <a:pPr lvl="0"/>
            <a:r>
              <a:rPr lang="en-GB" sz="2000" dirty="0" smtClean="0"/>
              <a:t>Seconded:</a:t>
            </a:r>
          </a:p>
          <a:p>
            <a:pPr lvl="0"/>
            <a:r>
              <a:rPr lang="en-GB" sz="2000" dirty="0" smtClean="0"/>
              <a:t>Result:  </a:t>
            </a:r>
            <a:endParaRPr lang="en-GB" sz="2000" dirty="0" smtClean="0"/>
          </a:p>
          <a:p>
            <a:pPr lvl="0"/>
            <a:endParaRPr lang="en-GB" sz="2000" dirty="0" smtClean="0"/>
          </a:p>
          <a:p>
            <a:pPr lvl="0"/>
            <a:r>
              <a:rPr lang="en-US" sz="1600" dirty="0" smtClean="0">
                <a:cs typeface="ＭＳ Ｐゴシック" charset="0"/>
              </a:rPr>
              <a:t>Explanatory material is </a:t>
            </a:r>
            <a:r>
              <a:rPr lang="en-US" sz="1600" dirty="0">
                <a:cs typeface="ＭＳ Ｐゴシック" charset="0"/>
              </a:rPr>
              <a:t>in </a:t>
            </a:r>
            <a:r>
              <a:rPr lang="en-US" sz="1600" dirty="0">
                <a:cs typeface="ＭＳ Ｐゴシック" charset="0"/>
                <a:hlinkClick r:id="rId3"/>
              </a:rPr>
              <a:t>https://</a:t>
            </a:r>
            <a:r>
              <a:rPr lang="en-US" sz="1600" dirty="0" smtClean="0">
                <a:cs typeface="ＭＳ Ｐゴシック" charset="0"/>
                <a:hlinkClick r:id="rId3"/>
              </a:rPr>
              <a:t>mentor.ieee.org/802.11/dcn/16/11-16-0442-01-0000-esp-element-id-request.pptx</a:t>
            </a:r>
            <a:r>
              <a:rPr lang="en-US" sz="1600" dirty="0" smtClean="0">
                <a:cs typeface="ＭＳ Ｐゴシック" charset="0"/>
              </a:rPr>
              <a:t> </a:t>
            </a: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681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UPSIM element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UPSIM: Unscheduled Power Save Indication Map</a:t>
            </a:r>
          </a:p>
          <a:p>
            <a:pPr lvl="1"/>
            <a:r>
              <a:rPr lang="en-US" dirty="0" smtClean="0"/>
              <a:t>Bitmap to present a view of </a:t>
            </a:r>
            <a:r>
              <a:rPr lang="en-US" b="1" dirty="0" smtClean="0"/>
              <a:t>DMG</a:t>
            </a:r>
            <a:r>
              <a:rPr lang="en-US" dirty="0" smtClean="0"/>
              <a:t> STAs that are exercising unscheduled power save</a:t>
            </a:r>
          </a:p>
          <a:p>
            <a:pPr lvl="1"/>
            <a:r>
              <a:rPr lang="en-US" dirty="0" smtClean="0"/>
              <a:t>Applicable to DMG only (infrastructure and personal BSS)</a:t>
            </a:r>
          </a:p>
          <a:p>
            <a:pPr lvl="1"/>
            <a:r>
              <a:rPr lang="en-US" dirty="0" smtClean="0"/>
              <a:t>Missing construct from 11ad (bug) – no way to know a peer DMG STA is sleeping other than trying to reach it in data plane!</a:t>
            </a:r>
          </a:p>
          <a:p>
            <a:r>
              <a:rPr lang="en-US" dirty="0" smtClean="0"/>
              <a:t>Why legacy format</a:t>
            </a:r>
          </a:p>
          <a:p>
            <a:pPr lvl="1"/>
            <a:r>
              <a:rPr lang="en-US" dirty="0" smtClean="0"/>
              <a:t>Fix to an 11ad existing feature (unscheduled power save)</a:t>
            </a:r>
          </a:p>
          <a:p>
            <a:pPr lvl="1"/>
            <a:r>
              <a:rPr lang="en-US" dirty="0" smtClean="0"/>
              <a:t>No capability/protection – element is broadcast in DMG Beacon, Announce or other frames, any DMG device can be intended recipient</a:t>
            </a:r>
          </a:p>
          <a:p>
            <a:pPr lvl="1"/>
            <a:r>
              <a:rPr lang="en-US" dirty="0" smtClean="0"/>
              <a:t>Shipping 11ad devices may have hard assumptions about IE format</a:t>
            </a:r>
          </a:p>
          <a:p>
            <a:pPr lvl="1"/>
            <a:r>
              <a:rPr lang="en-US" dirty="0" smtClean="0"/>
              <a:t>Feature additions to DMG/EDMG in 11ay will all use extended format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89660"/>
            <a:ext cx="3985260" cy="96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UPSIM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</a:t>
            </a:r>
            <a:r>
              <a:rPr lang="en-US" sz="2000" dirty="0" smtClean="0"/>
              <a:t>UPSIM element.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err="1" smtClean="0"/>
              <a:t>Payam</a:t>
            </a:r>
            <a:r>
              <a:rPr lang="en-GB" sz="2000" dirty="0" smtClean="0"/>
              <a:t> Torab</a:t>
            </a:r>
            <a:endParaRPr lang="en-GB" sz="2000" dirty="0" smtClean="0"/>
          </a:p>
          <a:p>
            <a:pPr lvl="0"/>
            <a:r>
              <a:rPr lang="en-GB" sz="2000" dirty="0" smtClean="0"/>
              <a:t>Seconded:</a:t>
            </a:r>
          </a:p>
          <a:p>
            <a:pPr lvl="0"/>
            <a:r>
              <a:rPr lang="en-GB" sz="2000" dirty="0" smtClean="0"/>
              <a:t>Result:  </a:t>
            </a:r>
            <a:endParaRPr lang="en-GB" sz="2000" dirty="0" smtClean="0"/>
          </a:p>
          <a:p>
            <a:pPr lvl="0"/>
            <a:endParaRPr lang="en-GB" sz="2000" dirty="0" smtClean="0"/>
          </a:p>
          <a:p>
            <a:pPr lvl="0"/>
            <a:r>
              <a:rPr lang="en-US" sz="1600" dirty="0" smtClean="0">
                <a:cs typeface="ＭＳ Ｐゴシック" charset="0"/>
              </a:rPr>
              <a:t>Explanatory material is in the prior slide</a:t>
            </a: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964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98616</TotalTime>
  <Words>937</Words>
  <Application>Microsoft Office PowerPoint</Application>
  <PresentationFormat>On-screen Show (4:3)</PresentationFormat>
  <Paragraphs>224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802.11 March 2016 WG Motions</vt:lpstr>
      <vt:lpstr>Abstract</vt:lpstr>
      <vt:lpstr>Wednesday</vt:lpstr>
      <vt:lpstr>802.11 WG chair confirmation</vt:lpstr>
      <vt:lpstr>802.11 WG vice-chair confirmation</vt:lpstr>
      <vt:lpstr>802.11 WG vice-chair confirmation</vt:lpstr>
      <vt:lpstr>Legacy Element ID allocation for ESP</vt:lpstr>
      <vt:lpstr>UPSIM element</vt:lpstr>
      <vt:lpstr>Legacy Element ID allocation for UPSIM</vt:lpstr>
      <vt:lpstr>Friday</vt:lpstr>
      <vt:lpstr>PowerPoint Presentation</vt:lpstr>
      <vt:lpstr>Friday – EC Motions plenary only  </vt:lpstr>
      <vt:lpstr>EC items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2016 IEEE 802.11 WG motions</cp:keywords>
  <cp:lastModifiedBy>Dorothy Stanley</cp:lastModifiedBy>
  <cp:revision>1918</cp:revision>
  <cp:lastPrinted>1998-02-10T13:28:06Z</cp:lastPrinted>
  <dcterms:created xsi:type="dcterms:W3CDTF">1998-02-10T13:07:52Z</dcterms:created>
  <dcterms:modified xsi:type="dcterms:W3CDTF">2016-03-16T01:53:09Z</dcterms:modified>
</cp:coreProperties>
</file>