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97" d="100"/>
          <a:sy n="97" d="100"/>
        </p:scale>
        <p:origin x="534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smtClean="0"/>
              <a:t>Tim Godfrey (EPRI)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smtClean="0"/>
              <a:t>Tim Godfrey (EPRI)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smtClean="0"/>
              <a:t>Nov 2015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802.11-16/0192r0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332656"/>
            <a:ext cx="1375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January 2016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40-00-0000-november-2015-closing-report.pptx" TargetMode="External"/><Relationship Id="rId2" Type="http://schemas.openxmlformats.org/officeDocument/2006/relationships/hyperlink" Target="https://mentor.ieee.org/802.24/dcn/15/24-15-0043-00-0000-january-2016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6/24-16-0006-00-IoTg-iot-liaison-activity-report-0116.pdf" TargetMode="External"/><Relationship Id="rId2" Type="http://schemas.openxmlformats.org/officeDocument/2006/relationships/hyperlink" Target="https://mentor.ieee.org/802.24/dcn/15/24-15-0029-03-sgtg-sub-1-ghz-white-paper-draft.docxhttps:/mentor.ieee.org/802.24/dcn/15/24-15-0029-02-sgtg-sub-1-ghz-white-paper-dra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6/24-16-0004-00-0000-802-student-paper-competition-judging-criteria.docx" TargetMode="External"/><Relationship Id="rId5" Type="http://schemas.openxmlformats.org/officeDocument/2006/relationships/hyperlink" Target="https://mentor.ieee.org/802.24/dcn/15/24-15-0033-01-0000-802-student-paper-competition-flyer.pdf" TargetMode="External"/><Relationship Id="rId4" Type="http://schemas.openxmlformats.org/officeDocument/2006/relationships/hyperlink" Target="https://mentor.ieee.org/802.24/dcn/16/24-16-0001-00-0000-802-16-802-24-tutorial-proposed-802-16s-narrowband-projec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2016-01-21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Overview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802.24.1 Smart Grid Task Group</a:t>
            </a:r>
          </a:p>
          <a:p>
            <a:pPr lvl="1"/>
            <a:r>
              <a:rPr lang="en-US" dirty="0" smtClean="0"/>
              <a:t>Internal / external coordination in matters related application of IEEE </a:t>
            </a:r>
            <a:r>
              <a:rPr lang="en-US" dirty="0"/>
              <a:t>802 standards for Smart Grid </a:t>
            </a:r>
            <a:endParaRPr lang="en-US" dirty="0" smtClean="0"/>
          </a:p>
          <a:p>
            <a:pPr lvl="1"/>
            <a:r>
              <a:rPr lang="en-US" dirty="0" smtClean="0"/>
              <a:t>802.24.1 TG meets at Plenaries and Wireless Interims</a:t>
            </a:r>
          </a:p>
          <a:p>
            <a:r>
              <a:rPr lang="en-US" dirty="0" smtClean="0"/>
              <a:t>802.24.2 IoT Task Group</a:t>
            </a:r>
          </a:p>
          <a:p>
            <a:pPr lvl="1"/>
            <a:r>
              <a:rPr lang="en-US" dirty="0"/>
              <a:t>Internal / external coordination in matters related application of IEEE 802 standards for </a:t>
            </a:r>
            <a:r>
              <a:rPr lang="en-US" dirty="0" smtClean="0"/>
              <a:t>Internet of Things (IoT)</a:t>
            </a:r>
            <a:endParaRPr lang="en-US" dirty="0"/>
          </a:p>
          <a:p>
            <a:pPr lvl="1"/>
            <a:r>
              <a:rPr lang="en-US" dirty="0" smtClean="0"/>
              <a:t>802.24.1 </a:t>
            </a:r>
            <a:r>
              <a:rPr lang="en-US" dirty="0"/>
              <a:t>TG meets at Plenaries and </a:t>
            </a:r>
            <a:r>
              <a:rPr lang="en-US" dirty="0" smtClean="0"/>
              <a:t>802 Interims</a:t>
            </a:r>
          </a:p>
          <a:p>
            <a:r>
              <a:rPr lang="en-US" dirty="0" smtClean="0"/>
              <a:t>Jan Agenda</a:t>
            </a:r>
            <a:r>
              <a:rPr lang="en-US" dirty="0"/>
              <a:t>: 	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24-15-0043r0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/>
              <a:t>Closing </a:t>
            </a:r>
            <a:r>
              <a:rPr lang="en-US" dirty="0"/>
              <a:t>Report 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24-16-0005r0</a:t>
            </a:r>
            <a:endParaRPr lang="en-US" dirty="0"/>
          </a:p>
          <a:p>
            <a:r>
              <a:rPr lang="en-US" dirty="0" smtClean="0"/>
              <a:t>Minutes		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/>
              <a:t>pending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Summary – </a:t>
            </a:r>
            <a:r>
              <a:rPr lang="en-US" dirty="0" smtClean="0">
                <a:solidFill>
                  <a:srgbClr val="0070C0"/>
                </a:solidFill>
              </a:rPr>
              <a:t>January 2016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685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24.1 </a:t>
            </a:r>
            <a:r>
              <a:rPr lang="en-US" dirty="0"/>
              <a:t>Smart Grid TG: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White paper development on Sub 1GHz wireless</a:t>
            </a:r>
            <a:endParaRPr lang="en-US" dirty="0"/>
          </a:p>
          <a:p>
            <a:pPr lvl="2"/>
            <a:r>
              <a:rPr lang="en-US" dirty="0" smtClean="0"/>
              <a:t>Progressed development of draft </a:t>
            </a:r>
            <a:r>
              <a:rPr lang="en-US" dirty="0"/>
              <a:t>: </a:t>
            </a:r>
            <a:r>
              <a:rPr lang="en-US" dirty="0" smtClean="0">
                <a:hlinkClick r:id="rId2"/>
              </a:rPr>
              <a:t>24-15-0029r3</a:t>
            </a:r>
            <a:endParaRPr lang="en-US" dirty="0" smtClean="0"/>
          </a:p>
          <a:p>
            <a:pPr lvl="1"/>
            <a:r>
              <a:rPr lang="en-US" dirty="0"/>
              <a:t>Reviewed report from the ITU-R SG6 Rapporteur on recent PLT </a:t>
            </a:r>
            <a:r>
              <a:rPr lang="en-US" dirty="0" smtClean="0"/>
              <a:t>developments with respect to interference with radio services.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24.2 </a:t>
            </a:r>
            <a:r>
              <a:rPr lang="en-US" dirty="0" smtClean="0"/>
              <a:t>IoT TG</a:t>
            </a:r>
            <a:r>
              <a:rPr lang="en-US" dirty="0"/>
              <a:t>: 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Developing Liaisons with IoT Industry associations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24.2 Liaison Reports in </a:t>
            </a:r>
            <a:r>
              <a:rPr lang="en-US" dirty="0" smtClean="0">
                <a:hlinkClick r:id="rId3"/>
              </a:rPr>
              <a:t>24-16-0006r2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802.24 </a:t>
            </a:r>
            <a:r>
              <a:rPr lang="en-US" dirty="0" smtClean="0"/>
              <a:t>TAG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Held a joint .16/.24 Tutorial on 802.16s amendment for utility networks in narrower channel spectrum. Presentations: </a:t>
            </a:r>
            <a:r>
              <a:rPr lang="en-US" dirty="0" smtClean="0">
                <a:hlinkClick r:id="rId4"/>
              </a:rPr>
              <a:t>24-16-0001-r0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802 </a:t>
            </a:r>
            <a:r>
              <a:rPr lang="en-US" dirty="0"/>
              <a:t>Student Paper </a:t>
            </a:r>
            <a:r>
              <a:rPr lang="en-US" dirty="0" smtClean="0"/>
              <a:t>Competition </a:t>
            </a:r>
            <a:r>
              <a:rPr lang="en-US" dirty="0" smtClean="0">
                <a:hlinkClick r:id="rId5"/>
              </a:rPr>
              <a:t>Flyer </a:t>
            </a:r>
            <a:r>
              <a:rPr lang="en-US" dirty="0" smtClean="0"/>
              <a:t>– </a:t>
            </a:r>
            <a:r>
              <a:rPr lang="en-US" dirty="0" smtClean="0"/>
              <a:t>Paper due date March 1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Formed judging committee and </a:t>
            </a:r>
            <a:r>
              <a:rPr lang="en-US" dirty="0" smtClean="0">
                <a:hlinkClick r:id="rId6"/>
              </a:rPr>
              <a:t>judging criteria</a:t>
            </a:r>
            <a:r>
              <a:rPr lang="en-US" dirty="0" smtClean="0"/>
              <a:t>.</a:t>
            </a: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16522</TotalTime>
  <Words>209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Summary – January 2016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819</cp:revision>
  <cp:lastPrinted>1998-02-10T13:28:06Z</cp:lastPrinted>
  <dcterms:created xsi:type="dcterms:W3CDTF">2004-12-02T14:01:45Z</dcterms:created>
  <dcterms:modified xsi:type="dcterms:W3CDTF">2016-01-22T00:58:03Z</dcterms:modified>
</cp:coreProperties>
</file>