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29" r:id="rId3"/>
    <p:sldId id="434" r:id="rId4"/>
    <p:sldId id="437" r:id="rId5"/>
    <p:sldId id="43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81" autoAdjust="0"/>
    <p:restoredTop sz="96548" autoAdjust="0"/>
  </p:normalViewPr>
  <p:slideViewPr>
    <p:cSldViewPr>
      <p:cViewPr varScale="1">
        <p:scale>
          <a:sx n="93" d="100"/>
          <a:sy n="93" d="100"/>
        </p:scale>
        <p:origin x="2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Tim Godfrey (EPRI)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7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802.11-16/0191r0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85800" y="2286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January 2016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446-06-lrlp-lrlp-output-report-draft.docx" TargetMode="External"/><Relationship Id="rId2" Type="http://schemas.openxmlformats.org/officeDocument/2006/relationships/hyperlink" Target="11-15-1520-05-lrlp-Jan-2016-agenda%20and%20opening%20report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ko-KR" smtClean="0"/>
              <a:t>January 2016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447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January 2016 Closing Report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470397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2016-01-21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253313"/>
              </p:ext>
            </p:extLst>
          </p:nvPr>
        </p:nvGraphicFramePr>
        <p:xfrm>
          <a:off x="533400" y="3124200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" name="Document" r:id="rId4" imgW="8691842" imgH="4136725" progId="Word.Document.8">
                  <p:embed/>
                </p:oleObj>
              </mc:Choice>
              <mc:Fallback>
                <p:oleObj name="Document" r:id="rId4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 LRLP TIG Agenda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en-US" dirty="0" smtClean="0"/>
              <a:t>Call for a secretary</a:t>
            </a:r>
          </a:p>
          <a:p>
            <a:pPr marL="609600" indent="-609600"/>
            <a:r>
              <a:rPr lang="en-US" dirty="0" smtClean="0"/>
              <a:t>Approve Agenda</a:t>
            </a:r>
          </a:p>
          <a:p>
            <a:pPr marL="609600" indent="-609600"/>
            <a:r>
              <a:rPr lang="en-US" dirty="0" smtClean="0"/>
              <a:t>Review policy and procedures for non-PAR meeting</a:t>
            </a:r>
          </a:p>
          <a:p>
            <a:pPr marL="609600" indent="-609600"/>
            <a:r>
              <a:rPr lang="en-US" dirty="0" smtClean="0"/>
              <a:t>Approval of November Minutes (11-15-1390r0)</a:t>
            </a:r>
          </a:p>
          <a:p>
            <a:pPr marL="609600" indent="-609600"/>
            <a:r>
              <a:rPr lang="en-US" dirty="0" smtClean="0"/>
              <a:t>Review of submitted contributions, order of presentation</a:t>
            </a:r>
          </a:p>
          <a:p>
            <a:pPr marL="609600" indent="-609600"/>
            <a:r>
              <a:rPr lang="en-US" dirty="0" smtClean="0"/>
              <a:t>Presentations of contributions</a:t>
            </a:r>
          </a:p>
          <a:p>
            <a:pPr marL="609600" indent="-609600"/>
            <a:r>
              <a:rPr lang="en-US" dirty="0" smtClean="0"/>
              <a:t>Development of TIG output report (11-15-1446r4 or subsequent revision)</a:t>
            </a:r>
          </a:p>
          <a:p>
            <a:pPr marL="609600" indent="-609600"/>
            <a:r>
              <a:rPr lang="en-US" dirty="0" smtClean="0"/>
              <a:t>Review schedule, teleconferences, objectives for next meeting</a:t>
            </a:r>
          </a:p>
          <a:p>
            <a:pPr marL="609600" indent="-609600"/>
            <a:r>
              <a:rPr lang="en-US" dirty="0" smtClean="0"/>
              <a:t>Adjourn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30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January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Usage Scenarios and Applications For Long Range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Jianhan</a:t>
            </a:r>
            <a:r>
              <a:rPr lang="en-US" dirty="0" smtClean="0"/>
              <a:t> Liu (</a:t>
            </a:r>
            <a:r>
              <a:rPr lang="en-US" dirty="0" err="1" smtClean="0"/>
              <a:t>Mediatek</a:t>
            </a:r>
            <a:r>
              <a:rPr lang="en-US" dirty="0" smtClean="0"/>
              <a:t>) 			11-16-58r3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At </a:t>
            </a:r>
            <a:r>
              <a:rPr lang="en-US" dirty="0"/>
              <a:t>home, IoT Use Case(s) for LRLP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Yaron</a:t>
            </a:r>
            <a:r>
              <a:rPr lang="en-US" dirty="0" smtClean="0"/>
              <a:t> </a:t>
            </a:r>
            <a:r>
              <a:rPr lang="en-US" dirty="0"/>
              <a:t>Alpert (Intel</a:t>
            </a:r>
            <a:r>
              <a:rPr lang="en-US" dirty="0" smtClean="0"/>
              <a:t>)			11-16-16r0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Coexistence problem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Minyoung</a:t>
            </a:r>
            <a:r>
              <a:rPr lang="en-US" dirty="0" smtClean="0"/>
              <a:t> </a:t>
            </a:r>
            <a:r>
              <a:rPr lang="en-US" dirty="0"/>
              <a:t>Park (Intel Corp</a:t>
            </a:r>
            <a:r>
              <a:rPr lang="en-US" dirty="0" smtClean="0"/>
              <a:t>.) 		11-16-26r0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/>
              <a:t>LongRange</a:t>
            </a:r>
            <a:r>
              <a:rPr lang="en-US" dirty="0" smtClean="0"/>
              <a:t> vs </a:t>
            </a:r>
            <a:r>
              <a:rPr lang="en-US" dirty="0" err="1" smtClean="0"/>
              <a:t>LowPower</a:t>
            </a:r>
            <a:r>
              <a:rPr lang="en-US" dirty="0" smtClean="0"/>
              <a:t> and Coexistence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Shahrnaz</a:t>
            </a:r>
            <a:r>
              <a:rPr lang="en-US" dirty="0" smtClean="0"/>
              <a:t> </a:t>
            </a:r>
            <a:r>
              <a:rPr lang="en-US" dirty="0" err="1" smtClean="0"/>
              <a:t>Azizi</a:t>
            </a:r>
            <a:r>
              <a:rPr lang="en-US" dirty="0" smtClean="0"/>
              <a:t> (Intel Corporation) 		11-16-22r0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Considerations </a:t>
            </a:r>
            <a:r>
              <a:rPr lang="en-US" dirty="0"/>
              <a:t>on LRLP Transmission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Yakun</a:t>
            </a:r>
            <a:r>
              <a:rPr lang="en-US" dirty="0" smtClean="0"/>
              <a:t> </a:t>
            </a:r>
            <a:r>
              <a:rPr lang="en-US" dirty="0"/>
              <a:t>Sun (Marvell)   </a:t>
            </a:r>
            <a:r>
              <a:rPr lang="en-US" dirty="0" smtClean="0"/>
              <a:t>			11-16-0062r0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LP-WUR enabling low-power low-latency capability for 802.11 	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Minyoung</a:t>
            </a:r>
            <a:r>
              <a:rPr lang="en-US" dirty="0" smtClean="0"/>
              <a:t> Park (Intel Corp.)  		11-16-27r0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Potential Technology 	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Tianyu</a:t>
            </a:r>
            <a:r>
              <a:rPr lang="en-US" dirty="0" smtClean="0"/>
              <a:t> Wu  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r>
              <a:rPr lang="en-US" dirty="0"/>
              <a:t>	</a:t>
            </a:r>
            <a:r>
              <a:rPr lang="en-US" dirty="0" smtClean="0"/>
              <a:t>		11-16-118r0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Potential Coexistence Approach 	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Tim </a:t>
            </a:r>
            <a:r>
              <a:rPr lang="en-US" dirty="0"/>
              <a:t>Godfrey (EPRI) </a:t>
            </a:r>
            <a:r>
              <a:rPr lang="en-US" dirty="0" smtClean="0"/>
              <a:t>			11-16-129r0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4179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January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pres?slideindex=1&amp;slidetitle="/>
              </a:rPr>
              <a:t>Agenda and Opening Report</a:t>
            </a:r>
            <a:r>
              <a:rPr lang="en-US" dirty="0" smtClean="0"/>
              <a:t>  11-15-1520r5</a:t>
            </a:r>
          </a:p>
          <a:p>
            <a:endParaRPr lang="en-US" dirty="0"/>
          </a:p>
          <a:p>
            <a:r>
              <a:rPr lang="en-US" dirty="0" smtClean="0"/>
              <a:t>Reviewed and Discussed 8 contributions</a:t>
            </a:r>
          </a:p>
          <a:p>
            <a:endParaRPr lang="en-US" dirty="0"/>
          </a:p>
          <a:p>
            <a:r>
              <a:rPr lang="en-US" dirty="0"/>
              <a:t>Updated output report </a:t>
            </a:r>
            <a:r>
              <a:rPr lang="en-US" dirty="0" smtClean="0"/>
              <a:t>to </a:t>
            </a:r>
            <a:r>
              <a:rPr lang="en-US" dirty="0" smtClean="0">
                <a:hlinkClick r:id="rId3"/>
              </a:rPr>
              <a:t>11-15-1446r6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Planned two teleconferences </a:t>
            </a:r>
            <a:r>
              <a:rPr lang="en-US" dirty="0"/>
              <a:t>to progress output </a:t>
            </a:r>
            <a:r>
              <a:rPr lang="en-US" dirty="0" smtClean="0"/>
              <a:t>document</a:t>
            </a:r>
            <a:endParaRPr lang="en-US" dirty="0"/>
          </a:p>
          <a:p>
            <a:pPr lvl="1"/>
            <a:r>
              <a:rPr lang="en-US" dirty="0"/>
              <a:t>Feb 17</a:t>
            </a:r>
            <a:r>
              <a:rPr lang="en-US" baseline="30000" dirty="0"/>
              <a:t>th</a:t>
            </a:r>
            <a:r>
              <a:rPr lang="en-US" dirty="0"/>
              <a:t>  Use Cases	08:00 PST /  11:00 EST</a:t>
            </a:r>
          </a:p>
          <a:p>
            <a:pPr lvl="1"/>
            <a:r>
              <a:rPr lang="en-US" dirty="0"/>
              <a:t>Feb 18</a:t>
            </a:r>
            <a:r>
              <a:rPr lang="en-US" baseline="30000" dirty="0"/>
              <a:t>th</a:t>
            </a:r>
            <a:r>
              <a:rPr lang="en-US" dirty="0"/>
              <a:t>  Technical		08:00 PST /  11:00 EST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147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 smtClean="0"/>
              <a:t>TIG</a:t>
            </a:r>
          </a:p>
          <a:p>
            <a:pPr lvl="1"/>
            <a:r>
              <a:rPr lang="en-US" dirty="0" smtClean="0"/>
              <a:t>January 2016		 Additional Contributions for report. 				 Edit &amp; revise output draft</a:t>
            </a:r>
          </a:p>
          <a:p>
            <a:pPr lvl="1"/>
            <a:r>
              <a:rPr lang="en-US" dirty="0" smtClean="0"/>
              <a:t>March 2016		 Final contributions and revisions  					 for output report </a:t>
            </a:r>
          </a:p>
          <a:p>
            <a:pPr lvl="1"/>
            <a:r>
              <a:rPr lang="en-US" dirty="0" smtClean="0"/>
              <a:t>                                               WG Motion to Form Study Group</a:t>
            </a:r>
          </a:p>
          <a:p>
            <a:r>
              <a:rPr lang="en-US" dirty="0" smtClean="0"/>
              <a:t>SG</a:t>
            </a:r>
          </a:p>
          <a:p>
            <a:pPr lvl="1"/>
            <a:r>
              <a:rPr lang="en-US" dirty="0" smtClean="0"/>
              <a:t>May 2016                             Develop PAR and CSD (WG Approval)</a:t>
            </a:r>
          </a:p>
          <a:p>
            <a:pPr lvl="1"/>
            <a:r>
              <a:rPr lang="en-US" dirty="0" smtClean="0"/>
              <a:t>July 2016			Approve PAR and CSD (EC)</a:t>
            </a:r>
          </a:p>
          <a:p>
            <a:r>
              <a:rPr lang="en-US" dirty="0" smtClean="0"/>
              <a:t>TG</a:t>
            </a:r>
          </a:p>
          <a:p>
            <a:pPr lvl="1"/>
            <a:r>
              <a:rPr lang="en-US" dirty="0" smtClean="0"/>
              <a:t>Sept 2016 		First meeting of Task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ko-KR" dirty="0" smtClean="0"/>
              <a:t>November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9308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12532</TotalTime>
  <Words>164</Words>
  <Application>Microsoft Office PowerPoint</Application>
  <PresentationFormat>On-screen Show (4:3)</PresentationFormat>
  <Paragraphs>70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Times New Roman</vt:lpstr>
      <vt:lpstr>Wingdings</vt:lpstr>
      <vt:lpstr>802-11-PathProtection</vt:lpstr>
      <vt:lpstr>Document</vt:lpstr>
      <vt:lpstr>IEEE 802.11 LRLP TIG Long Range Low Power  January 2016 Closing Report</vt:lpstr>
      <vt:lpstr>IEEE 802.11 LRLP TIG Agenda</vt:lpstr>
      <vt:lpstr>Contributions for January</vt:lpstr>
      <vt:lpstr>January Activities</vt:lpstr>
      <vt:lpstr>LRLP Timeline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LRLP - January 2016 Agenda and Opening Report</dc:title>
  <dc:creator>tim.11.g@gmail.com</dc:creator>
  <cp:lastModifiedBy>Godfrey, Tim</cp:lastModifiedBy>
  <cp:revision>1159</cp:revision>
  <cp:lastPrinted>1998-02-10T13:28:06Z</cp:lastPrinted>
  <dcterms:created xsi:type="dcterms:W3CDTF">2009-11-09T00:32:22Z</dcterms:created>
  <dcterms:modified xsi:type="dcterms:W3CDTF">2016-01-22T00:37:08Z</dcterms:modified>
</cp:coreProperties>
</file>