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80" y="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802.11-16/188r0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802.11-16/188r0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2016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</a:t>
            </a:r>
            <a:r>
              <a:rPr lang="en-US" sz="1800" b="1" dirty="0" smtClean="0"/>
              <a:t>16/0188r0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January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January 2016, </a:t>
            </a:r>
            <a:r>
              <a:rPr lang="en-GB" dirty="0"/>
              <a:t>held in </a:t>
            </a:r>
            <a:r>
              <a:rPr lang="en-GB" dirty="0" smtClean="0"/>
              <a:t>Atlanta, Georgia.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Due to the valiant efforts of </a:t>
            </a:r>
            <a:r>
              <a:rPr lang="en-GB" sz="2400" dirty="0" smtClean="0"/>
              <a:t>the </a:t>
            </a:r>
            <a:r>
              <a:rPr lang="en-GB" sz="2400" dirty="0" err="1" smtClean="0"/>
              <a:t>TGak</a:t>
            </a:r>
            <a:r>
              <a:rPr lang="en-GB" sz="2400" dirty="0" smtClean="0"/>
              <a:t> attendees, </a:t>
            </a:r>
            <a:r>
              <a:rPr lang="en-GB" sz="2400" dirty="0" err="1" smtClean="0"/>
              <a:t>TGak</a:t>
            </a:r>
            <a:r>
              <a:rPr lang="en-GB" sz="2400" dirty="0" smtClean="0"/>
              <a:t> finished resolving all comments from LB 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</a:t>
            </a:r>
            <a:r>
              <a:rPr lang="en-GB" sz="2400" dirty="0" smtClean="0"/>
              <a:t>submissions </a:t>
            </a:r>
            <a:r>
              <a:rPr lang="en-GB" sz="2400" dirty="0"/>
              <a:t>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</a:t>
            </a:r>
            <a:r>
              <a:rPr lang="en-GB" sz="2400" dirty="0" smtClean="0"/>
              <a:t>802.1 TSN and 802.11 ARC </a:t>
            </a:r>
            <a:r>
              <a:rPr lang="en-GB" sz="2400" dirty="0"/>
              <a:t>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11-15</a:t>
            </a:r>
            <a:r>
              <a:rPr lang="en-GB" sz="2400" dirty="0" smtClean="0"/>
              <a:t>/</a:t>
            </a:r>
            <a:r>
              <a:rPr lang="en-GB" sz="2400" dirty="0" smtClean="0"/>
              <a:t>1473.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</a:t>
            </a:r>
            <a:r>
              <a:rPr lang="en-GB" sz="2400" dirty="0" smtClean="0"/>
              <a:t>16/189.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Submissions Presented</a:t>
            </a:r>
          </a:p>
          <a:p>
            <a:pPr lvl="1"/>
            <a:r>
              <a:rPr lang="en-US" sz="1800" b="0" dirty="0"/>
              <a:t>11-15/931r8 “MAH Assigned comments”, Mark Hamilton (Ruckus)</a:t>
            </a:r>
          </a:p>
          <a:p>
            <a:pPr lvl="1"/>
            <a:r>
              <a:rPr lang="en-US" sz="1800" b="0" dirty="0"/>
              <a:t>11-16/14r0 “Comment Resolution r15 Fix-ups”, Donald Eastlake (Huawei)</a:t>
            </a:r>
          </a:p>
          <a:p>
            <a:pPr lvl="1"/>
            <a:r>
              <a:rPr lang="en-US" sz="1800" b="0" dirty="0"/>
              <a:t>11-15/1275r2 “</a:t>
            </a:r>
            <a:r>
              <a:rPr lang="en-GB" sz="1800" b="0" dirty="0"/>
              <a:t>Address-1 Filtering and GLK-GCR </a:t>
            </a:r>
            <a:r>
              <a:rPr lang="en-GB" sz="1800" b="0" dirty="0" err="1"/>
              <a:t>Scoreboarding</a:t>
            </a:r>
            <a:r>
              <a:rPr lang="en-US" sz="1800" b="0" dirty="0"/>
              <a:t>”, Ganesh </a:t>
            </a:r>
            <a:r>
              <a:rPr lang="en-US" sz="1800" b="0" dirty="0" err="1"/>
              <a:t>Venkatesan</a:t>
            </a:r>
            <a:r>
              <a:rPr lang="en-US" sz="1800" b="0" dirty="0"/>
              <a:t> (Intel)</a:t>
            </a:r>
          </a:p>
          <a:p>
            <a:pPr lvl="1"/>
            <a:r>
              <a:rPr lang="en-US" sz="1800" b="0" dirty="0"/>
              <a:t>11-15/795r12 “Addressing Comment Resolutions”, David </a:t>
            </a:r>
            <a:r>
              <a:rPr lang="en-US" sz="1800" b="0" dirty="0" err="1"/>
              <a:t>Kloper</a:t>
            </a:r>
            <a:r>
              <a:rPr lang="en-US" sz="1800" b="0" dirty="0"/>
              <a:t> (Cisco)</a:t>
            </a:r>
          </a:p>
          <a:p>
            <a:pPr lvl="1"/>
            <a:r>
              <a:rPr lang="en-US" sz="1800" b="0" dirty="0"/>
              <a:t>11-16/166r3 “Revised 11ak Figures”, Philippe Klein (Broadcom)</a:t>
            </a:r>
          </a:p>
          <a:p>
            <a:pPr lvl="1"/>
            <a:r>
              <a:rPr lang="en-US" sz="1800" b="0" dirty="0"/>
              <a:t>11-16/138r2 “Resolutions to some GLK-GCR related Comments (Part 3)”, Ganesh </a:t>
            </a:r>
            <a:r>
              <a:rPr lang="en-US" sz="1800" b="0" dirty="0" err="1"/>
              <a:t>Vendkatesan</a:t>
            </a:r>
            <a:r>
              <a:rPr lang="en-US" sz="1800" b="0" dirty="0"/>
              <a:t> (Intel) </a:t>
            </a:r>
          </a:p>
          <a:p>
            <a:pPr lvl="1"/>
            <a:r>
              <a:rPr lang="en-US" sz="1800" b="0" dirty="0"/>
              <a:t>11-16/170r1 “Remaining DEE3 Assigned Comments”, Donald Eastlake (Huawei</a:t>
            </a:r>
            <a:r>
              <a:rPr lang="en-US" sz="1800" b="0" dirty="0" smtClean="0"/>
              <a:t>)</a:t>
            </a:r>
          </a:p>
          <a:p>
            <a:pPr lvl="1"/>
            <a:r>
              <a:rPr lang="en-US" sz="1800" dirty="0" smtClean="0"/>
              <a:t>11</a:t>
            </a:r>
            <a:r>
              <a:rPr lang="en-US" sz="1800" dirty="0"/>
              <a:t>-16/169r1 “Resolutions to CIDs 60 and 229”, Ganesh </a:t>
            </a:r>
            <a:r>
              <a:rPr lang="en-US" sz="1800" dirty="0" err="1"/>
              <a:t>Vendkatesan</a:t>
            </a:r>
            <a:r>
              <a:rPr lang="en-US" sz="1800" dirty="0"/>
              <a:t> (Intel) </a:t>
            </a:r>
          </a:p>
          <a:p>
            <a:pPr lvl="1">
              <a:buFont typeface="Times New Roman" pitchFamily="16" charset="0"/>
              <a:buChar char="•"/>
            </a:pPr>
            <a:endParaRPr lang="en-GB" sz="16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February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and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March 2016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</a:t>
            </a:r>
            <a:r>
              <a:rPr lang="en-GB" sz="2400" dirty="0" smtClean="0"/>
              <a:t>comments </a:t>
            </a:r>
            <a:r>
              <a:rPr lang="en-GB" sz="2400" dirty="0" smtClean="0"/>
              <a:t>from </a:t>
            </a:r>
            <a:r>
              <a:rPr lang="en-GB" sz="2400" dirty="0" smtClean="0"/>
              <a:t>WG recirculation ballot.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 TSN and 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3174</TotalTime>
  <Words>448</Words>
  <Application>Microsoft Macintosh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January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160</cp:revision>
  <cp:lastPrinted>1998-02-10T13:28:06Z</cp:lastPrinted>
  <dcterms:created xsi:type="dcterms:W3CDTF">2009-07-15T16:38:20Z</dcterms:created>
  <dcterms:modified xsi:type="dcterms:W3CDTF">2016-01-21T22:35:51Z</dcterms:modified>
</cp:coreProperties>
</file>