
<file path=[Content_Types].xml><?xml version="1.0" encoding="utf-8"?>
<Types xmlns="http://schemas.openxmlformats.org/package/2006/content-types">
  <Default Extension="xml" ContentType="application/xml"/>
  <Default Extension="doc" ContentType="application/msword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9" r:id="rId2"/>
    <p:sldId id="272" r:id="rId3"/>
    <p:sldId id="297" r:id="rId4"/>
    <p:sldId id="298" r:id="rId5"/>
    <p:sldId id="299" r:id="rId6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037" autoAdjust="0"/>
    <p:restoredTop sz="95337" autoAdjust="0"/>
  </p:normalViewPr>
  <p:slideViewPr>
    <p:cSldViewPr>
      <p:cViewPr>
        <p:scale>
          <a:sx n="95" d="100"/>
          <a:sy n="95" d="100"/>
        </p:scale>
        <p:origin x="-80" y="6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handoutMaster" Target="handoutMasters/handout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hr-HR" smtClean="0"/>
              <a:t>doc.: IEEE 802.11-16/188r0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January 2016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C5F82844-D3D8-4E2F-BC31-F893CF7EFB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79616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hr-HR" smtClean="0"/>
              <a:t>doc.: IEEE 802.11-16/188r0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January 2016</a:t>
            </a:r>
            <a:endParaRPr lang="en-US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A8AE28EE-710A-423D-918F-3472049856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09609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hr-HR" smtClean="0"/>
              <a:t>doc.: IEEE 802.11-16/188r0</a:t>
            </a:r>
            <a:endParaRPr lang="en-US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January 2016</a:t>
            </a:r>
            <a:endParaRPr lang="en-US" smtClean="0"/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Donald Eastlake, Huawei Technologies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7441BA8B-EA44-4BCB-8894-4A698C9D9ECD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94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94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hr-HR" smtClean="0"/>
              <a:t>doc.: IEEE 802.11-16/188r0</a:t>
            </a:r>
            <a:endParaRPr lang="en-US" smtClean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January 2016</a:t>
            </a:r>
            <a:endParaRPr lang="en-US" smtClean="0"/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Donald Eastlake, Huawei Technologies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F12C820A-A132-4231-BE0A-AC79B82FD720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hr-HR" smtClean="0"/>
              <a:t>doc.: IEEE 802.11-16/188r0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January 2016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hr-HR" smtClean="0"/>
              <a:t>doc.: IEEE 802.11-16/188r0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January 2016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hr-HR" smtClean="0"/>
              <a:t>doc.: IEEE 802.11-16/188r0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January 2016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7D9E5-F02D-4AA7-B795-6D72BFD354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6276E39-D40D-45EE-BB98-AEEAB1C415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177F988-3EF9-4784-AC86-CD5C16932E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1C974D1-5F66-4D5B-932A-2DC0BB21FC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4BE456-3FE8-4C7D-BA70-D8903C2AAA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FEB95BF-DBFA-4D98-8EC1-D3D333DB61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B3995D0-4C8C-441F-8566-9B527D4A87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878DC56-3D4A-4DDC-A5FE-22F351A5E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5DD4CD7-45B6-4358-B054-C482FA7F6B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D15DCF0-9B53-4E58-859A-C01E673038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33383" y="6475413"/>
            <a:ext cx="221054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smtClean="0"/>
              <a:t>Donald Eastlake, Huawei Technologies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4FC8E84-0027-4A6F-9976-1DEB9BE097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5801" y="332601"/>
            <a:ext cx="77597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numCol="1" anchor="t" anchorCtr="0">
            <a:spAutoFit/>
          </a:bodyPr>
          <a:lstStyle/>
          <a:p>
            <a:pPr marL="0" lvl="4" algn="just">
              <a:tabLst>
                <a:tab pos="4846320" algn="l"/>
              </a:tabLst>
              <a:defRPr/>
            </a:pPr>
            <a:r>
              <a:rPr lang="en-US" sz="1800" b="1" dirty="0" smtClean="0"/>
              <a:t>January 2016</a:t>
            </a:r>
            <a:r>
              <a:rPr lang="en-US" sz="1800" b="1" dirty="0" smtClean="0"/>
              <a:t>	doc</a:t>
            </a:r>
            <a:r>
              <a:rPr lang="en-US" sz="1800" b="1" dirty="0"/>
              <a:t>.: IEEE </a:t>
            </a:r>
            <a:r>
              <a:rPr lang="en-US" sz="1800" b="1" dirty="0" smtClean="0"/>
              <a:t>802.11-</a:t>
            </a:r>
            <a:r>
              <a:rPr lang="en-US" sz="1800" b="1" dirty="0" smtClean="0"/>
              <a:t>16/0188r0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Microsoft_Word_97_-_2004_Document1.doc"/><Relationship Id="rId5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84680" y="6475413"/>
            <a:ext cx="2159245" cy="184666"/>
          </a:xfrm>
          <a:noFill/>
        </p:spPr>
        <p:txBody>
          <a:bodyPr/>
          <a:lstStyle/>
          <a:p>
            <a:r>
              <a:rPr lang="en-US" smtClean="0"/>
              <a:t>Donald Eastlake, Huawei Technologies</a:t>
            </a:r>
            <a:endParaRPr lang="en-US" dirty="0" smtClean="0"/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45B9BDB0-C63C-4C25-8424-3805F41840B1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err="1" smtClean="0"/>
              <a:t>TGak</a:t>
            </a:r>
            <a:r>
              <a:rPr lang="en-US" dirty="0" smtClean="0"/>
              <a:t> </a:t>
            </a:r>
            <a:r>
              <a:rPr lang="en-US" dirty="0" smtClean="0"/>
              <a:t>January Closing </a:t>
            </a:r>
            <a:r>
              <a:rPr lang="en-US" dirty="0" smtClean="0"/>
              <a:t>Report 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2016-01-21</a:t>
            </a:r>
            <a:endParaRPr lang="en-US" sz="2000" b="0" dirty="0" smtClean="0"/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50057183"/>
              </p:ext>
            </p:extLst>
          </p:nvPr>
        </p:nvGraphicFramePr>
        <p:xfrm>
          <a:off x="515938" y="2890838"/>
          <a:ext cx="7783512" cy="1387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4" name="Document" r:id="rId4" imgW="8255000" imgH="1473200" progId="Word.Document.8">
                  <p:embed/>
                </p:oleObj>
              </mc:Choice>
              <mc:Fallback>
                <p:oleObj name="Document" r:id="rId4" imgW="8255000" imgH="1473200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5938" y="2890838"/>
                        <a:ext cx="7783512" cy="1387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Abstract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-457200">
              <a:lnSpc>
                <a:spcPct val="120000"/>
              </a:lnSpc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Closing Report of IEEE 802.11 Task Group </a:t>
            </a:r>
            <a:r>
              <a:rPr lang="en-GB" dirty="0" err="1" smtClean="0"/>
              <a:t>ak</a:t>
            </a:r>
            <a:r>
              <a:rPr lang="en-GB" dirty="0" smtClean="0"/>
              <a:t> </a:t>
            </a:r>
            <a:r>
              <a:rPr lang="en-GB" dirty="0"/>
              <a:t>at the IEEE 802.11 Meeting, </a:t>
            </a:r>
            <a:r>
              <a:rPr lang="en-GB" dirty="0" smtClean="0"/>
              <a:t>January 2016, </a:t>
            </a:r>
            <a:r>
              <a:rPr lang="en-GB" dirty="0"/>
              <a:t>held in </a:t>
            </a:r>
            <a:r>
              <a:rPr lang="en-GB" dirty="0" smtClean="0"/>
              <a:t>Atlanta, Georgia.</a:t>
            </a:r>
            <a:endParaRPr lang="en-GB" dirty="0"/>
          </a:p>
        </p:txBody>
      </p:sp>
      <p:sp>
        <p:nvSpPr>
          <p:cNvPr id="1434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84680" y="6475413"/>
            <a:ext cx="2159245" cy="184666"/>
          </a:xfrm>
          <a:noFill/>
        </p:spPr>
        <p:txBody>
          <a:bodyPr/>
          <a:lstStyle/>
          <a:p>
            <a:r>
              <a:rPr lang="en-US" smtClean="0"/>
              <a:t>Donald Eastlake, Huawei Technologies</a:t>
            </a:r>
            <a:endParaRPr lang="en-US" dirty="0"/>
          </a:p>
        </p:txBody>
      </p:sp>
      <p:sp>
        <p:nvSpPr>
          <p:cNvPr id="143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81BA2747-D9B4-4253-BD2A-A397A70658F2}" type="slidenum">
              <a:rPr lang="en-US" smtClean="0"/>
              <a:pPr/>
              <a:t>2</a:t>
            </a:fld>
            <a:endParaRPr lang="en-US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915987"/>
          </a:xfrm>
          <a:ln/>
        </p:spPr>
        <p:txBody>
          <a:bodyPr lIns="90000" tIns="46800" rIns="90000" bIns="46800"/>
          <a:lstStyle/>
          <a:p>
            <a:r>
              <a:rPr lang="en-US" sz="3600" dirty="0" err="1" smtClean="0"/>
              <a:t>TGak</a:t>
            </a:r>
            <a:r>
              <a:rPr lang="en-US" sz="3600" dirty="0" smtClean="0"/>
              <a:t> Closing Report</a:t>
            </a:r>
            <a:endParaRPr lang="en-US" sz="3600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077200" cy="48006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/>
              <a:t>Accomplishments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400" dirty="0" smtClean="0"/>
              <a:t>Due to the valiant efforts of </a:t>
            </a:r>
            <a:r>
              <a:rPr lang="en-GB" sz="2400" dirty="0" smtClean="0"/>
              <a:t>the </a:t>
            </a:r>
            <a:r>
              <a:rPr lang="en-GB" sz="2400" dirty="0" err="1" smtClean="0"/>
              <a:t>TGak</a:t>
            </a:r>
            <a:r>
              <a:rPr lang="en-GB" sz="2400" dirty="0" smtClean="0"/>
              <a:t> attendees, </a:t>
            </a:r>
            <a:r>
              <a:rPr lang="en-GB" sz="2400" dirty="0" err="1" smtClean="0"/>
              <a:t>TGak</a:t>
            </a:r>
            <a:r>
              <a:rPr lang="en-GB" sz="2400" dirty="0" smtClean="0"/>
              <a:t> finished resolving all comments from LB </a:t>
            </a:r>
            <a:endParaRPr lang="en-GB" sz="2400" dirty="0"/>
          </a:p>
          <a:p>
            <a:pPr lvl="1">
              <a:buFont typeface="Times New Roman" pitchFamily="16" charset="0"/>
              <a:buChar char="•"/>
            </a:pPr>
            <a:r>
              <a:rPr lang="en-GB" sz="2400" dirty="0"/>
              <a:t>Received and discussed the </a:t>
            </a:r>
            <a:r>
              <a:rPr lang="en-GB" sz="2400" dirty="0" smtClean="0"/>
              <a:t>submissions </a:t>
            </a:r>
            <a:r>
              <a:rPr lang="en-GB" sz="2400" dirty="0"/>
              <a:t>listed on the next </a:t>
            </a:r>
            <a:r>
              <a:rPr lang="en-GB" sz="2400" dirty="0" smtClean="0"/>
              <a:t>page.</a:t>
            </a:r>
            <a:endParaRPr lang="en-US" sz="2400" dirty="0"/>
          </a:p>
          <a:p>
            <a:pPr lvl="1">
              <a:buFont typeface="Times New Roman" pitchFamily="16" charset="0"/>
              <a:buChar char="•"/>
            </a:pPr>
            <a:r>
              <a:rPr lang="en-GB" sz="2400" dirty="0"/>
              <a:t>Met jointly with </a:t>
            </a:r>
            <a:r>
              <a:rPr lang="en-GB" sz="2400" dirty="0" smtClean="0"/>
              <a:t>802.1 TSN and 802.11 ARC </a:t>
            </a:r>
            <a:r>
              <a:rPr lang="en-GB" sz="2400" dirty="0"/>
              <a:t>SC Thursday AM1.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400" dirty="0"/>
              <a:t>An annotated agenda is in 11-15</a:t>
            </a:r>
            <a:r>
              <a:rPr lang="en-GB" sz="2400" dirty="0" smtClean="0"/>
              <a:t>/</a:t>
            </a:r>
            <a:r>
              <a:rPr lang="en-GB" sz="2400" dirty="0" smtClean="0"/>
              <a:t>1473.</a:t>
            </a:r>
            <a:endParaRPr lang="en-GB" sz="2400" dirty="0"/>
          </a:p>
          <a:p>
            <a:pPr lvl="1">
              <a:buFont typeface="Times New Roman" pitchFamily="16" charset="0"/>
              <a:buChar char="•"/>
            </a:pPr>
            <a:r>
              <a:rPr lang="en-GB" sz="2400" dirty="0"/>
              <a:t>The minutes </a:t>
            </a:r>
            <a:r>
              <a:rPr lang="en-GB" sz="2400" dirty="0" smtClean="0"/>
              <a:t>will be in 11-</a:t>
            </a:r>
            <a:r>
              <a:rPr lang="en-GB" sz="2400" dirty="0" smtClean="0"/>
              <a:t>16/189.</a:t>
            </a:r>
            <a:endParaRPr lang="en-GB" sz="2400" dirty="0" smtClean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84680" y="6475413"/>
            <a:ext cx="2159245" cy="184666"/>
          </a:xfrm>
          <a:noFill/>
        </p:spPr>
        <p:txBody>
          <a:bodyPr/>
          <a:lstStyle/>
          <a:p>
            <a:r>
              <a:rPr lang="en-US" smtClean="0"/>
              <a:t>Donald Eastlake, Huawei Technologies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01618212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sz="3600" dirty="0" err="1" smtClean="0"/>
              <a:t>TGak</a:t>
            </a:r>
            <a:r>
              <a:rPr lang="en-US" sz="3600" dirty="0" smtClean="0"/>
              <a:t> Closing Report</a:t>
            </a:r>
            <a:endParaRPr lang="en-US" sz="3600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5720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2000" dirty="0" smtClean="0"/>
              <a:t>Submissions Presented</a:t>
            </a:r>
          </a:p>
          <a:p>
            <a:pPr lvl="1"/>
            <a:r>
              <a:rPr lang="en-US" sz="1800" b="0" dirty="0"/>
              <a:t>11-15/931r8 “MAH Assigned comments”, Mark Hamilton (Ruckus)</a:t>
            </a:r>
          </a:p>
          <a:p>
            <a:pPr lvl="1"/>
            <a:r>
              <a:rPr lang="en-US" sz="1800" b="0" dirty="0"/>
              <a:t>11-16/14r0 “Comment Resolution r15 Fix-ups”, Donald Eastlake (Huawei)</a:t>
            </a:r>
          </a:p>
          <a:p>
            <a:pPr lvl="1"/>
            <a:r>
              <a:rPr lang="en-US" sz="1800" b="0" dirty="0"/>
              <a:t>11-15/1275r2 “</a:t>
            </a:r>
            <a:r>
              <a:rPr lang="en-GB" sz="1800" b="0" dirty="0"/>
              <a:t>Address-1 Filtering and GLK-GCR </a:t>
            </a:r>
            <a:r>
              <a:rPr lang="en-GB" sz="1800" b="0" dirty="0" err="1"/>
              <a:t>Scoreboarding</a:t>
            </a:r>
            <a:r>
              <a:rPr lang="en-US" sz="1800" b="0" dirty="0"/>
              <a:t>”, Ganesh </a:t>
            </a:r>
            <a:r>
              <a:rPr lang="en-US" sz="1800" b="0" dirty="0" err="1"/>
              <a:t>Venkatesan</a:t>
            </a:r>
            <a:r>
              <a:rPr lang="en-US" sz="1800" b="0" dirty="0"/>
              <a:t> (Intel)</a:t>
            </a:r>
          </a:p>
          <a:p>
            <a:pPr lvl="1"/>
            <a:r>
              <a:rPr lang="en-US" sz="1800" b="0" dirty="0"/>
              <a:t>11-15/795r12 “Addressing Comment Resolutions”, David </a:t>
            </a:r>
            <a:r>
              <a:rPr lang="en-US" sz="1800" b="0" dirty="0" err="1"/>
              <a:t>Kloper</a:t>
            </a:r>
            <a:r>
              <a:rPr lang="en-US" sz="1800" b="0" dirty="0"/>
              <a:t> (Cisco)</a:t>
            </a:r>
          </a:p>
          <a:p>
            <a:pPr lvl="1"/>
            <a:r>
              <a:rPr lang="en-US" sz="1800" b="0" dirty="0"/>
              <a:t>11-16/166r3 “Revised 11ak Figures”, Philippe Klein (Broadcom)</a:t>
            </a:r>
          </a:p>
          <a:p>
            <a:pPr lvl="1"/>
            <a:r>
              <a:rPr lang="en-US" sz="1800" b="0" dirty="0"/>
              <a:t>11-16/138r2 “Resolutions to some GLK-GCR related Comments (Part 3)”, Ganesh </a:t>
            </a:r>
            <a:r>
              <a:rPr lang="en-US" sz="1800" b="0" dirty="0" err="1"/>
              <a:t>Vendkatesan</a:t>
            </a:r>
            <a:r>
              <a:rPr lang="en-US" sz="1800" b="0" dirty="0"/>
              <a:t> (Intel) </a:t>
            </a:r>
          </a:p>
          <a:p>
            <a:pPr lvl="1"/>
            <a:r>
              <a:rPr lang="en-US" sz="1800" b="0" dirty="0"/>
              <a:t>11-16/170r1 “Remaining DEE3 Assigned Comments”, Donald Eastlake (Huawei</a:t>
            </a:r>
            <a:r>
              <a:rPr lang="en-US" sz="1800" b="0" dirty="0" smtClean="0"/>
              <a:t>)</a:t>
            </a:r>
          </a:p>
          <a:p>
            <a:pPr lvl="1"/>
            <a:r>
              <a:rPr lang="en-US" sz="1800" dirty="0" smtClean="0"/>
              <a:t>11</a:t>
            </a:r>
            <a:r>
              <a:rPr lang="en-US" sz="1800" dirty="0"/>
              <a:t>-16/169r1 “Resolutions to CIDs 60 and 229”, Ganesh </a:t>
            </a:r>
            <a:r>
              <a:rPr lang="en-US" sz="1800" dirty="0" err="1"/>
              <a:t>Vendkatesan</a:t>
            </a:r>
            <a:r>
              <a:rPr lang="en-US" sz="1800" dirty="0"/>
              <a:t> (Intel) </a:t>
            </a:r>
          </a:p>
          <a:p>
            <a:pPr lvl="1">
              <a:buFont typeface="Times New Roman" pitchFamily="16" charset="0"/>
              <a:buChar char="•"/>
            </a:pPr>
            <a:endParaRPr lang="en-GB" sz="1600" dirty="0" smtClean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84680" y="6475413"/>
            <a:ext cx="2159245" cy="184666"/>
          </a:xfrm>
          <a:noFill/>
        </p:spPr>
        <p:txBody>
          <a:bodyPr/>
          <a:lstStyle/>
          <a:p>
            <a:r>
              <a:rPr lang="en-US" smtClean="0"/>
              <a:t>Donald Eastlake, Huawei Technologies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04651488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5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sz="3600" dirty="0" err="1" smtClean="0">
                <a:solidFill>
                  <a:schemeClr val="tx1"/>
                </a:solidFill>
              </a:rPr>
              <a:t>TGak</a:t>
            </a:r>
            <a:r>
              <a:rPr lang="en-US" sz="3600" dirty="0" smtClean="0">
                <a:solidFill>
                  <a:schemeClr val="tx1"/>
                </a:solidFill>
              </a:rPr>
              <a:t> Closing Report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2800" dirty="0"/>
              <a:t>Teleconferences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400" dirty="0"/>
              <a:t>Decided to hold </a:t>
            </a:r>
            <a:r>
              <a:rPr lang="en-GB" sz="2400" dirty="0" smtClean="0"/>
              <a:t>1 ½ hour </a:t>
            </a:r>
            <a:r>
              <a:rPr lang="en-GB" sz="2400" dirty="0"/>
              <a:t>teleconferences, to be joint with </a:t>
            </a:r>
            <a:r>
              <a:rPr lang="en-GB" sz="2400" dirty="0" smtClean="0"/>
              <a:t>802.1Qbz if mutually convenient, </a:t>
            </a:r>
            <a:r>
              <a:rPr lang="en-GB" sz="2400" dirty="0"/>
              <a:t>on </a:t>
            </a:r>
            <a:r>
              <a:rPr lang="en-US" sz="2400" dirty="0" smtClean="0"/>
              <a:t>Monday, February 1</a:t>
            </a:r>
            <a:r>
              <a:rPr lang="en-US" sz="2400" baseline="30000" dirty="0" smtClean="0"/>
              <a:t>st</a:t>
            </a:r>
            <a:r>
              <a:rPr lang="en-US" sz="2400" dirty="0" smtClean="0"/>
              <a:t>, 8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, </a:t>
            </a:r>
            <a:r>
              <a:rPr lang="en-US" sz="2400" dirty="0" smtClean="0"/>
              <a:t>22</a:t>
            </a:r>
            <a:r>
              <a:rPr lang="en-US" sz="2400" baseline="30000" dirty="0" smtClean="0"/>
              <a:t>nd</a:t>
            </a:r>
            <a:r>
              <a:rPr lang="en-US" sz="2400" dirty="0" smtClean="0"/>
              <a:t>, and 29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, all at 10am Eastern </a:t>
            </a:r>
            <a:r>
              <a:rPr lang="en-US" sz="2400" dirty="0"/>
              <a:t>US time</a:t>
            </a:r>
            <a:r>
              <a:rPr lang="en-GB" sz="2400" dirty="0"/>
              <a:t>.</a:t>
            </a:r>
          </a:p>
          <a:p>
            <a:pPr>
              <a:buFont typeface="Times New Roman" pitchFamily="16" charset="0"/>
              <a:buChar char="•"/>
            </a:pPr>
            <a:r>
              <a:rPr lang="en-GB" sz="2800" dirty="0" smtClean="0"/>
              <a:t>March 2016 </a:t>
            </a:r>
            <a:r>
              <a:rPr lang="en-GB" sz="2800" dirty="0" smtClean="0"/>
              <a:t>Plans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400" dirty="0" smtClean="0"/>
              <a:t>Resolve </a:t>
            </a:r>
            <a:r>
              <a:rPr lang="en-GB" sz="2400" dirty="0" smtClean="0"/>
              <a:t>comments </a:t>
            </a:r>
            <a:r>
              <a:rPr lang="en-GB" sz="2400" dirty="0" smtClean="0"/>
              <a:t>from </a:t>
            </a:r>
            <a:r>
              <a:rPr lang="en-GB" sz="2400" dirty="0" smtClean="0"/>
              <a:t>WG recirculation ballot.</a:t>
            </a:r>
            <a:endParaRPr lang="en-GB" sz="2400" dirty="0" smtClean="0"/>
          </a:p>
          <a:p>
            <a:pPr lvl="1">
              <a:buFont typeface="Times New Roman" pitchFamily="16" charset="0"/>
              <a:buChar char="•"/>
            </a:pPr>
            <a:r>
              <a:rPr lang="en-GB" sz="2400" dirty="0" smtClean="0"/>
              <a:t>Go to recirculation ballot.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400" dirty="0" smtClean="0"/>
              <a:t>Joint meeting with 802.1 TSN and 802.11 ARC.</a:t>
            </a:r>
          </a:p>
          <a:p>
            <a:pPr marL="457200" lvl="1" indent="0"/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84680" y="6475413"/>
            <a:ext cx="2159245" cy="184666"/>
          </a:xfrm>
          <a:noFill/>
        </p:spPr>
        <p:txBody>
          <a:bodyPr/>
          <a:lstStyle/>
          <a:p>
            <a:r>
              <a:rPr lang="en-US" smtClean="0"/>
              <a:t>Donald Eastlake, Huawei Technologies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76756688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3174</TotalTime>
  <Words>448</Words>
  <Application>Microsoft Macintosh PowerPoint</Application>
  <PresentationFormat>On-screen Show (4:3)</PresentationFormat>
  <Paragraphs>59</Paragraphs>
  <Slides>5</Slides>
  <Notes>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802-11-Submission</vt:lpstr>
      <vt:lpstr>Document</vt:lpstr>
      <vt:lpstr>TGak January Closing Report </vt:lpstr>
      <vt:lpstr>Abstract</vt:lpstr>
      <vt:lpstr>TGak Closing Report</vt:lpstr>
      <vt:lpstr>TGak Closing Report</vt:lpstr>
      <vt:lpstr>TGak Closing Report</vt:lpstr>
    </vt:vector>
  </TitlesOfParts>
  <Company>Calypso Ventures,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ARC-report-may-2012</dc:title>
  <dc:creator>Mark Hamilton</dc:creator>
  <cp:lastModifiedBy>Donald Eastlake</cp:lastModifiedBy>
  <cp:revision>160</cp:revision>
  <cp:lastPrinted>1998-02-10T13:28:06Z</cp:lastPrinted>
  <dcterms:created xsi:type="dcterms:W3CDTF">2009-07-15T16:38:20Z</dcterms:created>
  <dcterms:modified xsi:type="dcterms:W3CDTF">2016-01-21T22:35:51Z</dcterms:modified>
</cp:coreProperties>
</file>