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82" r:id="rId3"/>
    <p:sldId id="278" r:id="rId4"/>
    <p:sldId id="298" r:id="rId5"/>
    <p:sldId id="299" r:id="rId6"/>
    <p:sldId id="280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260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802.11-16/0185r0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802.11-16/0185r0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802.11-16/0185r0</a:t>
            </a:r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smtClean="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802.11-16/0185r0</a:t>
            </a:r>
            <a:endParaRPr lang="en-US" sz="140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2016</a:t>
            </a:r>
            <a:endParaRPr lang="en-US" sz="1400" smtClean="0"/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9C4F4DAE-E60C-4253-B0B9-199258B0A6A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802.11-16/0185r0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6561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1198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9062" y="8985754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72238" y="96673"/>
            <a:ext cx="2210276" cy="21394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802.11-15/1522r5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3293" y="95175"/>
            <a:ext cx="1198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November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49062" y="8985754"/>
            <a:ext cx="1833451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6217" y="8985754"/>
            <a:ext cx="418942" cy="18383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62607" y="95088"/>
            <a:ext cx="2219907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53292" y="95088"/>
            <a:ext cx="762440" cy="21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68544" y="8985754"/>
            <a:ext cx="3113969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314613" y="8985754"/>
            <a:ext cx="420546" cy="1838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84"/>
            <a:ext cx="5547360" cy="4175920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802.11-16/0185r0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235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79257" y="6475413"/>
            <a:ext cx="206466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Dorothy Stanley, HPE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802.11-16/0185r0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522-05-000m-tgmc-agenda-january-201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5/11-15-0532-30-000m-revmc-sponsor-ballot-comments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2016</a:t>
            </a:r>
            <a:endParaRPr lang="en-US" dirty="0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802.11mc Closing Report for</a:t>
            </a:r>
            <a:br>
              <a:rPr lang="en-US" dirty="0" smtClean="0"/>
            </a:br>
            <a:r>
              <a:rPr lang="en-US" dirty="0" smtClean="0"/>
              <a:t>January 2016</a:t>
            </a:r>
            <a:endParaRPr lang="en-US" dirty="0" smtClean="0"/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2016-01-21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4324768"/>
              </p:ext>
            </p:extLst>
          </p:nvPr>
        </p:nvGraphicFramePr>
        <p:xfrm>
          <a:off x="534988" y="2327275"/>
          <a:ext cx="7683500" cy="365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1" name="Document" r:id="rId4" imgW="8687137" imgH="4148981" progId="Word.Document.8">
                  <p:embed/>
                </p:oleObj>
              </mc:Choice>
              <mc:Fallback>
                <p:oleObj name="Document" r:id="rId4" imgW="8687137" imgH="4148981" progId="Word.Document.8">
                  <p:embed/>
                  <p:pic>
                    <p:nvPicPr>
                      <p:cNvPr id="0" name="Picture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27275"/>
                        <a:ext cx="7683500" cy="3657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2016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Dorothy Stanley, HPE</a:t>
            </a:r>
            <a:endParaRPr lang="en-US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605824A3-DD3E-4509-A2B7-293CB3A68F43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contains the </a:t>
            </a:r>
            <a:r>
              <a:rPr lang="en-US" dirty="0" err="1" smtClean="0"/>
              <a:t>TGmc</a:t>
            </a:r>
            <a:r>
              <a:rPr lang="en-US" dirty="0" smtClean="0"/>
              <a:t> closing report for </a:t>
            </a:r>
            <a:r>
              <a:rPr lang="en-US" dirty="0" smtClean="0"/>
              <a:t>January 2016.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466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Status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47800"/>
            <a:ext cx="8382000" cy="4724400"/>
          </a:xfrm>
        </p:spPr>
        <p:txBody>
          <a:bodyPr/>
          <a:lstStyle/>
          <a:p>
            <a:r>
              <a:rPr lang="en-US" dirty="0" smtClean="0"/>
              <a:t>Initial recirculation Sponsor Ballot underway, closes January 26</a:t>
            </a:r>
            <a:r>
              <a:rPr lang="en-US" baseline="30000" dirty="0" smtClean="0"/>
              <a:t>th</a:t>
            </a:r>
            <a:r>
              <a:rPr lang="en-US" dirty="0" smtClean="0"/>
              <a:t> 2016</a:t>
            </a:r>
          </a:p>
          <a:p>
            <a:r>
              <a:rPr lang="en-US" dirty="0" smtClean="0"/>
              <a:t>Considered available presentations related to comments in initial recirculation ballot</a:t>
            </a:r>
            <a:endParaRPr lang="en-US" altLang="ja-JP" sz="2200" dirty="0" smtClean="0"/>
          </a:p>
          <a:p>
            <a:r>
              <a:rPr lang="en-US" dirty="0" smtClean="0"/>
              <a:t>Agenda, includes motions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mentor.ieee.org/802.11/dcn/15/11-15-1522-05-000m-tgmc-agenda-january-2016.pptx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Comment </a:t>
            </a:r>
            <a:r>
              <a:rPr lang="en-US" dirty="0"/>
              <a:t>resolution spreadsheet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mentor.ieee.org/802.11/dcn/15/11-15-0532-30-000m-revmc-sponsor-ballot-comments.xls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  <a:endParaRPr lang="en-US" altLang="en-US" sz="2000" dirty="0" smtClean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rgbClr val="006600"/>
                </a:solidFill>
              </a:rPr>
              <a:t>Initial Sponsor Ballot 2015-03-27 through 2015-04-26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Jan </a:t>
            </a:r>
            <a:r>
              <a:rPr lang="en-US" altLang="en-US" sz="2000" dirty="0" smtClean="0">
                <a:solidFill>
                  <a:schemeClr val="accent2"/>
                </a:solidFill>
              </a:rPr>
              <a:t>2016 Initial SB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2"/>
                </a:solidFill>
              </a:rPr>
              <a:t>Feb 2016 BRC Ft. Lauderdale meeting 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>
                <a:solidFill>
                  <a:schemeClr val="accent6"/>
                </a:solidFill>
              </a:rPr>
              <a:t>July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6"/>
                </a:solidFill>
              </a:rPr>
              <a:t>September </a:t>
            </a:r>
            <a:r>
              <a:rPr lang="en-US" altLang="en-US" sz="2000" dirty="0"/>
              <a:t>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</a:t>
            </a:r>
            <a:endParaRPr lang="en-US" altLang="en-US" sz="20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050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2016</a:t>
            </a:r>
            <a:endParaRPr lang="en-US" sz="1800" smtClean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HPE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SB Planning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80010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 smtClean="0"/>
              <a:t>Initial Sponsor Ballot 2015-03-27 through 2015-04-26 on D4.0</a:t>
            </a:r>
          </a:p>
          <a:p>
            <a:pPr>
              <a:lnSpc>
                <a:spcPct val="80000"/>
              </a:lnSpc>
            </a:pPr>
            <a:endParaRPr lang="en-US" altLang="en-US" sz="20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Jan 11-26 2016 Initial SB recirculation D5.0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Teleconferences, Feb 22-25 2016 BRC Ft. Lauderdale meeting 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2</a:t>
            </a:r>
            <a:r>
              <a:rPr lang="en-US" altLang="en-US" sz="1800" baseline="30000" dirty="0" smtClean="0"/>
              <a:t>nd</a:t>
            </a:r>
            <a:r>
              <a:rPr lang="en-US" altLang="en-US" sz="1800" dirty="0" smtClean="0"/>
              <a:t> recirculation on D6.0: March 2016</a:t>
            </a:r>
          </a:p>
          <a:p>
            <a:pPr lvl="1">
              <a:lnSpc>
                <a:spcPct val="80000"/>
              </a:lnSpc>
            </a:pPr>
            <a:endParaRPr lang="en-US" altLang="en-US" sz="1800" dirty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April/May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3</a:t>
            </a:r>
            <a:r>
              <a:rPr lang="en-US" altLang="en-US" sz="1800" baseline="30000" dirty="0" smtClean="0"/>
              <a:t>rd</a:t>
            </a:r>
            <a:r>
              <a:rPr lang="en-US" altLang="en-US" sz="1800" dirty="0" smtClean="0"/>
              <a:t> recirculation April/May 2016 D6.0 unchanged or D7.0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4</a:t>
            </a:r>
            <a:r>
              <a:rPr lang="en-US" altLang="en-US" sz="1800" baseline="30000" dirty="0" smtClean="0"/>
              <a:t>th</a:t>
            </a:r>
            <a:r>
              <a:rPr lang="en-US" altLang="en-US" sz="1800" dirty="0" smtClean="0"/>
              <a:t> recirculation D7.0 unchanged if needed May/June 2016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20 May 2016 for June 28-30 </a:t>
            </a:r>
            <a:r>
              <a:rPr lang="en-US" altLang="en-US" sz="1800" dirty="0" err="1" smtClean="0"/>
              <a:t>Revcom</a:t>
            </a:r>
            <a:endParaRPr lang="en-US" altLang="en-US" sz="1800" dirty="0" smtClean="0"/>
          </a:p>
          <a:p>
            <a:pPr lvl="1">
              <a:lnSpc>
                <a:spcPct val="80000"/>
              </a:lnSpc>
            </a:pPr>
            <a:r>
              <a:rPr lang="en-US" altLang="en-US" sz="1800" dirty="0" smtClean="0"/>
              <a:t>EC </a:t>
            </a:r>
            <a:r>
              <a:rPr lang="en-US" altLang="en-US" sz="1800" dirty="0" err="1" smtClean="0"/>
              <a:t>telecon</a:t>
            </a:r>
            <a:r>
              <a:rPr lang="en-US" altLang="en-US" sz="1800" dirty="0" smtClean="0"/>
              <a:t> approval June 2016</a:t>
            </a:r>
          </a:p>
          <a:p>
            <a:pPr lvl="1">
              <a:lnSpc>
                <a:spcPct val="80000"/>
              </a:lnSpc>
            </a:pPr>
            <a:endParaRPr lang="en-US" altLang="en-US" sz="1800" dirty="0" smtClean="0"/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July </a:t>
            </a:r>
            <a:r>
              <a:rPr lang="en-US" altLang="en-US" sz="2000" dirty="0"/>
              <a:t>2016 – WG/EC Final </a:t>
            </a:r>
            <a:r>
              <a:rPr lang="en-US" altLang="en-US" sz="2000" dirty="0" smtClean="0"/>
              <a:t>Approval (if not in June 2016)</a:t>
            </a:r>
          </a:p>
          <a:p>
            <a:pPr lvl="1">
              <a:lnSpc>
                <a:spcPct val="80000"/>
              </a:lnSpc>
            </a:pPr>
            <a:endParaRPr lang="en-US" altLang="en-US" sz="1600" dirty="0"/>
          </a:p>
          <a:p>
            <a:pPr>
              <a:lnSpc>
                <a:spcPct val="80000"/>
              </a:lnSpc>
            </a:pPr>
            <a:r>
              <a:rPr lang="en-US" altLang="en-US" sz="2000" dirty="0"/>
              <a:t>September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</a:t>
            </a:r>
            <a:r>
              <a:rPr lang="en-US" altLang="en-US" sz="2000" dirty="0" smtClean="0"/>
              <a:t>Approval (if not June 2016)</a:t>
            </a:r>
          </a:p>
          <a:p>
            <a:pPr lvl="1">
              <a:lnSpc>
                <a:spcPct val="80000"/>
              </a:lnSpc>
            </a:pP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Submission date: 05 Aug 2016 for Sept 16 </a:t>
            </a:r>
            <a:r>
              <a:rPr lang="en-US" altLang="en-US" sz="1800" dirty="0" err="1" smtClean="0"/>
              <a:t>Revcom</a:t>
            </a:r>
            <a:r>
              <a:rPr lang="en-US" altLang="en-US" sz="1800" dirty="0" smtClean="0"/>
              <a:t> teleconference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42294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Teleconferences and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January -March</a:t>
            </a:r>
            <a:endParaRPr lang="en-US" dirty="0" smtClean="0"/>
          </a:p>
          <a:p>
            <a:pPr lvl="1"/>
            <a:r>
              <a:rPr lang="en-US" dirty="0" smtClean="0"/>
              <a:t>Initial recirculation Sponsor </a:t>
            </a:r>
            <a:r>
              <a:rPr lang="en-US" dirty="0" smtClean="0"/>
              <a:t>Ballot comment resolution as Comment Resolution Committee</a:t>
            </a:r>
          </a:p>
          <a:p>
            <a:r>
              <a:rPr lang="en-US" dirty="0" smtClean="0"/>
              <a:t>Conference </a:t>
            </a:r>
            <a:r>
              <a:rPr lang="en-US" dirty="0"/>
              <a:t>Calls 10am </a:t>
            </a:r>
            <a:r>
              <a:rPr lang="en-US" dirty="0" smtClean="0"/>
              <a:t>Eastern (2 hours)  </a:t>
            </a:r>
            <a:endParaRPr lang="en-US" dirty="0"/>
          </a:p>
          <a:p>
            <a:pPr lvl="1"/>
            <a:r>
              <a:rPr lang="en-US" altLang="en-US" dirty="0" smtClean="0"/>
              <a:t>February 5, 19</a:t>
            </a:r>
            <a:endParaRPr lang="en-US" altLang="en-US" dirty="0"/>
          </a:p>
          <a:p>
            <a:r>
              <a:rPr lang="en-US" altLang="en-US" dirty="0" smtClean="0"/>
              <a:t>BRC meeting </a:t>
            </a:r>
            <a:r>
              <a:rPr lang="en-US" altLang="en-US" dirty="0" smtClean="0"/>
              <a:t>Feb 22-25, 2016 </a:t>
            </a:r>
          </a:p>
          <a:p>
            <a:pPr lvl="1"/>
            <a:r>
              <a:rPr lang="en-US" altLang="en-US" dirty="0" smtClean="0"/>
              <a:t>Ft. Lauderdale, SR Technologies hosting</a:t>
            </a:r>
          </a:p>
          <a:p>
            <a:pPr lvl="1"/>
            <a:r>
              <a:rPr lang="en-US" altLang="en-US" dirty="0" smtClean="0"/>
              <a:t>Teleconference facilities will be provided</a:t>
            </a:r>
            <a:endParaRPr lang="en-US" altLang="en-US" dirty="0"/>
          </a:p>
          <a:p>
            <a:endParaRPr lang="en-US" dirty="0"/>
          </a:p>
          <a:p>
            <a:endParaRPr lang="en-US" altLang="en-US" sz="2800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609600" indent="-609600"/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Dorothy Stanley, HPE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4302</TotalTime>
  <Words>510</Words>
  <Application>Microsoft Office PowerPoint</Application>
  <PresentationFormat>On-screen Show (4:3)</PresentationFormat>
  <Paragraphs>111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802-11-PathProtection</vt:lpstr>
      <vt:lpstr>Microsoft Word 97 - 2003 Document</vt:lpstr>
      <vt:lpstr>IEEE 802.11mc Closing Report for January 2016</vt:lpstr>
      <vt:lpstr>Abstract</vt:lpstr>
      <vt:lpstr>Status </vt:lpstr>
      <vt:lpstr>TGmc Plan of Record - modified</vt:lpstr>
      <vt:lpstr>TGmc SB Planning</vt:lpstr>
      <vt:lpstr>Teleconferences and next steps</vt:lpstr>
    </vt:vector>
  </TitlesOfParts>
  <Company>HP - 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dstanley@arubanetworks.com</dc:creator>
  <cp:keywords>January 2016</cp:keywords>
  <cp:lastModifiedBy>Dorothy Stanley</cp:lastModifiedBy>
  <cp:revision>251</cp:revision>
  <cp:lastPrinted>1998-02-10T13:28:06Z</cp:lastPrinted>
  <dcterms:created xsi:type="dcterms:W3CDTF">2009-11-09T00:32:22Z</dcterms:created>
  <dcterms:modified xsi:type="dcterms:W3CDTF">2016-01-21T22:44:22Z</dcterms:modified>
</cp:coreProperties>
</file>