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82" r:id="rId3"/>
    <p:sldId id="278" r:id="rId4"/>
    <p:sldId id="279" r:id="rId5"/>
    <p:sldId id="280" r:id="rId6"/>
    <p:sldId id="281" r:id="rId7"/>
    <p:sldId id="284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64" y="-2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25782" y="8985250"/>
            <a:ext cx="2555956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7" y="8985250"/>
            <a:ext cx="492121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ko-KR"/>
              <a:t>Page </a:t>
            </a:r>
            <a:fld id="{246DB279-99DC-48BE-9D5D-D4BF4D44A32C}" type="slidenum">
              <a:rPr lang="en-US" altLang="ko-KR"/>
              <a:pPr/>
              <a:t>7</a:t>
            </a:fld>
            <a:endParaRPr lang="en-US" altLang="ko-KR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7314" y="6475413"/>
            <a:ext cx="1906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(LG Electronics)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802.11-16/0184r0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511-09-00ah-january-2016-agenda.pptx" TargetMode="External"/><Relationship Id="rId2" Type="http://schemas.openxmlformats.org/officeDocument/2006/relationships/hyperlink" Target="https://mentor.ieee.org/802.11/dcn/15/11-15-1292-07-00ah-tgah-sb0-comments-on-d5-0.xls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0525-02-00ah-tgah-lb211-comments-on-d5-0.xls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</p:spPr>
        <p:txBody>
          <a:bodyPr/>
          <a:lstStyle/>
          <a:p>
            <a:r>
              <a:rPr lang="en-US" dirty="0" smtClean="0"/>
              <a:t>January 2016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for</a:t>
            </a:r>
            <a:br>
              <a:rPr lang="en-US" dirty="0" smtClean="0"/>
            </a:br>
            <a:r>
              <a:rPr lang="en-US" dirty="0" smtClean="0"/>
              <a:t>January </a:t>
            </a:r>
            <a:r>
              <a:rPr lang="en-US" dirty="0" smtClean="0"/>
              <a:t>2016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2016-01-21</a:t>
            </a:r>
            <a:endParaRPr lang="en-US" sz="2000" b="0" dirty="0" smtClean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개체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2569405"/>
              </p:ext>
            </p:extLst>
          </p:nvPr>
        </p:nvGraphicFramePr>
        <p:xfrm>
          <a:off x="533400" y="2660650"/>
          <a:ext cx="7988300" cy="381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3" name="Document" r:id="rId4" imgW="8940664" imgH="4246974" progId="Word.Document.8">
                  <p:embed/>
                </p:oleObj>
              </mc:Choice>
              <mc:Fallback>
                <p:oleObj name="Document" r:id="rId4" imgW="8940664" imgH="424697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60650"/>
                        <a:ext cx="7988300" cy="381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 smtClean="0"/>
              <a:t>Seok</a:t>
            </a:r>
            <a:r>
              <a:rPr lang="en-US" altLang="ko-KR" dirty="0" smtClean="0"/>
              <a:t> (NEWRACOM)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the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Atlanta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TGah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.</a:t>
            </a: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altLang="ko-KR" dirty="0"/>
              <a:t>January 2016</a:t>
            </a:r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3744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in </a:t>
            </a:r>
            <a:r>
              <a:rPr lang="en-US" dirty="0" err="1" smtClean="0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altLang="ko-KR" dirty="0"/>
              <a:t>Sponsor Ballot for Draft 5.0 closed November 5 </a:t>
            </a:r>
            <a:endParaRPr lang="en-US" altLang="ko-KR" baseline="30000" dirty="0"/>
          </a:p>
          <a:p>
            <a:pPr lvl="1"/>
            <a:r>
              <a:rPr lang="en-US" altLang="ko-KR" dirty="0"/>
              <a:t>552 comments received</a:t>
            </a:r>
          </a:p>
          <a:p>
            <a:pPr lvl="1"/>
            <a:endParaRPr lang="en-US" altLang="ko-KR" dirty="0" smtClean="0"/>
          </a:p>
          <a:p>
            <a:r>
              <a:rPr lang="en-US" altLang="ko-KR" dirty="0" err="1" smtClean="0"/>
              <a:t>TGah</a:t>
            </a:r>
            <a:r>
              <a:rPr lang="en-US" altLang="ko-KR" dirty="0" smtClean="0"/>
              <a:t> </a:t>
            </a:r>
            <a:r>
              <a:rPr lang="en-US" altLang="ko-KR" dirty="0"/>
              <a:t>has completed all comment resolution of the </a:t>
            </a:r>
            <a:r>
              <a:rPr lang="en-US" altLang="ko-KR" dirty="0" smtClean="0"/>
              <a:t>initial Sponsor Ballot for </a:t>
            </a:r>
            <a:r>
              <a:rPr lang="en-US" altLang="ko-KR" dirty="0"/>
              <a:t>Draft </a:t>
            </a:r>
            <a:r>
              <a:rPr lang="en-US" altLang="ko-KR" dirty="0" smtClean="0"/>
              <a:t>5.0</a:t>
            </a:r>
            <a:endParaRPr lang="en-US" altLang="ko-KR" dirty="0"/>
          </a:p>
          <a:p>
            <a:pPr lvl="1"/>
            <a:r>
              <a:rPr lang="en-US" altLang="ko-KR" dirty="0" smtClean="0">
                <a:hlinkClick r:id="rId2"/>
              </a:rPr>
              <a:t>15/1292 SB0 Comment Spreadsheet</a:t>
            </a:r>
            <a:endParaRPr lang="en-US" altLang="ko-KR" dirty="0"/>
          </a:p>
          <a:p>
            <a:pPr marL="457200" lvl="1" indent="0">
              <a:buNone/>
            </a:pPr>
            <a:r>
              <a:rPr lang="en-US" altLang="ko-KR" dirty="0" smtClean="0"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ko-KR" dirty="0">
                <a:ea typeface="Times New Roman"/>
                <a:cs typeface="Times New Roman"/>
                <a:sym typeface="Times New Roman"/>
              </a:rPr>
              <a:t>	</a:t>
            </a:r>
            <a:endParaRPr lang="en-US" altLang="ko-KR" dirty="0" smtClean="0">
              <a:ea typeface="Times New Roman"/>
              <a:cs typeface="Times New Roman"/>
              <a:sym typeface="Times New Roman"/>
            </a:endParaRPr>
          </a:p>
          <a:p>
            <a:pPr marL="342900" lvl="1" indent="-342900">
              <a:buFontTx/>
              <a:buChar char="•"/>
            </a:pPr>
            <a:r>
              <a:rPr lang="en-US" altLang="ko-KR" sz="2400" b="1" dirty="0"/>
              <a:t>Instructed the editor to generate Draft </a:t>
            </a:r>
            <a:r>
              <a:rPr lang="en-US" altLang="ko-KR" sz="2400" b="1" dirty="0" smtClean="0"/>
              <a:t>6.0 and m</a:t>
            </a:r>
            <a:r>
              <a:rPr lang="en-US" altLang="ko-KR" sz="2400" b="1" dirty="0" smtClean="0">
                <a:ea typeface="Times New Roman"/>
                <a:cs typeface="Times New Roman"/>
                <a:sym typeface="Times New Roman"/>
              </a:rPr>
              <a:t>oved </a:t>
            </a:r>
            <a:r>
              <a:rPr lang="en-US" altLang="ko-KR" sz="2400" b="1" dirty="0">
                <a:ea typeface="Times New Roman"/>
                <a:cs typeface="Times New Roman"/>
                <a:sym typeface="Times New Roman"/>
              </a:rPr>
              <a:t>to forward </a:t>
            </a:r>
            <a:r>
              <a:rPr lang="en-US" altLang="en-US" sz="2400" b="1" dirty="0"/>
              <a:t>Sponsor Recirculation </a:t>
            </a:r>
            <a:r>
              <a:rPr lang="en-US" altLang="en-US" sz="2400" b="1" dirty="0" smtClean="0"/>
              <a:t>Ballot</a:t>
            </a:r>
            <a:endParaRPr lang="en-US" altLang="ko-KR" sz="2400" b="1" dirty="0" smtClean="0">
              <a:ea typeface="Times New Roman"/>
              <a:cs typeface="Times New Roman"/>
              <a:sym typeface="Times New Roman"/>
            </a:endParaRPr>
          </a:p>
          <a:p>
            <a:pPr lvl="1"/>
            <a:r>
              <a:rPr lang="en-US" altLang="ko-KR" dirty="0" smtClean="0"/>
              <a:t>Agenda of </a:t>
            </a:r>
            <a:r>
              <a:rPr lang="en-US" altLang="ko-KR" dirty="0" smtClean="0"/>
              <a:t>January 2016 </a:t>
            </a:r>
            <a:r>
              <a:rPr lang="en-US" altLang="ko-KR" dirty="0" smtClean="0"/>
              <a:t>meeting: </a:t>
            </a:r>
            <a:r>
              <a:rPr lang="en-US" altLang="ko-KR" dirty="0" smtClean="0">
                <a:hlinkClick r:id="rId3"/>
              </a:rPr>
              <a:t>11-15/1511r9</a:t>
            </a:r>
            <a:r>
              <a:rPr lang="en-US" altLang="ko-KR" dirty="0" smtClean="0">
                <a:hlinkClick r:id="rId4"/>
              </a:rPr>
              <a:t> </a:t>
            </a:r>
            <a:endParaRPr lang="en-US" altLang="ko-KR" dirty="0" smtClean="0">
              <a:hlinkClick r:id="rId4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altLang="ko-KR" dirty="0"/>
              <a:t>January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Start </a:t>
            </a:r>
            <a:r>
              <a:rPr lang="en-US" altLang="ko-KR" dirty="0" smtClean="0"/>
              <a:t>initial </a:t>
            </a:r>
            <a:r>
              <a:rPr lang="en-US" altLang="en-US" dirty="0"/>
              <a:t>Sponsor Recirculation Ballot </a:t>
            </a:r>
            <a:r>
              <a:rPr lang="en-US" altLang="ko-KR" dirty="0" smtClean="0"/>
              <a:t>and </a:t>
            </a:r>
            <a:r>
              <a:rPr lang="en-US" altLang="ko-KR" dirty="0"/>
              <a:t>address comments in </a:t>
            </a:r>
            <a:r>
              <a:rPr lang="en-US" altLang="ko-KR" dirty="0" smtClean="0"/>
              <a:t>March F2F meeting</a:t>
            </a:r>
            <a:endParaRPr lang="en-US" altLang="ko-KR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altLang="ko-KR" dirty="0"/>
              <a:t>January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451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Weekly teleconferences between March 22</a:t>
            </a:r>
            <a:r>
              <a:rPr lang="en-US" altLang="ko-KR" baseline="30000" dirty="0"/>
              <a:t>th</a:t>
            </a:r>
            <a:r>
              <a:rPr lang="en-US" altLang="ko-KR" dirty="0"/>
              <a:t> 2016 and July 19</a:t>
            </a:r>
            <a:r>
              <a:rPr lang="en-US" altLang="ko-KR" baseline="30000" dirty="0"/>
              <a:t>th</a:t>
            </a:r>
            <a:r>
              <a:rPr lang="en-US" altLang="ko-KR" dirty="0"/>
              <a:t> 2016</a:t>
            </a:r>
          </a:p>
          <a:p>
            <a:pPr lvl="1">
              <a:defRPr/>
            </a:pPr>
            <a:r>
              <a:rPr lang="en-US" altLang="ja-JP" dirty="0"/>
              <a:t>Tuesday 8PM ET</a:t>
            </a:r>
            <a:r>
              <a:rPr lang="ja-JP" altLang="en-US" dirty="0"/>
              <a:t> </a:t>
            </a:r>
            <a:r>
              <a:rPr lang="en-US" altLang="ja-JP" dirty="0"/>
              <a:t>for 2.5 </a:t>
            </a:r>
            <a:r>
              <a:rPr lang="en-US" altLang="ja-JP" dirty="0" smtClean="0"/>
              <a:t>hours</a:t>
            </a:r>
            <a:endParaRPr lang="en-US" altLang="ko-KR" dirty="0"/>
          </a:p>
          <a:p>
            <a:pPr marL="609600" indent="-609600"/>
            <a:endParaRPr lang="en-US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altLang="ko-KR" dirty="0"/>
              <a:t>January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TGah</a:t>
            </a:r>
            <a:r>
              <a:rPr lang="en-US" altLang="ko-KR" dirty="0"/>
              <a:t> Timeline – No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200400"/>
          </a:xfrm>
        </p:spPr>
        <p:txBody>
          <a:bodyPr/>
          <a:lstStyle/>
          <a:p>
            <a:r>
              <a:rPr lang="en-US" altLang="ko-KR" dirty="0"/>
              <a:t>Internal Task Group Ballot : May 2013</a:t>
            </a:r>
          </a:p>
          <a:p>
            <a:r>
              <a:rPr lang="en-US" altLang="ko-KR" dirty="0"/>
              <a:t>Initial Letter Ballot : September 2013</a:t>
            </a:r>
          </a:p>
          <a:p>
            <a:r>
              <a:rPr lang="en-US" altLang="ko-KR" dirty="0"/>
              <a:t>Initial Recirculation Letter Ballot : September 2014 </a:t>
            </a:r>
          </a:p>
          <a:p>
            <a:r>
              <a:rPr lang="en-US" altLang="ko-KR" dirty="0"/>
              <a:t>Initial Sponsor Ballot : </a:t>
            </a:r>
            <a:r>
              <a:rPr lang="en-US" altLang="ko-KR" dirty="0" smtClean="0"/>
              <a:t>October </a:t>
            </a:r>
            <a:r>
              <a:rPr lang="en-US" altLang="ko-KR" dirty="0"/>
              <a:t>2015 </a:t>
            </a:r>
          </a:p>
          <a:p>
            <a:r>
              <a:rPr lang="en-US" altLang="ko-KR" dirty="0"/>
              <a:t>Initial Recirculation Sponsor Ballot : </a:t>
            </a:r>
            <a:r>
              <a:rPr lang="en-US" altLang="ko-KR" dirty="0" smtClean="0"/>
              <a:t>January </a:t>
            </a:r>
            <a:r>
              <a:rPr lang="en-US" altLang="ko-KR" dirty="0"/>
              <a:t>2016</a:t>
            </a:r>
          </a:p>
          <a:p>
            <a:r>
              <a:rPr lang="en-US" altLang="ko-KR" dirty="0"/>
              <a:t>EC Approval : July 2016</a:t>
            </a:r>
          </a:p>
          <a:p>
            <a:r>
              <a:rPr lang="en-US" altLang="ko-KR" dirty="0" err="1"/>
              <a:t>Revcom</a:t>
            </a:r>
            <a:r>
              <a:rPr lang="en-US" altLang="ko-KR" dirty="0"/>
              <a:t> Approval : July 2016</a:t>
            </a:r>
            <a:endParaRPr lang="en-US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altLang="ko-KR" dirty="0"/>
              <a:t>January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4094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1800" dirty="0"/>
              <a:t>January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ko-KR"/>
              <a:t>Slide </a:t>
            </a:r>
            <a:fld id="{B3235CB7-2FAB-4EE3-927D-3AB5717EB3ED}" type="slidenum">
              <a:rPr lang="en-US" altLang="ko-KR"/>
              <a:pPr/>
              <a:t>7</a:t>
            </a:fld>
            <a:endParaRPr lang="en-US" altLang="ko-KR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10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r>
              <a:rPr lang="en-US" altLang="en-US" dirty="0" smtClean="0"/>
              <a:t>Having approved comment resolutions for all of the comments received from an initial Sponsor Ballot on P802.11ah D5.0 </a:t>
            </a:r>
          </a:p>
          <a:p>
            <a:r>
              <a:rPr lang="en-US" altLang="en-US" dirty="0" smtClean="0"/>
              <a:t>Instruct the </a:t>
            </a:r>
            <a:r>
              <a:rPr lang="en-US" altLang="en-US" dirty="0" err="1" smtClean="0"/>
              <a:t>TGah</a:t>
            </a:r>
            <a:r>
              <a:rPr lang="en-US" altLang="en-US" dirty="0" smtClean="0"/>
              <a:t> editor to prepare P802.11ah D6.0 incorporating these resolutions and, </a:t>
            </a:r>
          </a:p>
          <a:p>
            <a:r>
              <a:rPr lang="en-US" altLang="en-US" dirty="0" smtClean="0"/>
              <a:t>Approve a 15 day </a:t>
            </a:r>
            <a:r>
              <a:rPr lang="en-US" altLang="en-US" dirty="0"/>
              <a:t>Sponsor Recirculation Ballot </a:t>
            </a:r>
            <a:r>
              <a:rPr lang="en-US" altLang="en-US" dirty="0" smtClean="0"/>
              <a:t>asking the question “Should P802.11ah D6.0 be forwarded to </a:t>
            </a:r>
            <a:r>
              <a:rPr lang="en-US" altLang="en-US" dirty="0" err="1" smtClean="0"/>
              <a:t>RevCom</a:t>
            </a:r>
            <a:r>
              <a:rPr lang="en-US" altLang="en-US" dirty="0" smtClean="0"/>
              <a:t>?”  </a:t>
            </a:r>
          </a:p>
          <a:p>
            <a:r>
              <a:rPr lang="en-US" altLang="en-US" dirty="0" smtClean="0"/>
              <a:t>Moved: Eugene </a:t>
            </a:r>
            <a:r>
              <a:rPr lang="en-US" altLang="en-US" dirty="0" err="1" smtClean="0"/>
              <a:t>Baik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/>
              <a:t>Matthew Fischer </a:t>
            </a:r>
            <a:endParaRPr lang="en-US" altLang="ko-KR" dirty="0" smtClean="0"/>
          </a:p>
          <a:p>
            <a:r>
              <a:rPr lang="en-US" altLang="en-US" dirty="0" smtClean="0"/>
              <a:t>Result: </a:t>
            </a:r>
            <a:r>
              <a:rPr lang="en-US" altLang="ko-KR" dirty="0"/>
              <a:t>Motion </a:t>
            </a:r>
            <a:r>
              <a:rPr lang="en-US" altLang="ko-KR" dirty="0" smtClean="0"/>
              <a:t>passed </a:t>
            </a:r>
            <a:r>
              <a:rPr lang="en-US" altLang="en-US" dirty="0" smtClean="0"/>
              <a:t>(Yes 10	No 0	Abstain 0)</a:t>
            </a:r>
          </a:p>
        </p:txBody>
      </p:sp>
    </p:spTree>
    <p:extLst>
      <p:ext uri="{BB962C8B-B14F-4D97-AF65-F5344CB8AC3E}">
        <p14:creationId xmlns:p14="http://schemas.microsoft.com/office/powerpoint/2010/main" val="103417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2548</TotalTime>
  <Words>294</Words>
  <Application>Microsoft Office PowerPoint</Application>
  <PresentationFormat>화면 슬라이드 쇼(4:3)</PresentationFormat>
  <Paragraphs>67</Paragraphs>
  <Slides>7</Slides>
  <Notes>3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9" baseType="lpstr">
      <vt:lpstr>802-11-PathProtection</vt:lpstr>
      <vt:lpstr>Microsoft Word 97 - 2003 Document</vt:lpstr>
      <vt:lpstr>IEEE 802.11ah Closing Report for January 2016</vt:lpstr>
      <vt:lpstr>Abstract</vt:lpstr>
      <vt:lpstr>Activity in TGah</vt:lpstr>
      <vt:lpstr>Going forward</vt:lpstr>
      <vt:lpstr>Teleconference</vt:lpstr>
      <vt:lpstr>TGah Timeline – No Change</vt:lpstr>
      <vt:lpstr>Motion 10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David Halasz</dc:creator>
  <cp:lastModifiedBy>Yongho</cp:lastModifiedBy>
  <cp:revision>292</cp:revision>
  <cp:lastPrinted>1998-02-10T13:28:06Z</cp:lastPrinted>
  <dcterms:created xsi:type="dcterms:W3CDTF">2009-11-09T00:32:22Z</dcterms:created>
  <dcterms:modified xsi:type="dcterms:W3CDTF">2016-01-21T21:22:10Z</dcterms:modified>
</cp:coreProperties>
</file>