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6" d="100"/>
          <a:sy n="86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(CSR-Qualcomm)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January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802.11-16/0180r0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8-01-0wng-agenda-for-wng-2016-01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128-01-0wng-imt-2020-way-forward-and-straw-polls.pptx" TargetMode="External"/><Relationship Id="rId5" Type="http://schemas.openxmlformats.org/officeDocument/2006/relationships/hyperlink" Target="https://mentor.ieee.org/802.11/dcn/16/11-16-0004-00-0000-next-steps-for-imt-2020.pptx" TargetMode="External"/><Relationship Id="rId4" Type="http://schemas.openxmlformats.org/officeDocument/2006/relationships/hyperlink" Target="https://mentor.ieee.org/802.11/dcn/16/11-16-0127-00-0wng-itu-r-imt-2020-statu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January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2016-01-22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824634"/>
              </p:ext>
            </p:extLst>
          </p:nvPr>
        </p:nvGraphicFramePr>
        <p:xfrm>
          <a:off x="706438" y="2292350"/>
          <a:ext cx="758348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Document" r:id="rId5" imgW="8142570" imgH="2309192" progId="Word.Document.8">
                  <p:embed/>
                </p:oleObj>
              </mc:Choice>
              <mc:Fallback>
                <p:oleObj name="Document" r:id="rId5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292350"/>
                        <a:ext cx="7583487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January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January 2016 in Atlanta, Georgia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36613"/>
            <a:ext cx="8568951" cy="5495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Final Agenda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mentor.ieee.org/802.11/dcn/15/11-15-1518-01-0wng-agenda-for-wng-2016-01.ppt</a:t>
            </a:r>
            <a:r>
              <a:rPr lang="en-US" altLang="en-US" sz="1600" b="0" dirty="0" smtClean="0"/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Presentations at January 2016 meeting</a:t>
            </a:r>
            <a:endParaRPr lang="en-GB" altLang="en-US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1. </a:t>
            </a:r>
            <a:r>
              <a:rPr lang="en-US" altLang="en-US" dirty="0"/>
              <a:t>“ITU-R IMT-2020 </a:t>
            </a:r>
            <a:r>
              <a:rPr lang="en-US" altLang="en-US" dirty="0" smtClean="0"/>
              <a:t>Status” </a:t>
            </a:r>
            <a:r>
              <a:rPr lang="en-US" altLang="en-US" dirty="0"/>
              <a:t>by </a:t>
            </a:r>
            <a:r>
              <a:rPr lang="en-US" altLang="en-US" dirty="0" smtClean="0"/>
              <a:t>Joseph Levy (Interdigital)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mentor.ieee.org/802.11/dcn/16/11-16-0127-00-0wng-itu-r-imt-2020-status.pptx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2. </a:t>
            </a:r>
            <a:r>
              <a:rPr lang="en-US" altLang="en-US" dirty="0"/>
              <a:t>“Next steps for IMT-2020” by </a:t>
            </a:r>
            <a:r>
              <a:rPr lang="en-US" altLang="en-US" dirty="0" smtClean="0"/>
              <a:t>Andrew Myles (Cisco Systems)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mentor.ieee.org/802.11/dcn/16/11-16-0004-00-0000-next-steps-for-imt-2020.pptx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3. </a:t>
            </a:r>
            <a:r>
              <a:rPr lang="en-US" altLang="en-US" dirty="0"/>
              <a:t>“IMT-2020 Way Forward and Straw Polls” by Joseph Levy (Interdigital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mentor.ieee.org/802.11/dcn/16/11-16-0128-01-0wng-imt-2020-way-forward-and-straw-polls.pptx</a:t>
            </a:r>
            <a:r>
              <a:rPr lang="en-US" altLang="en-US" sz="1600" dirty="0" smtClean="0"/>
              <a:t> </a:t>
            </a:r>
          </a:p>
          <a:p>
            <a:pPr lvl="2" eaLnBrk="1" hangingPunct="1">
              <a:defRPr/>
            </a:pPr>
            <a:r>
              <a:rPr lang="en-US" altLang="en-US" sz="1600" dirty="0" smtClean="0"/>
              <a:t>Straw polls indicated some interest in moving forward with ITU-R engagement, but questions about whether members would receive support from their sponsors</a:t>
            </a:r>
            <a:endParaRPr lang="en-US" altLang="en-US" sz="1600" dirty="0"/>
          </a:p>
          <a:p>
            <a:pPr eaLnBrk="1" hangingPunct="1">
              <a:defRPr/>
            </a:pPr>
            <a:r>
              <a:rPr lang="en-US" altLang="en-US" dirty="0" smtClean="0"/>
              <a:t>Further discussion in ARC</a:t>
            </a:r>
            <a:endParaRPr lang="en-US" dirty="0" smtClean="0"/>
          </a:p>
          <a:p>
            <a:pPr lvl="2" eaLnBrk="1" hangingPunct="1">
              <a:defRPr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GB" altLang="en-US" dirty="0"/>
              <a:t>Minutes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16/162r0</a:t>
            </a:r>
          </a:p>
          <a:p>
            <a:pPr>
              <a:lnSpc>
                <a:spcPct val="90000"/>
              </a:lnSpc>
            </a:pPr>
            <a:r>
              <a:rPr lang="en-GB" altLang="ko-KR" dirty="0" smtClean="0">
                <a:ea typeface="Gulim" pitchFamily="34" charset="-127"/>
              </a:rPr>
              <a:t>Plans </a:t>
            </a:r>
            <a:r>
              <a:rPr lang="en-GB" altLang="ko-KR" dirty="0">
                <a:ea typeface="Gulim" pitchFamily="34" charset="-127"/>
              </a:rPr>
              <a:t>for </a:t>
            </a:r>
            <a:r>
              <a:rPr lang="en-GB" altLang="ko-KR" dirty="0" smtClean="0">
                <a:ea typeface="Gulim" pitchFamily="34" charset="-127"/>
              </a:rPr>
              <a:t>March 2016</a:t>
            </a:r>
            <a:endParaRPr lang="en-GB" altLang="ko-KR" dirty="0">
              <a:ea typeface="Gulim" pitchFamily="34" charset="-127"/>
            </a:endParaRPr>
          </a:p>
          <a:p>
            <a:pPr lvl="1" eaLnBrk="1" hangingPunct="1">
              <a:defRPr/>
            </a:pPr>
            <a:r>
              <a:rPr lang="en-US" altLang="en-US" dirty="0" smtClean="0"/>
              <a:t>Presentation on “</a:t>
            </a:r>
            <a:r>
              <a:rPr lang="en-US" altLang="en-US" dirty="0" err="1" smtClean="0"/>
              <a:t>LiFi</a:t>
            </a:r>
            <a:r>
              <a:rPr lang="en-US" altLang="en-US" dirty="0" smtClean="0"/>
              <a:t>”</a:t>
            </a:r>
          </a:p>
          <a:p>
            <a:pPr lvl="1" eaLnBrk="1" hangingPunct="1">
              <a:defRPr/>
            </a:pPr>
            <a:r>
              <a:rPr lang="en-US" altLang="en-US" dirty="0" smtClean="0"/>
              <a:t>Others TBD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January 2016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Jim Lansford, Chair </a:t>
            </a:r>
            <a:r>
              <a:rPr lang="en-GB" dirty="0" smtClean="0"/>
              <a:t>(Qualcomm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4256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13298</TotalTime>
  <Words>128</Words>
  <Application>Microsoft Office PowerPoint</Application>
  <PresentationFormat>On-screen Show (4:3)</PresentationFormat>
  <Paragraphs>46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  <vt:lpstr>Additional Information</vt:lpstr>
    </vt:vector>
  </TitlesOfParts>
  <Company>Samsung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2013-05</dc:title>
  <dc:creator>Clint Chaplin</dc:creator>
  <cp:lastModifiedBy>Jim Lansford</cp:lastModifiedBy>
  <cp:revision>743</cp:revision>
  <cp:lastPrinted>1998-02-10T13:28:06Z</cp:lastPrinted>
  <dcterms:created xsi:type="dcterms:W3CDTF">2004-12-02T14:01:45Z</dcterms:created>
  <dcterms:modified xsi:type="dcterms:W3CDTF">2016-01-21T23:38:59Z</dcterms:modified>
</cp:coreProperties>
</file>