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2" r:id="rId2"/>
    <p:sldId id="279" r:id="rId3"/>
    <p:sldId id="271" r:id="rId4"/>
    <p:sldId id="272" r:id="rId5"/>
    <p:sldId id="280" r:id="rId6"/>
    <p:sldId id="273" r:id="rId7"/>
    <p:sldId id="274" r:id="rId8"/>
    <p:sldId id="275" r:id="rId9"/>
    <p:sldId id="276" r:id="rId10"/>
    <p:sldId id="270" r:id="rId11"/>
    <p:sldId id="283" r:id="rId12"/>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8" autoAdjust="0"/>
    <p:restoredTop sz="98925" autoAdjust="0"/>
  </p:normalViewPr>
  <p:slideViewPr>
    <p:cSldViewPr>
      <p:cViewPr varScale="1">
        <p:scale>
          <a:sx n="74" d="100"/>
          <a:sy n="74" d="100"/>
        </p:scale>
        <p:origin x="1284" y="72"/>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6</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7</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8</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9</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528244" y="332601"/>
            <a:ext cx="19172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sz="1800" b="1" kern="1200" dirty="0" smtClean="0">
                <a:solidFill>
                  <a:schemeClr val="tx1"/>
                </a:solidFill>
                <a:latin typeface="Times New Roman" pitchFamily="18" charset="0"/>
                <a:ea typeface="+mn-ea"/>
                <a:cs typeface="Arial" charset="0"/>
              </a:rPr>
              <a:t>0147</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January 2016</a:t>
            </a:r>
            <a:endParaRPr lang="en-US" sz="1800" dirty="0" smtClean="0"/>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t>
            </a:r>
            <a:r>
              <a:rPr lang="en-US" sz="2800" dirty="0" smtClean="0"/>
              <a:t>January 2016 </a:t>
            </a:r>
            <a:r>
              <a:rPr lang="en-US" sz="2800" dirty="0" smtClean="0"/>
              <a:t>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2016-01-19</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4268608108"/>
              </p:ext>
            </p:extLst>
          </p:nvPr>
        </p:nvGraphicFramePr>
        <p:xfrm>
          <a:off x="520700" y="2292350"/>
          <a:ext cx="7807325" cy="2968625"/>
        </p:xfrm>
        <a:graphic>
          <a:graphicData uri="http://schemas.openxmlformats.org/presentationml/2006/ole">
            <mc:AlternateContent xmlns:mc="http://schemas.openxmlformats.org/markup-compatibility/2006">
              <mc:Choice xmlns:v="urn:schemas-microsoft-com:vml" Requires="v">
                <p:oleObj spid="_x0000_s3147" name="Document" r:id="rId4" imgW="8290118" imgH="3142387" progId="Word.Document.8">
                  <p:embed/>
                </p:oleObj>
              </mc:Choice>
              <mc:Fallback>
                <p:oleObj name="Document" r:id="rId4" imgW="8290118" imgH="3142387" progId="Word.Document.8">
                  <p:embed/>
                  <p:pic>
                    <p:nvPicPr>
                      <p:cNvPr id="0" name=""/>
                      <p:cNvPicPr>
                        <a:picLocks noChangeAspect="1" noChangeArrowheads="1"/>
                      </p:cNvPicPr>
                      <p:nvPr/>
                    </p:nvPicPr>
                    <p:blipFill>
                      <a:blip r:embed="rId5"/>
                      <a:srcRect/>
                      <a:stretch>
                        <a:fillRect/>
                      </a:stretch>
                    </p:blipFill>
                    <p:spPr bwMode="auto">
                      <a:xfrm>
                        <a:off x="520700" y="2292350"/>
                        <a:ext cx="7807325" cy="296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smtClean="0"/>
              <a:t>Submissions (MU)</a:t>
            </a:r>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January 2016</a:t>
            </a:r>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Osama Aboul-Magd (Huawei Technologies)</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1844378568"/>
              </p:ext>
            </p:extLst>
          </p:nvPr>
        </p:nvGraphicFramePr>
        <p:xfrm>
          <a:off x="1066800" y="1672924"/>
          <a:ext cx="7239000" cy="2772155"/>
        </p:xfrm>
        <a:graphic>
          <a:graphicData uri="http://schemas.openxmlformats.org/drawingml/2006/table">
            <a:tbl>
              <a:tblPr/>
              <a:tblGrid>
                <a:gridCol w="1004120"/>
                <a:gridCol w="4401779"/>
                <a:gridCol w="1272663"/>
                <a:gridCol w="560438"/>
              </a:tblGrid>
              <a:tr h="255215">
                <a:tc>
                  <a:txBody>
                    <a:bodyPr/>
                    <a:lstStyle/>
                    <a:p>
                      <a:pPr algn="ctr" fontAlgn="b"/>
                      <a:r>
                        <a:rPr lang="en-CA" sz="900" b="1" i="0" u="none" strike="noStrike" dirty="0">
                          <a:solidFill>
                            <a:srgbClr val="FFFFFF"/>
                          </a:solidFill>
                          <a:latin typeface="Calibri"/>
                        </a:rPr>
                        <a:t>DCN</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900" b="1" i="0" u="none" strike="noStrike" dirty="0">
                          <a:solidFill>
                            <a:srgbClr val="FFFFFF"/>
                          </a:solidFill>
                          <a:latin typeface="Calibri"/>
                        </a:rPr>
                        <a:t>Title</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900" b="1" i="0" u="none" strike="noStrike">
                          <a:solidFill>
                            <a:srgbClr val="FFFFFF"/>
                          </a:solidFill>
                          <a:latin typeface="Calibri"/>
                        </a:rPr>
                        <a:t>Name</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900" b="1" i="0" u="none" strike="noStrike">
                          <a:solidFill>
                            <a:srgbClr val="FFFFFF"/>
                          </a:solidFill>
                          <a:latin typeface="Calibri"/>
                        </a:rPr>
                        <a:t>Ad Hoc</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267976">
                <a:tc>
                  <a:txBody>
                    <a:bodyPr/>
                    <a:lstStyle/>
                    <a:p>
                      <a:pPr algn="l" fontAlgn="b"/>
                      <a:r>
                        <a:rPr lang="en-CA" sz="1200" b="0" i="0" u="none" strike="noStrike" dirty="0">
                          <a:solidFill>
                            <a:srgbClr val="000000"/>
                          </a:solidFill>
                          <a:latin typeface="Calibri"/>
                        </a:rPr>
                        <a:t>11-16/0031</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Proposed UL MU CS Rules</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Lei Wang</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267976">
                <a:tc>
                  <a:txBody>
                    <a:bodyPr/>
                    <a:lstStyle/>
                    <a:p>
                      <a:pPr algn="l" fontAlgn="b"/>
                      <a:r>
                        <a:rPr lang="en-CA" sz="1200" b="0" i="0" u="none" strike="noStrike" dirty="0">
                          <a:solidFill>
                            <a:srgbClr val="000000"/>
                          </a:solidFill>
                          <a:latin typeface="Calibri"/>
                        </a:rPr>
                        <a:t>11-16/0048</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Protection using MU RTS/CTS </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 Young Hoon Kwon </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267976">
                <a:tc>
                  <a:txBody>
                    <a:bodyPr/>
                    <a:lstStyle/>
                    <a:p>
                      <a:pPr algn="l" fontAlgn="b"/>
                      <a:r>
                        <a:rPr lang="en-CA" sz="1200" b="0" i="0" u="none" strike="noStrike">
                          <a:solidFill>
                            <a:srgbClr val="000000"/>
                          </a:solidFill>
                          <a:latin typeface="Calibri"/>
                        </a:rPr>
                        <a:t>11-16/0054</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UL MU CCA Response</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Kaiying Lv</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267976">
                <a:tc>
                  <a:txBody>
                    <a:bodyPr/>
                    <a:lstStyle/>
                    <a:p>
                      <a:pPr algn="l" fontAlgn="b"/>
                      <a:r>
                        <a:rPr lang="en-CA" sz="1200" b="0" i="0" u="none" strike="noStrike">
                          <a:solidFill>
                            <a:srgbClr val="000000"/>
                          </a:solidFill>
                          <a:latin typeface="Calibri"/>
                        </a:rPr>
                        <a:t>11-16/0057</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Indication for UL MU Carrier Sensing</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Kiseon Ryu</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267976">
                <a:tc>
                  <a:txBody>
                    <a:bodyPr/>
                    <a:lstStyle/>
                    <a:p>
                      <a:pPr algn="l" fontAlgn="b"/>
                      <a:r>
                        <a:rPr lang="en-CA" sz="1200" b="0" i="0" u="none" strike="noStrike">
                          <a:solidFill>
                            <a:srgbClr val="000000"/>
                          </a:solidFill>
                          <a:latin typeface="Calibri"/>
                        </a:rPr>
                        <a:t>11-16/0065</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Duration/ID field in UL-MU</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Tomoko Adachi</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267976">
                <a:tc>
                  <a:txBody>
                    <a:bodyPr/>
                    <a:lstStyle/>
                    <a:p>
                      <a:pPr algn="l" fontAlgn="b"/>
                      <a:r>
                        <a:rPr lang="en-CA" sz="1200" b="0" i="0" u="none" strike="noStrike">
                          <a:solidFill>
                            <a:srgbClr val="000000"/>
                          </a:solidFill>
                          <a:latin typeface="Calibri"/>
                        </a:rPr>
                        <a:t>11-16/0066</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Views on UL-MU Features</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Joonsuk Kim</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267976">
                <a:tc>
                  <a:txBody>
                    <a:bodyPr/>
                    <a:lstStyle/>
                    <a:p>
                      <a:pPr algn="l" fontAlgn="b"/>
                      <a:r>
                        <a:rPr lang="en-CA" sz="1200" b="0" i="0" u="none" strike="noStrike">
                          <a:solidFill>
                            <a:srgbClr val="000000"/>
                          </a:solidFill>
                          <a:latin typeface="Calibri"/>
                        </a:rPr>
                        <a:t>11-16/0067</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MAC Padding in Trigger Frame</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Liwen Chu</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267976">
                <a:tc>
                  <a:txBody>
                    <a:bodyPr/>
                    <a:lstStyle/>
                    <a:p>
                      <a:pPr algn="l" fontAlgn="b"/>
                      <a:r>
                        <a:rPr lang="en-CA" sz="1200" b="0" i="0" u="none" strike="noStrike">
                          <a:solidFill>
                            <a:srgbClr val="000000"/>
                          </a:solidFill>
                          <a:latin typeface="Calibri"/>
                        </a:rPr>
                        <a:t>11-16/0085</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Congestion control  for UL MU random access</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err="1">
                          <a:solidFill>
                            <a:srgbClr val="000000"/>
                          </a:solidFill>
                          <a:latin typeface="Calibri"/>
                        </a:rPr>
                        <a:t>Woojin</a:t>
                      </a:r>
                      <a:r>
                        <a:rPr lang="en-CA" sz="1200" b="0" i="0" u="none" strike="noStrike" dirty="0">
                          <a:solidFill>
                            <a:srgbClr val="000000"/>
                          </a:solidFill>
                          <a:latin typeface="Calibri"/>
                        </a:rPr>
                        <a:t> </a:t>
                      </a:r>
                      <a:r>
                        <a:rPr lang="en-CA" sz="1200" b="0" i="0" u="none" strike="noStrike" dirty="0" err="1">
                          <a:solidFill>
                            <a:srgbClr val="000000"/>
                          </a:solidFill>
                          <a:latin typeface="Calibri"/>
                        </a:rPr>
                        <a:t>Ahn</a:t>
                      </a:r>
                      <a:endParaRPr lang="en-CA" sz="1200" b="0" i="0" u="none" strike="noStrike" dirty="0">
                        <a:solidFill>
                          <a:srgbClr val="000000"/>
                        </a:solidFill>
                        <a:latin typeface="Calibri"/>
                      </a:endParaRP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267976">
                <a:tc>
                  <a:txBody>
                    <a:bodyPr/>
                    <a:lstStyle/>
                    <a:p>
                      <a:pPr algn="l" fontAlgn="b"/>
                      <a:r>
                        <a:rPr lang="en-CA" sz="1200" b="0" i="0" u="none" strike="noStrike">
                          <a:solidFill>
                            <a:srgbClr val="000000"/>
                          </a:solidFill>
                          <a:latin typeface="Calibri"/>
                        </a:rPr>
                        <a:t>11-16/0091</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Regarding HE NDPA frame for DL Sounding Sequence </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err="1">
                          <a:solidFill>
                            <a:srgbClr val="000000"/>
                          </a:solidFill>
                          <a:latin typeface="Calibri"/>
                        </a:rPr>
                        <a:t>Narendar</a:t>
                      </a:r>
                      <a:r>
                        <a:rPr lang="en-CA" sz="1200" b="0" i="0" u="none" strike="noStrike" dirty="0">
                          <a:solidFill>
                            <a:srgbClr val="000000"/>
                          </a:solidFill>
                          <a:latin typeface="Calibri"/>
                        </a:rPr>
                        <a:t> </a:t>
                      </a:r>
                      <a:r>
                        <a:rPr lang="en-CA" sz="1200" b="0" i="0" u="none" strike="noStrike" dirty="0" err="1">
                          <a:solidFill>
                            <a:srgbClr val="000000"/>
                          </a:solidFill>
                          <a:latin typeface="Calibri"/>
                        </a:rPr>
                        <a:t>Madhavan</a:t>
                      </a:r>
                      <a:r>
                        <a:rPr lang="en-CA" sz="1200" b="0" i="0" u="none" strike="noStrike" dirty="0">
                          <a:solidFill>
                            <a:srgbClr val="000000"/>
                          </a:solidFill>
                          <a:latin typeface="Calibri"/>
                        </a:rPr>
                        <a:t> </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bl>
          </a:graphicData>
        </a:graphic>
      </p:graphicFrame>
      <p:sp>
        <p:nvSpPr>
          <p:cNvPr id="18492" name="TextBox 6"/>
          <p:cNvSpPr txBox="1">
            <a:spLocks noChangeArrowheads="1"/>
          </p:cNvSpPr>
          <p:nvPr/>
        </p:nvSpPr>
        <p:spPr bwMode="auto">
          <a:xfrm>
            <a:off x="1295400" y="4800600"/>
            <a:ext cx="13636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a:t>9 MU Submissions</a:t>
            </a:r>
          </a:p>
        </p:txBody>
      </p:sp>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endParaRPr lang="en-US" altLang="en-US" sz="2000" dirty="0" smtClean="0"/>
          </a:p>
          <a:p>
            <a:pPr algn="ctr">
              <a:lnSpc>
                <a:spcPct val="90000"/>
              </a:lnSpc>
              <a:buNone/>
            </a:pPr>
            <a:r>
              <a:rPr lang="en-US" altLang="en-US" sz="2000" dirty="0"/>
              <a:t>Sigurd Schelstraete (</a:t>
            </a:r>
            <a:r>
              <a:rPr lang="en-US" altLang="en-US" sz="2000" dirty="0" err="1"/>
              <a:t>Quantenna</a:t>
            </a:r>
            <a:r>
              <a:rPr lang="en-US" altLang="en-US" sz="2000" dirty="0" smtClean="0"/>
              <a:t>)</a:t>
            </a:r>
            <a:endParaRPr lang="en-US" altLang="en-US" sz="2000" dirty="0" smtClean="0"/>
          </a:p>
          <a:p>
            <a:pPr algn="ctr">
              <a:lnSpc>
                <a:spcPct val="90000"/>
              </a:lnSpc>
              <a:buNone/>
            </a:pPr>
            <a:r>
              <a:rPr lang="en-US" altLang="en-US" sz="2000" dirty="0"/>
              <a:t>Kaushik Josiam (Samsung)</a:t>
            </a:r>
          </a:p>
          <a:p>
            <a:pPr algn="ctr">
              <a:lnSpc>
                <a:spcPct val="90000"/>
              </a:lnSpc>
              <a:buNone/>
            </a:pPr>
            <a:r>
              <a:rPr lang="en-US" altLang="en-US" sz="2000" dirty="0" smtClean="0"/>
              <a:t>Kiseon </a:t>
            </a:r>
            <a:r>
              <a:rPr lang="en-US" altLang="en-US" sz="2000" dirty="0"/>
              <a:t>Ryu (LG Electronics</a:t>
            </a:r>
            <a:r>
              <a:rPr lang="en-US" altLang="en-US" sz="2000" dirty="0" smtClean="0"/>
              <a:t>)</a:t>
            </a:r>
            <a:endParaRPr lang="en-US" altLang="en-US" sz="2000" dirty="0" smtClean="0"/>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January 19 </a:t>
            </a:r>
            <a:r>
              <a:rPr lang="en-US" altLang="en-US" sz="2800" dirty="0" smtClean="0"/>
              <a:t>2015, </a:t>
            </a:r>
            <a:r>
              <a:rPr lang="en-US" altLang="en-US" sz="2800" dirty="0" smtClean="0"/>
              <a:t>7:30PM </a:t>
            </a:r>
            <a:r>
              <a:rPr lang="en-US" altLang="en-US" sz="2800" dirty="0" smtClean="0"/>
              <a:t>– </a:t>
            </a:r>
            <a:r>
              <a:rPr lang="en-US" altLang="en-US" sz="2800" dirty="0" smtClean="0"/>
              <a:t>9:30PM</a:t>
            </a:r>
            <a:endParaRPr lang="en-US" altLang="en-US" sz="2800" dirty="0" smtClean="0"/>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A</a:t>
            </a:r>
            <a:r>
              <a:rPr lang="en-US" altLang="en-US" sz="2000" dirty="0" smtClean="0"/>
              <a:t>d-hoc </a:t>
            </a:r>
            <a:r>
              <a:rPr lang="en-US" altLang="en-US" sz="2000" dirty="0" smtClean="0"/>
              <a:t>rules </a:t>
            </a:r>
          </a:p>
          <a:p>
            <a:r>
              <a:rPr lang="en-US" altLang="en-US" sz="2000" dirty="0" smtClean="0"/>
              <a:t>Two MU </a:t>
            </a:r>
            <a:r>
              <a:rPr lang="en-US" altLang="en-US" sz="2000" dirty="0" smtClean="0"/>
              <a:t>ad hoc sessions this week </a:t>
            </a:r>
          </a:p>
          <a:p>
            <a:pPr lvl="1"/>
            <a:r>
              <a:rPr lang="en-US" altLang="en-US" dirty="0" smtClean="0"/>
              <a:t>Tuesday Evening</a:t>
            </a:r>
            <a:endParaRPr lang="en-US" altLang="en-US" dirty="0" smtClean="0"/>
          </a:p>
          <a:p>
            <a:pPr lvl="1"/>
            <a:r>
              <a:rPr lang="en-US" altLang="en-US" dirty="0" smtClean="0"/>
              <a:t>Wednesday </a:t>
            </a:r>
            <a:r>
              <a:rPr lang="en-US" altLang="en-US" dirty="0" smtClean="0"/>
              <a:t>PM1</a:t>
            </a:r>
            <a:endParaRPr lang="en-US" altLang="en-US" dirty="0" smtClean="0"/>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6</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7</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8</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9</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2097</TotalTime>
  <Words>824</Words>
  <Application>Microsoft Office PowerPoint</Application>
  <PresentationFormat>On-screen Show (4:3)</PresentationFormat>
  <Paragraphs>179</Paragraphs>
  <Slides>11</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MS PGothic</vt:lpstr>
      <vt:lpstr>SimSun</vt:lpstr>
      <vt:lpstr>Arial</vt:lpstr>
      <vt:lpstr>Calibri</vt:lpstr>
      <vt:lpstr>Helvetica</vt:lpstr>
      <vt:lpstr>Monotype Sorts</vt:lpstr>
      <vt:lpstr>Times New Roman</vt:lpstr>
      <vt:lpstr>802-11-Submission</vt:lpstr>
      <vt:lpstr>Microsoft Word 97 - 2003 Document</vt:lpstr>
      <vt:lpstr>TGax MU Ad-hoc January 2016 Agenda </vt:lpstr>
      <vt:lpstr>IEEE 802.11 TGax High Efficiency WLAN MU Ad Hoc</vt:lpstr>
      <vt:lpstr>Meeting Protocol</vt:lpstr>
      <vt:lpstr>Attendance</vt:lpstr>
      <vt:lpstr>Agenda Items January 19 2015, 7:30PM – 9:30PM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Sigurd Schelstraete</cp:lastModifiedBy>
  <cp:revision>108</cp:revision>
  <cp:lastPrinted>1998-02-10T13:28:06Z</cp:lastPrinted>
  <dcterms:created xsi:type="dcterms:W3CDTF">2015-03-09T09:52:27Z</dcterms:created>
  <dcterms:modified xsi:type="dcterms:W3CDTF">2016-01-19T21:15:35Z</dcterms:modified>
</cp:coreProperties>
</file>