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1" r:id="rId4"/>
    <p:sldId id="272" r:id="rId5"/>
    <p:sldId id="273" r:id="rId6"/>
    <p:sldId id="275" r:id="rId7"/>
    <p:sldId id="274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81" autoAdjust="0"/>
    <p:restoredTop sz="96548" autoAdjust="0"/>
  </p:normalViewPr>
  <p:slideViewPr>
    <p:cSldViewPr>
      <p:cViewPr varScale="1">
        <p:scale>
          <a:sx n="96" d="100"/>
          <a:sy n="96" d="100"/>
        </p:scale>
        <p:origin x="8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802.11-16/0129r0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Potential Coexistence Approach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1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800" dirty="0" smtClean="0"/>
              <a:t>Configuration for problem [</a:t>
            </a:r>
            <a:r>
              <a:rPr lang="en-US" sz="2800" dirty="0"/>
              <a:t>1</a:t>
            </a:r>
            <a:r>
              <a:rPr lang="en-US" sz="2800" dirty="0" smtClean="0"/>
              <a:t>] occurrence: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LRLP STA is at edge of LRLP-only extended range coverage of LRLP AP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and</a:t>
            </a:r>
          </a:p>
          <a:p>
            <a:pPr marL="914400" lvl="1" indent="-457200">
              <a:buFont typeface="+mj-lt"/>
              <a:buAutoNum type="arabicPeriod"/>
            </a:pP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/>
              <a:t>LRLP STA is in range of legacy STA. Legacy AP that legacy STA is associated to may be in or out of range of LRLP STA</a:t>
            </a:r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sz="2800" dirty="0" smtClean="0"/>
              <a:t>[1] </a:t>
            </a:r>
            <a:r>
              <a:rPr lang="en-US" dirty="0" smtClean="0"/>
              <a:t>11-16-0026-00-lrlp-coexistence-problem.pptx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1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10400" cy="762000"/>
          </a:xfrm>
        </p:spPr>
        <p:txBody>
          <a:bodyPr/>
          <a:lstStyle/>
          <a:p>
            <a:pPr algn="l"/>
            <a:r>
              <a:rPr lang="en-US" dirty="0" smtClean="0"/>
              <a:t>Rationale for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257800"/>
            <a:ext cx="7772400" cy="1219200"/>
          </a:xfrm>
        </p:spPr>
        <p:txBody>
          <a:bodyPr/>
          <a:lstStyle/>
          <a:p>
            <a:r>
              <a:rPr lang="en-US" dirty="0" smtClean="0"/>
              <a:t>Coexistence problem primarily occurs in the upper right quadrant of range vs power continuum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7919390" cy="3097036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5181600" y="990600"/>
            <a:ext cx="3581400" cy="2590800"/>
          </a:xfrm>
          <a:prstGeom prst="ellipse">
            <a:avLst/>
          </a:prstGeom>
          <a:solidFill>
            <a:srgbClr val="C00000">
              <a:alpha val="41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Coex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Problem Area</a:t>
            </a:r>
          </a:p>
        </p:txBody>
      </p:sp>
    </p:spTree>
    <p:extLst>
      <p:ext uri="{BB962C8B-B14F-4D97-AF65-F5344CB8AC3E}">
        <p14:creationId xmlns:p14="http://schemas.microsoft.com/office/powerpoint/2010/main" val="1942152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20 MHz RX/TX capability is mandatory for long range operation</a:t>
            </a:r>
          </a:p>
          <a:p>
            <a:pPr lvl="1"/>
            <a:r>
              <a:rPr lang="en-US" dirty="0" smtClean="0"/>
              <a:t>LRLP STA at maximum range would set NAV from nearby legacy STA using 20 MHz PHY by receiving legacy waveform</a:t>
            </a:r>
          </a:p>
          <a:p>
            <a:pPr lvl="1"/>
            <a:r>
              <a:rPr lang="en-US" dirty="0" smtClean="0"/>
              <a:t>LRLP STA would send legacy preamble to set NAV and protect transmission. </a:t>
            </a:r>
          </a:p>
          <a:p>
            <a:pPr lvl="1"/>
            <a:r>
              <a:rPr lang="en-US" dirty="0" smtClean="0"/>
              <a:t>LRLP STA would use LRLP PHY mode (presumably narrowband) for MPDU</a:t>
            </a:r>
          </a:p>
          <a:p>
            <a:r>
              <a:rPr lang="en-US" dirty="0" smtClean="0"/>
              <a:t>Threshold for “long range” 20 MHz protection determined by TX power – exact value TBD</a:t>
            </a:r>
          </a:p>
          <a:p>
            <a:r>
              <a:rPr lang="en-US" dirty="0" smtClean="0"/>
              <a:t>Why? Many long range use cases have adequate power available to support 20 MHz operation for coexistence</a:t>
            </a:r>
          </a:p>
          <a:p>
            <a:pPr lvl="1"/>
            <a:r>
              <a:rPr lang="en-US" dirty="0" smtClean="0"/>
              <a:t>If maximum RF power is needed for the longest range use case, typically a higher level of operational power is also available at the STA.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4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Provides coexistence at maximum range to and from legacy devices</a:t>
            </a:r>
          </a:p>
          <a:p>
            <a:pPr lvl="1"/>
            <a:r>
              <a:rPr lang="en-US" dirty="0" smtClean="0"/>
              <a:t>Maybe not an ideal solution, but a solution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Sub-optimal from implementation (silicon) perspective. Makes design of a single LRLP STA platform to cover all use cases more difficult.</a:t>
            </a:r>
          </a:p>
          <a:p>
            <a:pPr lvl="1"/>
            <a:r>
              <a:rPr lang="en-US" dirty="0" smtClean="0"/>
              <a:t>Could bifurcate market between </a:t>
            </a:r>
            <a:r>
              <a:rPr lang="en-US" dirty="0" smtClean="0"/>
              <a:t>LP-only </a:t>
            </a:r>
            <a:r>
              <a:rPr lang="en-US" dirty="0" smtClean="0"/>
              <a:t>and LRLP devices.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3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and Duty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level of duty cycle for LRLP devices below which coexistence problems become less significant</a:t>
            </a:r>
          </a:p>
          <a:p>
            <a:endParaRPr lang="en-US" dirty="0"/>
          </a:p>
          <a:p>
            <a:r>
              <a:rPr lang="en-US" dirty="0" smtClean="0"/>
              <a:t>Coexistence solutions should also be linked to duty cycle and service period limits for LRLP STAs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0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further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current 802.11 standard provides a variety of mechanisms that can be used for coexistence</a:t>
            </a:r>
          </a:p>
          <a:p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may be a </a:t>
            </a:r>
            <a:r>
              <a:rPr lang="en-US" dirty="0" smtClean="0"/>
              <a:t>application or combination of </a:t>
            </a:r>
            <a:r>
              <a:rPr lang="en-US" dirty="0" smtClean="0"/>
              <a:t>existing </a:t>
            </a:r>
            <a:r>
              <a:rPr lang="en-US" dirty="0" smtClean="0"/>
              <a:t>mechanisms that </a:t>
            </a:r>
            <a:r>
              <a:rPr lang="en-US" dirty="0" smtClean="0"/>
              <a:t>can address the LRLP long range coexistence issue without requiring 20 MHz operation in extended range radius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52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12488</TotalTime>
  <Words>340</Words>
  <Application>Microsoft Office PowerPoint</Application>
  <PresentationFormat>On-screen Show (4:3)</PresentationFormat>
  <Paragraphs>49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Times New Roman</vt:lpstr>
      <vt:lpstr>802-11-PathProtection</vt:lpstr>
      <vt:lpstr>Document</vt:lpstr>
      <vt:lpstr>Potential Coexistence Approach</vt:lpstr>
      <vt:lpstr>Coexistence Problem</vt:lpstr>
      <vt:lpstr>Rationale for approach</vt:lpstr>
      <vt:lpstr>Potential Solution</vt:lpstr>
      <vt:lpstr>Pros and Cons</vt:lpstr>
      <vt:lpstr>Coexistence and Duty Cycle</vt:lpstr>
      <vt:lpstr>For further study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1159</cp:revision>
  <cp:lastPrinted>1998-02-10T13:28:06Z</cp:lastPrinted>
  <dcterms:created xsi:type="dcterms:W3CDTF">2009-11-09T00:32:22Z</dcterms:created>
  <dcterms:modified xsi:type="dcterms:W3CDTF">2016-01-19T12:56:00Z</dcterms:modified>
</cp:coreProperties>
</file>