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Default Extension="vml" ContentType="application/vnd.openxmlformats-officedocument.vmlDrawing"/>
  <Default Extension="doc" ContentType="application/msword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9" r:id="rId2"/>
    <p:sldId id="270" r:id="rId3"/>
    <p:sldId id="282" r:id="rId4"/>
    <p:sldId id="286" r:id="rId5"/>
    <p:sldId id="283" r:id="rId6"/>
    <p:sldId id="285" r:id="rId7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426" autoAdjust="0"/>
    <p:restoredTop sz="94660"/>
  </p:normalViewPr>
  <p:slideViewPr>
    <p:cSldViewPr>
      <p:cViewPr varScale="1">
        <p:scale>
          <a:sx n="91" d="100"/>
          <a:sy n="91" d="100"/>
        </p:scale>
        <p:origin x="-894" y="3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8" d="100"/>
          <a:sy n="68" d="100"/>
        </p:scale>
        <p:origin x="-2796" y="-108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January, 2015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Chuck Lukaszewski, Aruba Networks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doc.: IEEE 802.11-yy/0118r0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Jan, 2016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43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Tianyu Wu etc, </a:t>
            </a:r>
            <a:r>
              <a:rPr lang="en-US" dirty="0" err="1" smtClean="0"/>
              <a:t>Mediatek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802.11-14/1416r0 Observed Protocol Violations Caused by DSC with Roaming STAs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January,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Chuck Lukaszewski, Aruba Networks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5207570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January, 2016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Chuck Lukaszewski, Aruba Networks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January,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 smtClean="0"/>
              <a:t>Tianyu Wu etc,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January, 2016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4"/>
            <a:ext cx="3184520" cy="180975"/>
          </a:xfrm>
        </p:spPr>
        <p:txBody>
          <a:bodyPr/>
          <a:lstStyle/>
          <a:p>
            <a:r>
              <a:rPr lang="en-GB" dirty="0" smtClean="0"/>
              <a:t>Tianyu Wu etc, </a:t>
            </a:r>
            <a:r>
              <a:rPr lang="en-GB" dirty="0" err="1" smtClean="0"/>
              <a:t>Mediatek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8" name="Date Placeholder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January, 2016</a:t>
            </a:r>
            <a:endParaRPr lang="en-GB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4"/>
            <a:ext cx="3184520" cy="180975"/>
          </a:xfrm>
        </p:spPr>
        <p:txBody>
          <a:bodyPr/>
          <a:lstStyle/>
          <a:p>
            <a:r>
              <a:rPr lang="en-GB" dirty="0" smtClean="0"/>
              <a:t>Tianyu Wu etc, </a:t>
            </a:r>
            <a:r>
              <a:rPr lang="en-GB" dirty="0" err="1" smtClean="0"/>
              <a:t>Mediatek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10" name="Date Placeholder 9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January, 2016</a:t>
            </a:r>
            <a:endParaRPr lang="en-GB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4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4"/>
            <a:ext cx="3184520" cy="180975"/>
          </a:xfrm>
        </p:spPr>
        <p:txBody>
          <a:bodyPr/>
          <a:lstStyle/>
          <a:p>
            <a:r>
              <a:rPr lang="en-GB" dirty="0" smtClean="0"/>
              <a:t>Tianyu Wu etc, </a:t>
            </a:r>
            <a:r>
              <a:rPr lang="en-GB" dirty="0" err="1" smtClean="0"/>
              <a:t>Mediatek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January, 2016</a:t>
            </a:r>
            <a:endParaRPr lang="en-GB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9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4"/>
            <a:ext cx="3184520" cy="180975"/>
          </a:xfrm>
        </p:spPr>
        <p:txBody>
          <a:bodyPr/>
          <a:lstStyle/>
          <a:p>
            <a:r>
              <a:rPr lang="en-GB" dirty="0" smtClean="0"/>
              <a:t>Tianyu Wu etc, </a:t>
            </a:r>
            <a:r>
              <a:rPr lang="en-GB" dirty="0" err="1" smtClean="0"/>
              <a:t>Mediatek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1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1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4" y="333375"/>
            <a:ext cx="1874823" cy="2730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Jan, 2016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4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Tianyu Wu etc,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90" y="6475414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1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5" y="6475414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1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5"/>
            <a:ext cx="3500462" cy="2730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802.11-16/0118r0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143000"/>
            <a:ext cx="8534400" cy="1065213"/>
          </a:xfrm>
        </p:spPr>
        <p:txBody>
          <a:bodyPr/>
          <a:lstStyle/>
          <a:p>
            <a:r>
              <a:rPr lang="en-US" dirty="0" smtClean="0"/>
              <a:t>LRLP potential technologies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January,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 smtClean="0"/>
              <a:t>Tianyu Wu etc,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1</a:t>
            </a:fld>
            <a:endParaRPr lang="en-GB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566058" y="2514601"/>
            <a:ext cx="7772400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kern="0" dirty="0" smtClean="0">
                <a:solidFill>
                  <a:schemeClr val="tx1"/>
                </a:solidFill>
              </a:rPr>
              <a:t>Date:</a:t>
            </a:r>
            <a:r>
              <a:rPr lang="en-GB" sz="2000" b="0" kern="0" dirty="0" smtClean="0">
                <a:solidFill>
                  <a:schemeClr val="tx1"/>
                </a:solidFill>
              </a:rPr>
              <a:t> 2016-01-18</a:t>
            </a:r>
            <a:endParaRPr lang="en-GB" sz="2000" b="0" kern="0" dirty="0">
              <a:solidFill>
                <a:schemeClr val="tx1"/>
              </a:solidFill>
            </a:endParaRPr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533400" y="3091996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2933245284"/>
              </p:ext>
            </p:extLst>
          </p:nvPr>
        </p:nvGraphicFramePr>
        <p:xfrm>
          <a:off x="612775" y="3579813"/>
          <a:ext cx="7472363" cy="3602037"/>
        </p:xfrm>
        <a:graphic>
          <a:graphicData uri="http://schemas.openxmlformats.org/presentationml/2006/ole">
            <p:oleObj spid="_x0000_s6321" name="Document" r:id="rId4" imgW="8648347" imgH="4164535" progId="Word.Document.8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1708190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LRLP Requirements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Long range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Approx. 10dB (20dB) improvement above existing 20MHz operation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Ultra low power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Average power reduction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Peak power reduction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Integration and backward compatibility with legacy 802.11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Potential technologies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In most of use cases, longest range and Ultra low power may not required together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 LRLP STA and AP may apply different technologies due to different requirements.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4"/>
            <a:ext cx="3184520" cy="180975"/>
          </a:xfrm>
        </p:spPr>
        <p:txBody>
          <a:bodyPr/>
          <a:lstStyle/>
          <a:p>
            <a:r>
              <a:rPr lang="en-GB" dirty="0" smtClean="0"/>
              <a:t>Tianyu Wu etc,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7" name="Date Placeholder 3"/>
          <p:cNvSpPr>
            <a:spLocks noGrp="1"/>
          </p:cNvSpPr>
          <p:nvPr>
            <p:ph type="dt" idx="10"/>
          </p:nvPr>
        </p:nvSpPr>
        <p:spPr>
          <a:xfrm>
            <a:off x="696914" y="333375"/>
            <a:ext cx="1874823" cy="273051"/>
          </a:xfrm>
        </p:spPr>
        <p:txBody>
          <a:bodyPr/>
          <a:lstStyle/>
          <a:p>
            <a:r>
              <a:rPr lang="en-US" dirty="0" smtClean="0"/>
              <a:t>January, 2016</a:t>
            </a:r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2275974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Potential technologies for longer range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1905000"/>
            <a:ext cx="7770813" cy="44196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Signal duplication. 8x duplication can bring </a:t>
            </a:r>
            <a:r>
              <a:rPr lang="en-US" dirty="0" smtClean="0"/>
              <a:t>&gt;10dB </a:t>
            </a:r>
            <a:r>
              <a:rPr lang="en-US" dirty="0" smtClean="0"/>
              <a:t>gain.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Time domain duplication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Frequency domain duplication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Lower coding rate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Combination of the above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Example: ¼ rate FEC(DCM+MCS0) + 4x additional time/frequency domain duplication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Comparing to MCS0, DCM </a:t>
            </a:r>
            <a:r>
              <a:rPr lang="en-US" dirty="0" smtClean="0"/>
              <a:t>+ MCS0 can bring 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 smtClean="0"/>
              <a:t>~ 3dB gain in AWGN channel and 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 smtClean="0"/>
              <a:t>~5dB gain in D-NLOS channel (BW 20Mhz).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4"/>
            <a:ext cx="3184520" cy="180975"/>
          </a:xfrm>
        </p:spPr>
        <p:txBody>
          <a:bodyPr/>
          <a:lstStyle/>
          <a:p>
            <a:r>
              <a:rPr lang="en-GB" dirty="0" smtClean="0"/>
              <a:t>Tianyu Wu etc,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7" name="Date Placeholder 3"/>
          <p:cNvSpPr>
            <a:spLocks noGrp="1"/>
          </p:cNvSpPr>
          <p:nvPr>
            <p:ph type="dt" idx="10"/>
          </p:nvPr>
        </p:nvSpPr>
        <p:spPr>
          <a:xfrm>
            <a:off x="696914" y="333375"/>
            <a:ext cx="1874823" cy="273051"/>
          </a:xfrm>
        </p:spPr>
        <p:txBody>
          <a:bodyPr/>
          <a:lstStyle/>
          <a:p>
            <a:r>
              <a:rPr lang="en-US" dirty="0" smtClean="0"/>
              <a:t>January, 2016</a:t>
            </a:r>
            <a:endParaRPr lang="en-GB" dirty="0"/>
          </a:p>
        </p:txBody>
      </p:sp>
      <p:sp>
        <p:nvSpPr>
          <p:cNvPr id="9" name="Rectangle 8"/>
          <p:cNvSpPr/>
          <p:nvPr/>
        </p:nvSpPr>
        <p:spPr bwMode="auto">
          <a:xfrm>
            <a:off x="5029200" y="2743200"/>
            <a:ext cx="1066800" cy="45720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Data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6096000" y="2743200"/>
            <a:ext cx="1066800" cy="45720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Dup data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5029200" y="3352800"/>
            <a:ext cx="1066800" cy="22860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Data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5029200" y="3581400"/>
            <a:ext cx="1066800" cy="22860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Dup Data</a:t>
            </a:r>
          </a:p>
        </p:txBody>
      </p:sp>
    </p:spTree>
    <p:extLst>
      <p:ext uri="{BB962C8B-B14F-4D97-AF65-F5344CB8AC3E}">
        <p14:creationId xmlns="" xmlns:p14="http://schemas.microsoft.com/office/powerpoint/2010/main" val="2275974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Potential technologies for longer range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1905000"/>
            <a:ext cx="7770813" cy="44196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Narrow operation band to boost power density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Reduce the operating BW can also bring SNR gain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BW Reduce to 2MHz will bring ~ 10db SNR gain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With the combination of duplication and narrow BW, the SNR can be improved up to 20dB.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Range </a:t>
            </a:r>
            <a:r>
              <a:rPr lang="en-US" dirty="0" smtClean="0"/>
              <a:t>and throughput will be a tradeoff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Only </a:t>
            </a:r>
            <a:r>
              <a:rPr lang="en-US" dirty="0" smtClean="0"/>
              <a:t>~81 Kbps </a:t>
            </a:r>
            <a:r>
              <a:rPr lang="en-US" dirty="0" smtClean="0"/>
              <a:t>throughput for 8x </a:t>
            </a:r>
            <a:r>
              <a:rPr lang="en-US" dirty="0" smtClean="0"/>
              <a:t>duplication of MCS0 </a:t>
            </a:r>
            <a:r>
              <a:rPr lang="en-US" dirty="0" smtClean="0"/>
              <a:t>signal on 2Mhz </a:t>
            </a:r>
            <a:r>
              <a:rPr lang="en-US" dirty="0" smtClean="0"/>
              <a:t>channel. This extreme case may only work for long range control usages.</a:t>
            </a: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4"/>
            <a:ext cx="3184520" cy="180975"/>
          </a:xfrm>
        </p:spPr>
        <p:txBody>
          <a:bodyPr/>
          <a:lstStyle/>
          <a:p>
            <a:r>
              <a:rPr lang="en-GB" dirty="0" smtClean="0"/>
              <a:t>Tianyu Wu etc,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7" name="Date Placeholder 3"/>
          <p:cNvSpPr>
            <a:spLocks noGrp="1"/>
          </p:cNvSpPr>
          <p:nvPr>
            <p:ph type="dt" idx="10"/>
          </p:nvPr>
        </p:nvSpPr>
        <p:spPr>
          <a:xfrm>
            <a:off x="696914" y="333375"/>
            <a:ext cx="1874823" cy="273051"/>
          </a:xfrm>
        </p:spPr>
        <p:txBody>
          <a:bodyPr/>
          <a:lstStyle/>
          <a:p>
            <a:r>
              <a:rPr lang="en-US" dirty="0" smtClean="0"/>
              <a:t>January, 2016</a:t>
            </a:r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2275974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Potential technologies for lower power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1981200"/>
            <a:ext cx="7770813" cy="4343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Lower power requirement is more important at STA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In some use case, STA may use coin battery only supporting limited peak power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STA may have difficulty to recharge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Feasible technologies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Lower peak power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Narrow BW 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 smtClean="0"/>
              <a:t>STA requires smaller peak power may only support smaller BW than AP to keep same range as AP.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Lower average power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Lower duty cycle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 smtClean="0"/>
              <a:t>Maximize the sleeping time for STA with constraint of latency requirement.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4"/>
            <a:ext cx="3184520" cy="180975"/>
          </a:xfrm>
        </p:spPr>
        <p:txBody>
          <a:bodyPr/>
          <a:lstStyle/>
          <a:p>
            <a:r>
              <a:rPr lang="en-GB" dirty="0" smtClean="0"/>
              <a:t>Tianyu Wu etc,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7" name="Date Placeholder 3"/>
          <p:cNvSpPr>
            <a:spLocks noGrp="1"/>
          </p:cNvSpPr>
          <p:nvPr>
            <p:ph type="dt" idx="10"/>
          </p:nvPr>
        </p:nvSpPr>
        <p:spPr>
          <a:xfrm>
            <a:off x="696914" y="333375"/>
            <a:ext cx="1874823" cy="273051"/>
          </a:xfrm>
        </p:spPr>
        <p:txBody>
          <a:bodyPr/>
          <a:lstStyle/>
          <a:p>
            <a:r>
              <a:rPr lang="en-US" dirty="0" smtClean="0"/>
              <a:t>January, 2016</a:t>
            </a:r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2275974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Backward compatibility and coexistence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Backward compatibility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Add spoofing preamble which is backward compatible before LRLP package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Hidden node problem might be very severe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LRLP is coexist with legacy 802.11 devices but operation range is much larger.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New protocol need to be designed to solve or mitigate the problem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4"/>
            <a:ext cx="3184520" cy="180975"/>
          </a:xfrm>
        </p:spPr>
        <p:txBody>
          <a:bodyPr/>
          <a:lstStyle/>
          <a:p>
            <a:r>
              <a:rPr lang="en-GB" dirty="0" smtClean="0"/>
              <a:t>Tianyu Wu etc,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7" name="Date Placeholder 3"/>
          <p:cNvSpPr>
            <a:spLocks noGrp="1"/>
          </p:cNvSpPr>
          <p:nvPr>
            <p:ph type="dt" idx="10"/>
          </p:nvPr>
        </p:nvSpPr>
        <p:spPr>
          <a:xfrm>
            <a:off x="696914" y="333375"/>
            <a:ext cx="1874823" cy="273051"/>
          </a:xfrm>
        </p:spPr>
        <p:txBody>
          <a:bodyPr/>
          <a:lstStyle/>
          <a:p>
            <a:r>
              <a:rPr lang="en-US" dirty="0" smtClean="0"/>
              <a:t>January, 2016</a:t>
            </a:r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2275974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9328</TotalTime>
  <Words>444</Words>
  <Application>Microsoft Office PowerPoint</Application>
  <PresentationFormat>On-screen Show (4:3)</PresentationFormat>
  <Paragraphs>77</Paragraphs>
  <Slides>6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802-11-Submission</vt:lpstr>
      <vt:lpstr>Microsoft Office Word 97 - 2003 Document</vt:lpstr>
      <vt:lpstr>LRLP potential technologies</vt:lpstr>
      <vt:lpstr>Background</vt:lpstr>
      <vt:lpstr>Potential technologies for longer range (1)</vt:lpstr>
      <vt:lpstr>Potential technologies for longer range (2)</vt:lpstr>
      <vt:lpstr>Potential technologies for lower power</vt:lpstr>
      <vt:lpstr>Backward compatibility and coexistence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Sleep Mode Definitions</dc:title>
  <dc:creator>Chittabrata Ghosh (Intel)</dc:creator>
  <cp:lastModifiedBy>mtk06611</cp:lastModifiedBy>
  <cp:revision>238</cp:revision>
  <cp:lastPrinted>1601-01-01T00:00:00Z</cp:lastPrinted>
  <dcterms:created xsi:type="dcterms:W3CDTF">2014-05-13T18:39:25Z</dcterms:created>
  <dcterms:modified xsi:type="dcterms:W3CDTF">2016-01-18T19:01:09Z</dcterms:modified>
</cp:coreProperties>
</file>