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1" r:id="rId3"/>
    <p:sldId id="333" r:id="rId4"/>
    <p:sldId id="318" r:id="rId5"/>
    <p:sldId id="319" r:id="rId6"/>
    <p:sldId id="277" r:id="rId7"/>
    <p:sldId id="291" r:id="rId8"/>
    <p:sldId id="323" r:id="rId9"/>
    <p:sldId id="324" r:id="rId10"/>
    <p:sldId id="325" r:id="rId11"/>
    <p:sldId id="326" r:id="rId12"/>
    <p:sldId id="328" r:id="rId13"/>
    <p:sldId id="330" r:id="rId14"/>
    <p:sldId id="334" r:id="rId15"/>
    <p:sldId id="306" r:id="rId16"/>
    <p:sldId id="335" r:id="rId17"/>
    <p:sldId id="336" r:id="rId18"/>
    <p:sldId id="337" r:id="rId19"/>
    <p:sldId id="338" r:id="rId20"/>
    <p:sldId id="342" r:id="rId21"/>
    <p:sldId id="340" r:id="rId22"/>
    <p:sldId id="341" r:id="rId23"/>
    <p:sldId id="343" r:id="rId24"/>
    <p:sldId id="310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C99"/>
    <a:srgbClr val="FFFFCC"/>
    <a:srgbClr val="CCE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70" d="100"/>
          <a:sy n="70" d="100"/>
        </p:scale>
        <p:origin x="1204" y="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49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29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25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154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1742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9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157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56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4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08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9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74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68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4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802.11-16/0102r0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High Efficiency Medium Access via Rosters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2016-01-18</a:t>
            </a:r>
            <a:endParaRPr lang="en-GB" sz="2000" b="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12" y="2305137"/>
            <a:ext cx="7780575" cy="224772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transmits for signaled duration, and other device defer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5099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794002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3/3: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503" y="3117932"/>
            <a:ext cx="6097" cy="198746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52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09800" y="5257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AP takes care of order only;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STA will announce duration later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2019302" y="2819400"/>
            <a:ext cx="187014" cy="251460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444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1: No duration scheduling required at AP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04622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778066" y="43434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820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14800" y="5446693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STA’s turn arrives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but no data to transmit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 doesn’t start transmitting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4029074" y="4651969"/>
            <a:ext cx="161926" cy="106303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993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2: No data to transmit causes only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9 </a:t>
            </a:r>
            <a:r>
              <a:rPr lang="en-US" sz="2200" i="1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 loss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4191000"/>
            <a:ext cx="1905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STAs continue countdown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ay transmit when their turn arrives, earliest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sym typeface="Symbol" panose="05050102010706020507" pitchFamily="18" charset="2"/>
              </a:rPr>
              <a:t>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later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6281739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04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Summary—A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A—Fundamentals of roster operation and differences with polling methods: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require specific duration in advance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waste airtime (for the full polled duration) if the polled device has no data to transmit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Polling methods require extra PPDU(s) when allocated duration is insufficient, wasting airtime from extra preambles &amp; other overhead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Rosters have none of these drawbacks</a:t>
            </a:r>
          </a:p>
        </p:txBody>
      </p:sp>
    </p:spTree>
    <p:extLst>
      <p:ext uri="{BB962C8B-B14F-4D97-AF65-F5344CB8AC3E}">
        <p14:creationId xmlns:p14="http://schemas.microsoft.com/office/powerpoint/2010/main" val="831650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A—fundamentals of roster operation and contrast with polling methods; </a:t>
            </a:r>
            <a:r>
              <a:rPr lang="en-GB" sz="2600" dirty="0" smtClean="0">
                <a:latin typeface="Calibri" pitchFamily="34" charset="0"/>
              </a:rPr>
              <a:t>B—effect of OBSS hidden nodes and a contrast with OFDMA; </a:t>
            </a: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355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Hidden nodes from OBSS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15200" y="1062335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[2, slide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15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22098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AP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8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Hidden nodes from OBSS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" y="220980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AP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1200" y="2362200"/>
            <a:ext cx="24463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CCA checks for OBSS hidden nodes</a:t>
            </a:r>
          </a:p>
          <a:p>
            <a:pPr algn="ctr"/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STA gives up slot if CCA high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Arc 35"/>
          <p:cNvSpPr/>
          <p:nvPr/>
        </p:nvSpPr>
        <p:spPr>
          <a:xfrm rot="16200000">
            <a:off x="5532185" y="2066479"/>
            <a:ext cx="972438" cy="1905002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056632" y="2990088"/>
            <a:ext cx="0" cy="914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64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114800" y="544669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STA’s turn arrives but CCA is high: OBSS hidden node</a:t>
            </a: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 doesn’t start transmitting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10800000">
            <a:off x="4029074" y="4651969"/>
            <a:ext cx="161926" cy="106303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27944" y="1676400"/>
            <a:ext cx="6796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Corollary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3: OBSS hidden node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causes only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9 </a:t>
            </a:r>
            <a:r>
              <a:rPr lang="en-US" sz="2200" i="1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s loss</a:t>
            </a:r>
            <a:endParaRPr lang="en-US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4191000"/>
            <a:ext cx="190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STAs continue countdown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ay transmit when their turn arrives, earliest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sym typeface="Symbol" panose="05050102010706020507" pitchFamily="18" charset="2"/>
              </a:rPr>
              <a:t>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later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(i.e., VIFS + 9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later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endParaRPr lang="en-US" sz="6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 rot="5400000" flipH="1" flipV="1">
            <a:off x="6281739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" y="1066800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(B)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08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Summary—B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B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—</a:t>
            </a:r>
            <a:r>
              <a:rPr lang="en-GB" dirty="0" smtClean="0">
                <a:latin typeface="Calibri" pitchFamily="34" charset="0"/>
              </a:rPr>
              <a:t>E</a:t>
            </a:r>
            <a:r>
              <a:rPr lang="en-GB" dirty="0" smtClean="0">
                <a:latin typeface="Calibri" pitchFamily="34" charset="0"/>
              </a:rPr>
              <a:t>ffect </a:t>
            </a:r>
            <a:r>
              <a:rPr lang="en-GB" dirty="0">
                <a:latin typeface="Calibri" pitchFamily="34" charset="0"/>
              </a:rPr>
              <a:t>of OBSS hidden nodes and a contrast with OFDMA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: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methods automatically reallocate airtime if there is an OBSS hidden node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methods lose only a minimum airtime (IFS + slot time) when OBSS hidden node transmits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 moves on to next roster slot—which may not have CCA high</a:t>
            </a:r>
            <a:endParaRPr lang="en-GB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OFDMA loses full allocated duration with OBSS hidden node</a:t>
            </a:r>
            <a:endParaRPr lang="en-GB" b="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31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A—fundamentals of roster operation and contrast with polling methods; B—effect of OBSS hidden nodes and a contrast with OFDMA; and </a:t>
            </a:r>
            <a:r>
              <a:rPr lang="en-GB" sz="2600" dirty="0" smtClean="0">
                <a:latin typeface="Calibri" pitchFamily="34" charset="0"/>
              </a:rPr>
              <a:t>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02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This presentation provides further information on roster operation, including: A—fundamentals of roster operation and contrast with polling methods; B—effect of OBSS hidden nodes and a contrast with OFDMA; 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727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Legacy fairness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Previously a method was provided to ensure that devices participating in the roster do not achieve an unfair advantage over legacy devices</a:t>
            </a:r>
            <a:endParaRPr lang="en-GB" b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―devices defer for an appropriate time after roster use in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order to equalize medium access [2, slide x2]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b="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Question arose on how the fairness works at AP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―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how does the AP judge when to use roster mode? Using roster mode without guidelines would disadvantage 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legacy devices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―key is to have </a:t>
            </a:r>
            <a:r>
              <a:rPr lang="en-GB" b="0" i="1" dirty="0" smtClean="0">
                <a:solidFill>
                  <a:schemeClr val="accent2"/>
                </a:solidFill>
                <a:latin typeface="Calibri" pitchFamily="34" charset="0"/>
              </a:rPr>
              <a:t>roster mode itself </a:t>
            </a:r>
            <a:r>
              <a:rPr lang="en-GB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defer after use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6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3" name="TextBox 12"/>
          <p:cNvSpPr txBox="1"/>
          <p:nvPr/>
        </p:nvSpPr>
        <p:spPr>
          <a:xfrm>
            <a:off x="7315200" y="1062335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1, slide 9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83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Backoff time quickly converges to a mean of 21-22</a:t>
            </a:r>
            <a:r>
              <a:rPr lang="en-US" sz="15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chemeClr val="accent2"/>
                </a:solidFill>
                <a:latin typeface="Symbol" panose="05050102010706020507" pitchFamily="18" charset="2"/>
              </a:rPr>
              <a:t>m</a:t>
            </a:r>
            <a:r>
              <a:rPr lang="en-US" sz="1400" dirty="0" smtClean="0">
                <a:solidFill>
                  <a:schemeClr val="accent2"/>
                </a:solidFill>
                <a:latin typeface="Calibri" pitchFamily="34" charset="0"/>
              </a:rPr>
              <a:t>s</a:t>
            </a:r>
            <a:r>
              <a:rPr lang="en-US" sz="15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endParaRPr lang="en-US" sz="15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4" name="TextBox 13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874455" y="4191000"/>
            <a:ext cx="7507545" cy="731520"/>
          </a:xfrm>
          <a:prstGeom prst="ellipse">
            <a:avLst/>
          </a:prstGeom>
          <a:noFill/>
          <a:ln w="222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Arc 14"/>
          <p:cNvSpPr/>
          <p:nvPr/>
        </p:nvSpPr>
        <p:spPr>
          <a:xfrm rot="10800000">
            <a:off x="1233554" y="3200400"/>
            <a:ext cx="2119246" cy="3124200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27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Legacy-fair operation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Rosters access the medium under EDCA rules, with high priority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VI access category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Low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CWmax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L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ow retry limit (say 4)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Every use of any roster by that AP falls under a single state for EDCA access purposes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After a successful roster use, AP defers next 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AP d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oes not use any new roster until </a:t>
            </a:r>
            <a:r>
              <a:rPr lang="en-GB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N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x 2.5 backoff slots have expired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N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= AP’s estimate of number of legacy devices that should be allowed to transmit, to equalize channel access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0668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(C)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339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References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IEEE doc.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11/15-1114r1, “Airtime Analysis of EDCA”,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S. Coffey, D.Z. Liu (Realtek), September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11/15-1115r1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,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“High Efficiency in Accessing the Medium”,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S. Coffey, D.Z. Liu (Realtek),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Using rosters reduces medium access overhead, by providing 11ax devices with predictable and unique backoff slots [1, 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This presentation provides further information on roster operation, including: </a:t>
            </a:r>
            <a:r>
              <a:rPr lang="en-GB" sz="2600" dirty="0" smtClean="0">
                <a:latin typeface="Calibri" pitchFamily="34" charset="0"/>
              </a:rPr>
              <a:t>A—fundamentals of roster operation and contrast with polling methods; </a:t>
            </a:r>
            <a:r>
              <a:rPr lang="en-GB" sz="2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B—effect of OBSS hidden nodes and a contrast with OFDMA; and C—ensuring legacy fairness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 </a:t>
            </a:r>
            <a:endParaRPr lang="en-GB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31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9475" cy="50296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4063931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755541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758589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4063931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Motivation—I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1962090"/>
            <a:ext cx="791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Cf. [1]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7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638961"/>
            <a:ext cx="4427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oth quantities are usually significant [1]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43400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Approach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200" dirty="0" smtClean="0">
                <a:latin typeface="Calibri" pitchFamily="34" charset="0"/>
              </a:rPr>
              <a:t>Arrange matters so that each STA may obtain a </a:t>
            </a:r>
            <a:r>
              <a:rPr lang="en-US" sz="2200" i="1" dirty="0" smtClean="0">
                <a:latin typeface="Calibri" pitchFamily="34" charset="0"/>
              </a:rPr>
              <a:t>unique </a:t>
            </a:r>
            <a:r>
              <a:rPr lang="en-US" sz="2200" dirty="0" smtClean="0">
                <a:latin typeface="Calibri" pitchFamily="34" charset="0"/>
              </a:rPr>
              <a:t>backoff slot</a:t>
            </a: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14600" y="3276600"/>
            <a:ext cx="4038600" cy="2286000"/>
            <a:chOff x="2514600" y="3505200"/>
            <a:chExt cx="4038600" cy="2286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2514600" y="35052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Build a roster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14600" y="48768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Use the roster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2667000"/>
            <a:ext cx="171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Two phases: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④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invoked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862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/ traffic stream uses its assigned slot(s) modulo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7385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300664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If the assigned slot is reached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within TXOP, STA may transmit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Other devices set NAV and 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freeze countdown as usual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Depicted STA will have frozen 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its own countdown for each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preceding transmission by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others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8951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1062335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[2, slide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9]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At beginning,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other devices do not know duration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of PPDU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386139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16200000" flipH="1">
            <a:off x="4517136" y="4663440"/>
            <a:ext cx="622994" cy="1539238"/>
          </a:xfrm>
          <a:prstGeom prst="curved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715000" y="5171182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On detecting L-STF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during 9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slot time, other devices freeze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backoff decrement and prepare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for rest of PPDU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45719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1/3: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04622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4778066" y="434340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44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Other STAs read further and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extract duration from L-SIG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, set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5099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1676400"/>
            <a:ext cx="4368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Fundamental operation, step 2/3: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4114800" y="4572000"/>
            <a:ext cx="6781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stealth"/>
          </a:ln>
          <a:effectLst/>
        </p:spPr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503" y="3117932"/>
            <a:ext cx="6097" cy="198746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09600" y="1066800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(A)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54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29266</TotalTime>
  <Words>1653</Words>
  <Application>Microsoft Office PowerPoint</Application>
  <PresentationFormat>On-screen Show (4:3)</PresentationFormat>
  <Paragraphs>373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Arial</vt:lpstr>
      <vt:lpstr>Calibri</vt:lpstr>
      <vt:lpstr>FigurineCB TimeSP</vt:lpstr>
      <vt:lpstr>Symbol</vt:lpstr>
      <vt:lpstr>Times New Roman</vt:lpstr>
      <vt:lpstr>Wingdings</vt:lpstr>
      <vt:lpstr>802-11-Submission</vt:lpstr>
      <vt:lpstr>High Efficiency Medium Access via Rosters</vt:lpstr>
      <vt:lpstr>Abstract</vt:lpstr>
      <vt:lpstr>Abstract</vt:lpstr>
      <vt:lpstr>PowerPoint Presentation</vt:lpstr>
      <vt:lpstr>PowerPoint Presentation</vt:lpstr>
      <vt:lpstr>Approach</vt:lpstr>
      <vt:lpstr>Using a roster</vt:lpstr>
      <vt:lpstr>Using a roster</vt:lpstr>
      <vt:lpstr>Using a roster</vt:lpstr>
      <vt:lpstr>Using a roster</vt:lpstr>
      <vt:lpstr>Using a roster</vt:lpstr>
      <vt:lpstr>Using a roster</vt:lpstr>
      <vt:lpstr>Summary—A</vt:lpstr>
      <vt:lpstr>Abstract</vt:lpstr>
      <vt:lpstr>Hidden nodes from OBSS</vt:lpstr>
      <vt:lpstr>Hidden nodes from OBSS</vt:lpstr>
      <vt:lpstr>Using a roster</vt:lpstr>
      <vt:lpstr>Summary—B</vt:lpstr>
      <vt:lpstr>Abstract</vt:lpstr>
      <vt:lpstr>Legacy fairness</vt:lpstr>
      <vt:lpstr>PowerPoint Presentation</vt:lpstr>
      <vt:lpstr>PowerPoint Presentation</vt:lpstr>
      <vt:lpstr>Legacy-fair operation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Efficiency Medium Access via Roster Mode</dc:title>
  <dc:creator>Sean Coffey;DZ Liu</dc:creator>
  <cp:lastModifiedBy>Sean Coffey</cp:lastModifiedBy>
  <cp:revision>227</cp:revision>
  <cp:lastPrinted>1601-01-01T00:00:00Z</cp:lastPrinted>
  <dcterms:created xsi:type="dcterms:W3CDTF">2014-07-14T14:49:11Z</dcterms:created>
  <dcterms:modified xsi:type="dcterms:W3CDTF">2016-01-18T16:27:42Z</dcterms:modified>
</cp:coreProperties>
</file>