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413" r:id="rId12"/>
    <p:sldId id="501" r:id="rId13"/>
    <p:sldId id="504" r:id="rId14"/>
    <p:sldId id="516" r:id="rId15"/>
    <p:sldId id="506" r:id="rId16"/>
    <p:sldId id="495" r:id="rId17"/>
    <p:sldId id="518" r:id="rId18"/>
    <p:sldId id="517" r:id="rId19"/>
    <p:sldId id="502" r:id="rId20"/>
    <p:sldId id="508" r:id="rId21"/>
    <p:sldId id="509" r:id="rId22"/>
    <p:sldId id="510" r:id="rId23"/>
    <p:sldId id="511" r:id="rId24"/>
    <p:sldId id="512" r:id="rId25"/>
    <p:sldId id="513" r:id="rId26"/>
    <p:sldId id="514" r:id="rId27"/>
    <p:sldId id="515" r:id="rId2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100" d="100"/>
          <a:sy n="100" d="100"/>
        </p:scale>
        <p:origin x="-10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802.11-16/0088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Ng for compressed </a:t>
            </a:r>
            <a:r>
              <a:rPr lang="en-US" dirty="0" err="1" smtClean="0"/>
              <a:t>beamforming</a:t>
            </a:r>
            <a:r>
              <a:rPr lang="en-US" smtClean="0"/>
              <a:t> feedback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224647"/>
              </p:ext>
            </p:extLst>
          </p:nvPr>
        </p:nvGraphicFramePr>
        <p:xfrm>
          <a:off x="800100" y="2057400"/>
          <a:ext cx="7239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In </a:t>
            </a:r>
            <a:r>
              <a:rPr lang="en-US" sz="1600" dirty="0"/>
              <a:t>11ax, the number of tones has quadrupled relative to 11ac (for the same BW) and with it </a:t>
            </a:r>
            <a:r>
              <a:rPr lang="en-US" sz="1600" dirty="0" smtClean="0"/>
              <a:t>potentially the </a:t>
            </a:r>
            <a:r>
              <a:rPr lang="en-US" sz="1600" dirty="0"/>
              <a:t>severity of the FB overhead. 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Current IEEE spec framework </a:t>
            </a:r>
            <a:r>
              <a:rPr lang="en-US" sz="1600" dirty="0" smtClean="0"/>
              <a:t>states</a:t>
            </a:r>
          </a:p>
          <a:p>
            <a:pPr lvl="1"/>
            <a:r>
              <a:rPr lang="en-GB" sz="1600" dirty="0" smtClean="0"/>
              <a:t>The </a:t>
            </a:r>
            <a:r>
              <a:rPr lang="en-GB" sz="1600" dirty="0"/>
              <a:t>amendment shall define a mechanism to reduce the MIMO compressed </a:t>
            </a:r>
            <a:r>
              <a:rPr lang="en-GB" sz="1600" dirty="0" err="1"/>
              <a:t>beamforming</a:t>
            </a:r>
            <a:r>
              <a:rPr lang="en-GB" sz="1600" dirty="0"/>
              <a:t> feedback </a:t>
            </a:r>
            <a:r>
              <a:rPr lang="en-GB" sz="1600" dirty="0" smtClean="0"/>
              <a:t>overhead</a:t>
            </a:r>
          </a:p>
          <a:p>
            <a:pPr lvl="1"/>
            <a:r>
              <a:rPr lang="en-GB" sz="1600" dirty="0"/>
              <a:t>That mechanism shall use the compressed </a:t>
            </a:r>
            <a:r>
              <a:rPr lang="en-GB" sz="1600" dirty="0" err="1"/>
              <a:t>beamforming</a:t>
            </a:r>
            <a:r>
              <a:rPr lang="en-GB" sz="1600" dirty="0"/>
              <a:t> feedback as defined in section 8.4.1.48 in 802.11ac as a </a:t>
            </a:r>
            <a:r>
              <a:rPr lang="en-GB" sz="1600" dirty="0" smtClean="0"/>
              <a:t>baseline</a:t>
            </a:r>
          </a:p>
          <a:p>
            <a:pPr lvl="1"/>
            <a:r>
              <a:rPr lang="en-GB" sz="1600" dirty="0" smtClean="0"/>
              <a:t>In the IEEE September meeting </a:t>
            </a:r>
            <a:r>
              <a:rPr lang="en-US" sz="1600" dirty="0"/>
              <a:t>we agreed that Ng = 1 won’t be </a:t>
            </a:r>
            <a:r>
              <a:rPr lang="en-US" sz="1600" dirty="0" smtClean="0"/>
              <a:t>used. 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In this contribution we investigate values of Ng greater than 1 for many channels, configurations, SU and MU and try to conclude on a set of Ng values that provides good balance between efficiency, performance and minimizing options</a:t>
            </a:r>
            <a:endParaRPr lang="en-US" sz="16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685800"/>
          </a:xfrm>
        </p:spPr>
        <p:txBody>
          <a:bodyPr/>
          <a:lstStyle/>
          <a:p>
            <a:pPr>
              <a:defRPr/>
            </a:pPr>
            <a:r>
              <a:rPr lang="en-US" sz="1600" b="0" dirty="0" smtClean="0"/>
              <a:t>Extensive simulations over </a:t>
            </a:r>
            <a:r>
              <a:rPr lang="en-US" sz="1600" dirty="0" smtClean="0"/>
              <a:t>many</a:t>
            </a:r>
            <a:r>
              <a:rPr lang="en-US" sz="1600" b="0" dirty="0" smtClean="0"/>
              <a:t>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SU </a:t>
            </a:r>
            <a:r>
              <a:rPr lang="en-US" sz="1600" dirty="0">
                <a:latin typeface="Times New Roman"/>
                <a:cs typeface="Times New Roman"/>
              </a:rPr>
              <a:t>‒</a:t>
            </a:r>
            <a:r>
              <a:rPr lang="en-US" sz="1600" dirty="0" smtClean="0"/>
              <a:t> </a:t>
            </a:r>
            <a:r>
              <a:rPr lang="en-US" sz="1600" dirty="0"/>
              <a:t>4x1, 8x1, 8x2, 8x4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MU 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600" dirty="0"/>
              <a:t>4x1, 3 users, </a:t>
            </a:r>
            <a:r>
              <a:rPr lang="en-US" sz="1600" dirty="0" err="1"/>
              <a:t>Nss</a:t>
            </a:r>
            <a:r>
              <a:rPr lang="en-US" sz="1600" dirty="0"/>
              <a:t> = 1/user 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600" dirty="0"/>
              <a:t>8x1, 3 users, </a:t>
            </a:r>
            <a:r>
              <a:rPr lang="en-US" sz="1600" dirty="0" err="1"/>
              <a:t>Nss</a:t>
            </a:r>
            <a:r>
              <a:rPr lang="en-US" sz="1600" dirty="0"/>
              <a:t> = 1/user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600" dirty="0"/>
              <a:t>8x1, 6 users, </a:t>
            </a:r>
            <a:r>
              <a:rPr lang="en-US" sz="1600" dirty="0" err="1"/>
              <a:t>Nss</a:t>
            </a:r>
            <a:r>
              <a:rPr lang="en-US" sz="1600" dirty="0"/>
              <a:t> = 1/user 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600" dirty="0"/>
              <a:t>8x2, 3 users, </a:t>
            </a:r>
            <a:r>
              <a:rPr lang="en-US" sz="1600" dirty="0" err="1"/>
              <a:t>Nss</a:t>
            </a:r>
            <a:r>
              <a:rPr lang="en-US" sz="1600" dirty="0"/>
              <a:t> = 2/user 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sz="1600" dirty="0"/>
              <a:t>8x2, 6 users, </a:t>
            </a:r>
            <a:r>
              <a:rPr lang="en-US" sz="1600" dirty="0" err="1"/>
              <a:t>Nss</a:t>
            </a:r>
            <a:r>
              <a:rPr lang="en-US" sz="1600" dirty="0"/>
              <a:t> = 1/user</a:t>
            </a:r>
          </a:p>
          <a:p>
            <a:pPr lvl="1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Channels considered: 11nB, 11nD, 11nE, </a:t>
            </a:r>
            <a:r>
              <a:rPr lang="en-US" sz="1600" dirty="0" err="1"/>
              <a:t>UMi-LoS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Full results in </a:t>
            </a:r>
            <a:r>
              <a:rPr lang="en-US" sz="1600" dirty="0" smtClean="0"/>
              <a:t>appendix, following two slides show sample results</a:t>
            </a:r>
            <a:endParaRPr lang="en-US" sz="1600" dirty="0"/>
          </a:p>
          <a:p>
            <a:pPr>
              <a:defRPr/>
            </a:pPr>
            <a:endParaRPr lang="en-US" sz="1600" b="0" dirty="0" smtClean="0"/>
          </a:p>
          <a:p>
            <a:pPr>
              <a:defRPr/>
            </a:pPr>
            <a:endParaRPr lang="en-US" sz="1600" b="0" dirty="0"/>
          </a:p>
          <a:p>
            <a:pPr>
              <a:defRPr/>
            </a:pPr>
            <a:endParaRPr lang="en-US" sz="1600" b="0" dirty="0" smtClean="0"/>
          </a:p>
          <a:p>
            <a:pPr marL="0" indent="0">
              <a:buNone/>
              <a:defRPr/>
            </a:pPr>
            <a:endParaRPr lang="en-US" sz="1600" b="0" dirty="0"/>
          </a:p>
          <a:p>
            <a:pPr>
              <a:defRPr/>
            </a:pPr>
            <a:endParaRPr lang="en-US" sz="1600" b="0" dirty="0" smtClean="0"/>
          </a:p>
          <a:p>
            <a:pPr marL="0" indent="0">
              <a:buNone/>
              <a:defRPr/>
            </a:pPr>
            <a:endParaRPr lang="en-US" sz="1600" b="0" dirty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buFontTx/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 smtClean="0"/>
          </a:p>
          <a:p>
            <a:pPr lvl="1">
              <a:buFontTx/>
              <a:buNone/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2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14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Results: Ng </a:t>
            </a:r>
            <a:r>
              <a:rPr lang="en-US" sz="2000" dirty="0"/>
              <a:t>= 16</a:t>
            </a:r>
            <a:br>
              <a:rPr lang="en-US" sz="2000" dirty="0"/>
            </a:br>
            <a:r>
              <a:rPr lang="en-US" sz="2000" dirty="0" smtClean="0"/>
              <a:t>Useful </a:t>
            </a:r>
            <a:r>
              <a:rPr lang="en-US" sz="2000" dirty="0"/>
              <a:t>in many SU cases and </a:t>
            </a:r>
            <a:r>
              <a:rPr lang="en-US" sz="2000" dirty="0" smtClean="0"/>
              <a:t>simpler MU </a:t>
            </a:r>
            <a:r>
              <a:rPr lang="en-US" sz="2000" dirty="0"/>
              <a:t>cases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72" y="1470071"/>
            <a:ext cx="4167671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33694" y="4699700"/>
            <a:ext cx="4389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SU:</a:t>
            </a:r>
            <a:r>
              <a:rPr lang="en-US" sz="1600" dirty="0" smtClean="0"/>
              <a:t> 8 antenna AP, 2 antenna STA, 11nD channel</a:t>
            </a:r>
            <a:endParaRPr lang="en-US" sz="16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47800"/>
            <a:ext cx="4186620" cy="313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623038" y="4683871"/>
            <a:ext cx="4389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M</a:t>
            </a:r>
            <a:r>
              <a:rPr lang="en-US" sz="1600" b="1" dirty="0" smtClean="0"/>
              <a:t>U:</a:t>
            </a:r>
            <a:r>
              <a:rPr lang="en-US" sz="1600" dirty="0" smtClean="0"/>
              <a:t> 3 STAs each with 2 antennas, 8 antenna AP, 11nD channel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5513486"/>
            <a:ext cx="586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Ng = 16 is optimal (or near optimal) in about 55% of the cases simulated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27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Results: Ng </a:t>
            </a:r>
            <a:r>
              <a:rPr lang="en-US" sz="2000" dirty="0"/>
              <a:t>= 4</a:t>
            </a:r>
            <a:br>
              <a:rPr lang="en-US" sz="2000" dirty="0"/>
            </a:br>
            <a:r>
              <a:rPr lang="en-US" sz="2000" dirty="0"/>
              <a:t>Ng = 4 – used in more challenging SU and MU cases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743325" y="1647825"/>
            <a:ext cx="6172200" cy="3520764"/>
            <a:chOff x="3657600" y="1314481"/>
            <a:chExt cx="6172200" cy="3520764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314481"/>
              <a:ext cx="4190999" cy="314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3657600" y="4496691"/>
              <a:ext cx="6172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M</a:t>
              </a:r>
              <a:r>
                <a:rPr lang="en-US" sz="1600" b="1" dirty="0" smtClean="0"/>
                <a:t>U:</a:t>
              </a:r>
              <a:r>
                <a:rPr lang="en-US" sz="1600" dirty="0" smtClean="0"/>
                <a:t> 6 STAs each with 1 antenna, 8 antenna AP</a:t>
              </a:r>
              <a:endParaRPr lang="en-US" sz="16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-114301" y="1676400"/>
            <a:ext cx="5067301" cy="3537360"/>
            <a:chOff x="-114301" y="1314481"/>
            <a:chExt cx="5067301" cy="3537360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874" y="1314481"/>
              <a:ext cx="4200525" cy="3148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-114301" y="4513287"/>
              <a:ext cx="5067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SU: </a:t>
              </a:r>
              <a:r>
                <a:rPr lang="en-US" sz="1600" dirty="0" smtClean="0"/>
                <a:t>8 antenna AP, 4 antenna STA, 11nD channel</a:t>
              </a:r>
              <a:endParaRPr lang="en-US" sz="16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28800" y="5513486"/>
            <a:ext cx="586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Ng = 4 is optimal (or near optimal) in about 45% of the cases simulated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2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Investigated choices for tone grouping parameter Ng. Propose two values</a:t>
            </a:r>
          </a:p>
          <a:p>
            <a:pPr lvl="1"/>
            <a:r>
              <a:rPr lang="en-US" sz="1400" dirty="0"/>
              <a:t>Ng = 16: Achieves peak </a:t>
            </a:r>
            <a:r>
              <a:rPr lang="en-US" sz="1400" dirty="0" err="1"/>
              <a:t>goodput</a:t>
            </a:r>
            <a:r>
              <a:rPr lang="en-US" sz="1400" dirty="0"/>
              <a:t> for many SU cases and for the simpler MU cases </a:t>
            </a:r>
            <a:r>
              <a:rPr lang="en-US" sz="1400" dirty="0" smtClean="0"/>
              <a:t>(same overhead as 11ac Ng = 4)</a:t>
            </a:r>
          </a:p>
          <a:p>
            <a:pPr lvl="1"/>
            <a:r>
              <a:rPr lang="en-US" sz="1400" dirty="0" smtClean="0"/>
              <a:t>Ng = 4: Suffices for the more </a:t>
            </a:r>
            <a:r>
              <a:rPr lang="en-US" sz="1400" dirty="0"/>
              <a:t>challenging SU and MU </a:t>
            </a:r>
            <a:r>
              <a:rPr lang="en-US" sz="1400" dirty="0" smtClean="0"/>
              <a:t>cases and has same overhead as 11ac Ng = 1</a:t>
            </a:r>
          </a:p>
          <a:p>
            <a:pPr lvl="1"/>
            <a:endParaRPr lang="en-US" sz="1400" dirty="0"/>
          </a:p>
          <a:p>
            <a:r>
              <a:rPr lang="en-US" sz="1600" dirty="0" smtClean="0"/>
              <a:t>In addition for MU, propose to feed back delta SNR on all tones where the V matrix is fed back</a:t>
            </a:r>
          </a:p>
          <a:p>
            <a:pPr lvl="1"/>
            <a:r>
              <a:rPr lang="en-US" sz="1400" dirty="0" smtClean="0"/>
              <a:t>Unlike 11ac where delta SNR was fed back on half the tones used to feed back V</a:t>
            </a:r>
          </a:p>
          <a:p>
            <a:pPr lvl="1"/>
            <a:r>
              <a:rPr lang="en-US" sz="1400" dirty="0" smtClean="0"/>
              <a:t>This prevents an effective Ng of 8 and 32 for delta SNR and simplifies the STA processing with very minimal increase in overhead</a:t>
            </a:r>
          </a:p>
          <a:p>
            <a:pPr marL="457200" lvl="1" indent="0">
              <a:buNone/>
            </a:pPr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301166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00200"/>
            <a:ext cx="7924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Do you support adding to the TG Specification Framework:</a:t>
            </a:r>
          </a:p>
          <a:p>
            <a:endParaRPr lang="en-US" sz="1600" dirty="0"/>
          </a:p>
          <a:p>
            <a:r>
              <a:rPr lang="en-US" sz="1600" dirty="0"/>
              <a:t>The compressed </a:t>
            </a:r>
            <a:r>
              <a:rPr lang="en-US" sz="1600" dirty="0" err="1"/>
              <a:t>beamforming</a:t>
            </a:r>
            <a:r>
              <a:rPr lang="en-US" sz="1600" dirty="0"/>
              <a:t> report shall support the following values for the tone grouping parameter Ng: Ng = 4 and Ng = 16 (Ng is referenced to the HE 4x payload tones</a:t>
            </a:r>
            <a:r>
              <a:rPr lang="en-US" sz="1600" dirty="0" smtClean="0"/>
              <a:t>).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Yes</a:t>
            </a:r>
          </a:p>
          <a:p>
            <a:r>
              <a:rPr lang="en-US" sz="1600" dirty="0" smtClean="0"/>
              <a:t>No</a:t>
            </a:r>
          </a:p>
          <a:p>
            <a:r>
              <a:rPr lang="en-US" sz="1600" dirty="0" smtClean="0"/>
              <a:t>Abstain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002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Do you support adding to </a:t>
            </a:r>
            <a:r>
              <a:rPr lang="en-US" sz="1600" dirty="0" smtClean="0"/>
              <a:t>the TG Specification Framework:</a:t>
            </a:r>
          </a:p>
          <a:p>
            <a:endParaRPr lang="en-US" sz="1600" dirty="0"/>
          </a:p>
          <a:p>
            <a:r>
              <a:rPr lang="en-US" sz="1600" dirty="0" smtClean="0"/>
              <a:t>In </a:t>
            </a:r>
            <a:r>
              <a:rPr lang="en-US" sz="1600" dirty="0"/>
              <a:t>the MU Exclusive </a:t>
            </a:r>
            <a:r>
              <a:rPr lang="en-US" sz="1600" dirty="0" err="1"/>
              <a:t>Beamforming</a:t>
            </a:r>
            <a:r>
              <a:rPr lang="en-US" sz="1600" dirty="0"/>
              <a:t> Report for the delta SNR, the locations of the feedback tones shall be identical to the tone locations of the compressed V matrices fed </a:t>
            </a:r>
            <a:r>
              <a:rPr lang="en-US" sz="1600" dirty="0" smtClean="0"/>
              <a:t>back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Yes</a:t>
            </a:r>
          </a:p>
          <a:p>
            <a:r>
              <a:rPr lang="en-US" sz="1600" dirty="0" smtClean="0"/>
              <a:t>No </a:t>
            </a:r>
          </a:p>
          <a:p>
            <a:r>
              <a:rPr lang="en-US" sz="1600" dirty="0" smtClean="0"/>
              <a:t>Abstain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078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0"/>
            <a:ext cx="7772400" cy="533400"/>
          </a:xfrm>
        </p:spPr>
        <p:txBody>
          <a:bodyPr/>
          <a:lstStyle/>
          <a:p>
            <a:r>
              <a:rPr lang="en-US" dirty="0" smtClean="0"/>
              <a:t>Appendix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183160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SU 4 x 1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19200"/>
            <a:ext cx="3227365" cy="2419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52179"/>
            <a:ext cx="3151166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66779"/>
            <a:ext cx="3220616" cy="241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883" y="3688674"/>
            <a:ext cx="3429000" cy="257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0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SU 8 x 1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76" y="976307"/>
            <a:ext cx="3749324" cy="281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010565"/>
            <a:ext cx="3729038" cy="279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3733800"/>
            <a:ext cx="3648075" cy="273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66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SU 8 x 2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07343"/>
            <a:ext cx="3675525" cy="2755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14400"/>
            <a:ext cx="3733800" cy="2798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62617"/>
            <a:ext cx="3739300" cy="2803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55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SU 8 x </a:t>
            </a:r>
            <a:r>
              <a:rPr lang="en-US" sz="2000" dirty="0"/>
              <a:t>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38" y="976287"/>
            <a:ext cx="3678512" cy="275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473" y="957019"/>
            <a:ext cx="3678801" cy="2757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57600"/>
            <a:ext cx="3657600" cy="274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80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MU 4x1, 3 users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345611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058566"/>
            <a:ext cx="3478083" cy="2607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3665833"/>
            <a:ext cx="3557767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9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MU 8x1, 3 users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34" y="1143000"/>
            <a:ext cx="3525708" cy="2642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143000"/>
            <a:ext cx="3429000" cy="257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713472"/>
            <a:ext cx="3549194" cy="2660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6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MU 8x1, 6 users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96" y="1076018"/>
            <a:ext cx="3449281" cy="2585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1076018"/>
            <a:ext cx="3554397" cy="266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01093"/>
            <a:ext cx="3532203" cy="264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91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MU 8x2, </a:t>
            </a:r>
            <a:r>
              <a:rPr lang="en-US" sz="2000" dirty="0"/>
              <a:t>3</a:t>
            </a:r>
            <a:r>
              <a:rPr lang="en-US" sz="2000" dirty="0" smtClean="0"/>
              <a:t> users, </a:t>
            </a:r>
            <a:r>
              <a:rPr lang="en-US" sz="2000" dirty="0" err="1" smtClean="0"/>
              <a:t>Nss</a:t>
            </a:r>
            <a:r>
              <a:rPr lang="en-US" sz="2000" dirty="0" smtClean="0"/>
              <a:t> = 2/user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48975"/>
            <a:ext cx="3598487" cy="269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97" y="1061784"/>
            <a:ext cx="3581400" cy="2684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852" y="3746500"/>
            <a:ext cx="3735845" cy="2800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404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000" dirty="0" smtClean="0"/>
              <a:t>MU 8x2, 6 users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32759"/>
            <a:ext cx="3771901" cy="282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728988"/>
            <a:ext cx="3657600" cy="274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75622"/>
            <a:ext cx="3810000" cy="285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51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01528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1896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107354</TotalTime>
  <Words>1889</Words>
  <Application>Microsoft Office PowerPoint</Application>
  <PresentationFormat>On-screen Show (4:3)</PresentationFormat>
  <Paragraphs>629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802-11-Submission</vt:lpstr>
      <vt:lpstr>Ng for compressed beamforming feedback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Simulations</vt:lpstr>
      <vt:lpstr>Results: Ng = 16 Useful in many SU cases and simpler MU cases</vt:lpstr>
      <vt:lpstr>Results: Ng = 4 Ng = 4 – used in more challenging SU and MU cases</vt:lpstr>
      <vt:lpstr>Conclusion</vt:lpstr>
      <vt:lpstr>SP #1</vt:lpstr>
      <vt:lpstr>SP #2</vt:lpstr>
      <vt:lpstr>Appendix </vt:lpstr>
      <vt:lpstr>SU 4 x 1</vt:lpstr>
      <vt:lpstr>SU 8 x 1</vt:lpstr>
      <vt:lpstr>SU 8 x 2</vt:lpstr>
      <vt:lpstr>SU 8 x 4</vt:lpstr>
      <vt:lpstr>MU 4x1, 3 users</vt:lpstr>
      <vt:lpstr>MU 8x1, 3 users</vt:lpstr>
      <vt:lpstr>MU 8x1, 6 users</vt:lpstr>
      <vt:lpstr>MU 8x2, 3 users, Nss = 2/user</vt:lpstr>
      <vt:lpstr>MU 8x2, 6 users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Sriram Venkateswaran</cp:lastModifiedBy>
  <cp:revision>2154</cp:revision>
  <cp:lastPrinted>1998-02-10T13:28:06Z</cp:lastPrinted>
  <dcterms:created xsi:type="dcterms:W3CDTF">2007-05-21T21:00:37Z</dcterms:created>
  <dcterms:modified xsi:type="dcterms:W3CDTF">2016-01-18T06:09:57Z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-329287951</vt:i4>
  </property>
  <property fmtid="{D5CDD505-2E9C-101B-9397-08002B2CF9AE}" pid="4" name="_EmailSubject">
    <vt:lpwstr>Ng contribution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</Properties>
</file>