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0" r:id="rId2"/>
    <p:sldId id="473" r:id="rId3"/>
    <p:sldId id="497" r:id="rId4"/>
    <p:sldId id="476" r:id="rId5"/>
    <p:sldId id="498" r:id="rId6"/>
    <p:sldId id="477" r:id="rId7"/>
    <p:sldId id="474" r:id="rId8"/>
    <p:sldId id="478" r:id="rId9"/>
    <p:sldId id="475" r:id="rId10"/>
    <p:sldId id="499" r:id="rId11"/>
    <p:sldId id="413" r:id="rId12"/>
    <p:sldId id="507" r:id="rId13"/>
    <p:sldId id="495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80" d="100"/>
          <a:sy n="80" d="100"/>
        </p:scale>
        <p:origin x="-9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2450" y="6475413"/>
            <a:ext cx="1641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802.11-16/0071r1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Packet Extension </a:t>
            </a:r>
            <a:r>
              <a:rPr lang="en-US" dirty="0" smtClean="0"/>
              <a:t>Follow 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2016-01-20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442144"/>
              </p:ext>
            </p:extLst>
          </p:nvPr>
        </p:nvGraphicFramePr>
        <p:xfrm>
          <a:off x="800100" y="2057400"/>
          <a:ext cx="7239000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193293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In </a:t>
            </a:r>
            <a:r>
              <a:rPr lang="en-US" sz="1600" dirty="0"/>
              <a:t>11ax, the number of tones has quadrupled relative to 11ac (for the same BW) </a:t>
            </a:r>
            <a:r>
              <a:rPr lang="en-US" sz="1600" dirty="0" smtClean="0"/>
              <a:t>but SIFS has remained unchanged. </a:t>
            </a:r>
          </a:p>
          <a:p>
            <a:r>
              <a:rPr lang="en-US" sz="1600" dirty="0" smtClean="0"/>
              <a:t>Packet Extension (PE) is an optional TBD waveform added to the end of the frame to postpone the start of SIFS and provide additional processing time for the receiver</a:t>
            </a:r>
          </a:p>
          <a:p>
            <a:r>
              <a:rPr lang="en-US" sz="1600" dirty="0" smtClean="0"/>
              <a:t>A receiver advertises the requirement PE as a function of constellation using two capability thresholds for each {NSS, BW/RU} during association</a:t>
            </a:r>
            <a:endParaRPr lang="en-US" sz="1600" dirty="0"/>
          </a:p>
          <a:p>
            <a:r>
              <a:rPr lang="en-US" sz="1600" dirty="0" smtClean="0"/>
              <a:t>However, the current </a:t>
            </a:r>
            <a:r>
              <a:rPr lang="en-US" sz="1600" dirty="0"/>
              <a:t>IEEE spec framework </a:t>
            </a:r>
            <a:r>
              <a:rPr lang="en-US" sz="1600" dirty="0" smtClean="0"/>
              <a:t>has the following restrictions on the use of PE </a:t>
            </a:r>
          </a:p>
          <a:p>
            <a:pPr lvl="1"/>
            <a:r>
              <a:rPr lang="en-US" sz="1400" dirty="0" smtClean="0"/>
              <a:t>When </a:t>
            </a:r>
            <a:r>
              <a:rPr lang="en-US" sz="1400" dirty="0">
                <a:sym typeface="Symbol"/>
              </a:rPr>
              <a:t> </a:t>
            </a:r>
            <a:r>
              <a:rPr lang="en-US" sz="1400" dirty="0"/>
              <a:t>80MHz is supported, no thresholds are defined for RU size less than or equal to 242 tones (20MHz); otherwise, thresholds are defined down to a TBD RU size</a:t>
            </a:r>
          </a:p>
          <a:p>
            <a:pPr lvl="1"/>
            <a:endParaRPr lang="en-US" sz="1400" dirty="0" smtClean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400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For some low-power use cases it would be advantageous to use Packet Extension (PE) for 20MHz bandwidth / Resource Unit (RU) 242</a:t>
            </a:r>
          </a:p>
          <a:p>
            <a:pPr lvl="1"/>
            <a:r>
              <a:rPr lang="en-US" sz="1400" dirty="0" smtClean="0"/>
              <a:t>E.g. use PE rather than run PHY clocks faster, or add hardware, to meet SIFS</a:t>
            </a:r>
          </a:p>
          <a:p>
            <a:r>
              <a:rPr lang="en-US" sz="1600" dirty="0" smtClean="0"/>
              <a:t>Propose changing the current text:</a:t>
            </a:r>
          </a:p>
          <a:p>
            <a:pPr lvl="1"/>
            <a:r>
              <a:rPr lang="en-US" sz="1400" dirty="0" smtClean="0"/>
              <a:t>When </a:t>
            </a:r>
            <a:r>
              <a:rPr lang="en-US" sz="1400" dirty="0">
                <a:sym typeface="Symbol"/>
              </a:rPr>
              <a:t> </a:t>
            </a:r>
            <a:r>
              <a:rPr lang="en-US" sz="1400" dirty="0"/>
              <a:t>80MHz is supported, no thresholds are defined for RU size less than or equal to 242 tones (20MHz); otherwise, thresholds are defined down to a TBD RU </a:t>
            </a:r>
            <a:r>
              <a:rPr lang="en-US" sz="1400" dirty="0" smtClean="0"/>
              <a:t>size</a:t>
            </a:r>
            <a:endParaRPr lang="en-US" sz="1600" dirty="0" smtClean="0"/>
          </a:p>
          <a:p>
            <a:r>
              <a:rPr lang="en-US" sz="1600" dirty="0" smtClean="0"/>
              <a:t>To</a:t>
            </a:r>
          </a:p>
          <a:p>
            <a:pPr lvl="1"/>
            <a:r>
              <a:rPr lang="en-US" sz="1400" dirty="0"/>
              <a:t>Packet extension device capability thresholds are defined for all RU sizes greater than or equal to 242 tones. No packet extension </a:t>
            </a:r>
            <a:r>
              <a:rPr lang="en-US" sz="1400" dirty="0" smtClean="0"/>
              <a:t>permitted and </a:t>
            </a:r>
            <a:r>
              <a:rPr lang="en-US" sz="1400" dirty="0"/>
              <a:t>no thresholds defined for an RU size less than 242 tones </a:t>
            </a:r>
            <a:endParaRPr lang="en-US" sz="1400" dirty="0" smtClean="0"/>
          </a:p>
          <a:p>
            <a:r>
              <a:rPr lang="en-US" sz="1600" dirty="0" smtClean="0"/>
              <a:t>Hence </a:t>
            </a:r>
            <a:r>
              <a:rPr lang="en-US" sz="1600" dirty="0"/>
              <a:t>device capability constellation thresholds for the max packet extension modes of 8µs and 16µs </a:t>
            </a:r>
            <a:r>
              <a:rPr lang="en-US" sz="1600" dirty="0" smtClean="0"/>
              <a:t>will be defined </a:t>
            </a:r>
            <a:r>
              <a:rPr lang="en-US" sz="1600" dirty="0"/>
              <a:t>for RU sizes </a:t>
            </a:r>
            <a:r>
              <a:rPr lang="en-US" sz="1600" dirty="0">
                <a:sym typeface="Symbol"/>
              </a:rPr>
              <a:t> </a:t>
            </a:r>
            <a:r>
              <a:rPr lang="en-US" sz="1600" dirty="0"/>
              <a:t>242 tones</a:t>
            </a:r>
          </a:p>
          <a:p>
            <a:endParaRPr lang="en-US" sz="1600" dirty="0"/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153720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600200"/>
            <a:ext cx="79248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Do you support changing </a:t>
            </a:r>
            <a:r>
              <a:rPr lang="en-US" sz="1600" dirty="0"/>
              <a:t>the current </a:t>
            </a:r>
            <a:r>
              <a:rPr lang="en-US" sz="1600" dirty="0" smtClean="0"/>
              <a:t>text </a:t>
            </a:r>
            <a:r>
              <a:rPr lang="en-US" sz="1600" dirty="0"/>
              <a:t>in the TG Specification </a:t>
            </a:r>
            <a:r>
              <a:rPr lang="en-US" sz="1600" dirty="0" smtClean="0"/>
              <a:t>Framework:</a:t>
            </a:r>
          </a:p>
          <a:p>
            <a:endParaRPr lang="en-US" sz="1600" dirty="0"/>
          </a:p>
          <a:p>
            <a:pPr lvl="1"/>
            <a:r>
              <a:rPr lang="en-US" sz="1400" dirty="0"/>
              <a:t>When </a:t>
            </a:r>
            <a:r>
              <a:rPr lang="en-US" sz="1400" dirty="0">
                <a:sym typeface="Symbol"/>
              </a:rPr>
              <a:t> </a:t>
            </a:r>
            <a:r>
              <a:rPr lang="en-US" sz="1400" dirty="0"/>
              <a:t>80MHz is supported, no thresholds are defined for RU size less than or equal to 242 tones (20MHz); otherwise, thresholds are defined down to a TBD RU size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with:</a:t>
            </a:r>
          </a:p>
          <a:p>
            <a:endParaRPr lang="en-US" sz="1600" dirty="0"/>
          </a:p>
          <a:p>
            <a:pPr lvl="1"/>
            <a:r>
              <a:rPr lang="en-US" sz="1400" dirty="0"/>
              <a:t>Packet extension device capability thresholds are defined for all RU sizes greater than or equal to 242 tones. </a:t>
            </a:r>
            <a:r>
              <a:rPr lang="en-US" sz="1400" dirty="0" smtClean="0"/>
              <a:t>No </a:t>
            </a:r>
            <a:r>
              <a:rPr lang="en-US" sz="1400" dirty="0"/>
              <a:t>thresholds defined for an RU size less than 242 </a:t>
            </a:r>
            <a:r>
              <a:rPr lang="en-US" sz="1400" dirty="0" smtClean="0"/>
              <a:t>tones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Yes</a:t>
            </a:r>
          </a:p>
          <a:p>
            <a:r>
              <a:rPr lang="en-US" sz="1600" dirty="0" smtClean="0"/>
              <a:t>No</a:t>
            </a:r>
          </a:p>
          <a:p>
            <a:r>
              <a:rPr lang="en-US" sz="1600" dirty="0" smtClean="0"/>
              <a:t>Abstain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1706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27574"/>
              </p:ext>
            </p:extLst>
          </p:nvPr>
        </p:nvGraphicFramePr>
        <p:xfrm>
          <a:off x="762000" y="1905000"/>
          <a:ext cx="7239000" cy="2667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805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518026"/>
              </p:ext>
            </p:extLst>
          </p:nvPr>
        </p:nvGraphicFramePr>
        <p:xfrm>
          <a:off x="762000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5311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90823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74273"/>
              </p:ext>
            </p:extLst>
          </p:nvPr>
        </p:nvGraphicFramePr>
        <p:xfrm>
          <a:off x="789972" y="40386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074469"/>
              </p:ext>
            </p:extLst>
          </p:nvPr>
        </p:nvGraphicFramePr>
        <p:xfrm>
          <a:off x="789972" y="993996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57566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111305</TotalTime>
  <Words>1497</Words>
  <Application>Microsoft Office PowerPoint</Application>
  <PresentationFormat>On-screen Show (4:3)</PresentationFormat>
  <Paragraphs>526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802-11-Submission</vt:lpstr>
      <vt:lpstr>Packet Extension Follow Up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Background</vt:lpstr>
      <vt:lpstr>Proposal</vt:lpstr>
      <vt:lpstr>SP #1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Ron Porat</cp:lastModifiedBy>
  <cp:revision>2162</cp:revision>
  <cp:lastPrinted>1998-02-10T13:28:06Z</cp:lastPrinted>
  <dcterms:created xsi:type="dcterms:W3CDTF">2007-05-21T21:00:37Z</dcterms:created>
  <dcterms:modified xsi:type="dcterms:W3CDTF">2016-01-20T14:52:59Z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