
<file path=[Content_Types].xml><?xml version="1.0" encoding="utf-8"?>
<Types xmlns="http://schemas.openxmlformats.org/package/2006/content-types">
  <Default Extension="bin" ContentType="application/vnd.openxmlformats-officedocument.oleObject"/>
  <Default Extension="vsd" ContentType="application/vnd.visio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99" r:id="rId4"/>
    <p:sldId id="321" r:id="rId5"/>
    <p:sldId id="316" r:id="rId6"/>
    <p:sldId id="322" r:id="rId7"/>
    <p:sldId id="323" r:id="rId8"/>
    <p:sldId id="277" r:id="rId9"/>
    <p:sldId id="271" r:id="rId10"/>
    <p:sldId id="317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8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06" autoAdjust="0"/>
    <p:restoredTop sz="98748" autoAdjust="0"/>
  </p:normalViewPr>
  <p:slideViewPr>
    <p:cSldViewPr snapToGrid="0">
      <p:cViewPr varScale="1">
        <p:scale>
          <a:sx n="68" d="100"/>
          <a:sy n="68" d="100"/>
        </p:scale>
        <p:origin x="-1206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96"/>
    </p:cViewPr>
  </p:sorterViewPr>
  <p:notesViewPr>
    <p:cSldViewPr snapToGrid="0">
      <p:cViewPr varScale="1">
        <p:scale>
          <a:sx n="52" d="100"/>
          <a:sy n="52" d="100"/>
        </p:scale>
        <p:origin x="-283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802.11-16/0065r0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January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802.11-16/0065r0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802.11-16/0065r0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802.11-16/0065r0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802.11-16/0065r0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-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Microsoft_Visio_2003-2010____1222222222.vsd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January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Duration/ID field in UL-MU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12776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2016-01-18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9164247"/>
              </p:ext>
            </p:extLst>
          </p:nvPr>
        </p:nvGraphicFramePr>
        <p:xfrm>
          <a:off x="944563" y="2574925"/>
          <a:ext cx="6721475" cy="394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5" name="Document" r:id="rId4" imgW="8236743" imgH="4832790" progId="Word.Document.8">
                  <p:embed/>
                </p:oleObj>
              </mc:Choice>
              <mc:Fallback>
                <p:oleObj name="Document" r:id="rId4" imgW="8236743" imgH="483279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4563" y="2574925"/>
                        <a:ext cx="6721475" cy="39481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2870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Straw Poll 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Do you agree to add the following to the SFD?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In frames transmitted in a UL-MU PPDU, each of the Duration/ID field carries the AID of the station that transmitted the frame. 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Y:N:A = 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722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A way to ease generation of multi-STA BA within SIFS after UL-MU transmission is considered.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UL-MU sequence [1]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3953022"/>
            <a:ext cx="7770813" cy="2141391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Acknowledgement frame is sent SIFS after UL MU PPDU. 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Acknowledgement frame can be a multi-STA BA [2], where AIDs different from MAC addresses are used to identify BA bitmaps.  </a:t>
            </a:r>
            <a:br>
              <a:rPr lang="en-US" altLang="ja-JP" dirty="0" smtClean="0"/>
            </a:br>
            <a:r>
              <a:rPr lang="en-US" altLang="ja-JP" dirty="0" smtClean="0">
                <a:sym typeface="Wingdings" pitchFamily="2" charset="2"/>
              </a:rPr>
              <a:t> AP needs to convert MAC addresses into AIDs.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2016</a:t>
            </a:r>
            <a:endParaRPr lang="en-GB" dirty="0"/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/>
        </p:nvGraphicFramePr>
        <p:xfrm>
          <a:off x="1500188" y="1785938"/>
          <a:ext cx="6000750" cy="2100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8" name="Visio" r:id="rId4" imgW="4941360" imgH="1677960" progId="Visio.Drawing.11">
                  <p:embed/>
                </p:oleObj>
              </mc:Choice>
              <mc:Fallback>
                <p:oleObj name="Visio" r:id="rId4" imgW="4941360" imgH="1677960" progId="Visio.Drawing.11">
                  <p:embed/>
                  <p:pic>
                    <p:nvPicPr>
                      <p:cNvPr id="0" name="개체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88" y="1785938"/>
                        <a:ext cx="6000750" cy="2100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テキスト ボックス 21"/>
          <p:cNvSpPr txBox="1"/>
          <p:nvPr/>
        </p:nvSpPr>
        <p:spPr>
          <a:xfrm>
            <a:off x="1378634" y="6274191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5464692" y="1519309"/>
            <a:ext cx="542136" cy="413106"/>
            <a:chOff x="7374949" y="4797082"/>
            <a:chExt cx="542136" cy="413106"/>
          </a:xfrm>
        </p:grpSpPr>
        <p:cxnSp>
          <p:nvCxnSpPr>
            <p:cNvPr id="10" name="直線矢印コネクタ 9"/>
            <p:cNvCxnSpPr/>
            <p:nvPr/>
          </p:nvCxnSpPr>
          <p:spPr bwMode="auto">
            <a:xfrm>
              <a:off x="7523247" y="5210188"/>
              <a:ext cx="17611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11" name="テキスト ボックス 10"/>
            <p:cNvSpPr txBox="1"/>
            <p:nvPr/>
          </p:nvSpPr>
          <p:spPr>
            <a:xfrm>
              <a:off x="7374949" y="4797082"/>
              <a:ext cx="542136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400" dirty="0" smtClean="0">
                  <a:solidFill>
                    <a:srgbClr val="FF0000"/>
                  </a:solidFill>
                </a:rPr>
                <a:t>SIFS</a:t>
              </a:r>
              <a:endParaRPr kumimoji="1" lang="ja-JP" altLang="en-US" sz="1400" dirty="0" smtClean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2121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MAC Address-AID conversion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If STAs in UL-MU transmission are specified by a trigger frame, an AP can be prepared. 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But for random access UL-OFDMA, as STAs that will transmit are unknown, requirement to generate a multi-STA BA in SIFS may be difficult depending </a:t>
            </a:r>
            <a:r>
              <a:rPr lang="en-US" altLang="ja-JP" smtClean="0"/>
              <a:t>on implementation.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198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Duration/ID field in MPDU</a:t>
            </a:r>
            <a:endParaRPr kumimoji="1" lang="ja-JP" altLang="en-US" dirty="0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UL-MU PPDU induced by a trigger won’t be demodulated by third party STAs, so STAs other than the AP that triggered won’t see the Duration/ID field in the MAC header. 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/>
              <a:t>Third party STAs will set their NAVs by </a:t>
            </a:r>
            <a:r>
              <a:rPr lang="en-US" altLang="ja-JP" dirty="0" smtClean="0"/>
              <a:t>a </a:t>
            </a:r>
            <a:r>
              <a:rPr lang="en-US" altLang="ja-JP" dirty="0"/>
              <a:t>TXOP Duration field in HE-SIG-A field in the PHY header [3][4]. 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488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Why not set an AID </a:t>
            </a:r>
            <a:br>
              <a:rPr lang="en-US" altLang="ja-JP" dirty="0" smtClean="0"/>
            </a:br>
            <a:r>
              <a:rPr lang="en-US" altLang="ja-JP" dirty="0" smtClean="0"/>
              <a:t>to Duration/ID field for UL-MU?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73256" y="5416062"/>
            <a:ext cx="8166613" cy="67835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AP </a:t>
            </a:r>
            <a:r>
              <a:rPr lang="en-US" altLang="ja-JP" dirty="0"/>
              <a:t>doesn’t need a lookup table </a:t>
            </a:r>
            <a:r>
              <a:rPr lang="en-US" altLang="ja-JP" dirty="0" smtClean="0"/>
              <a:t>to form </a:t>
            </a:r>
            <a:r>
              <a:rPr lang="en-US" altLang="ja-JP" dirty="0"/>
              <a:t>a multi-STA </a:t>
            </a:r>
            <a:r>
              <a:rPr lang="en-US" altLang="ja-JP" dirty="0" smtClean="0"/>
              <a:t>BA.</a:t>
            </a:r>
            <a:endParaRPr lang="en-US" altLang="ja-JP" dirty="0"/>
          </a:p>
          <a:p>
            <a:pPr>
              <a:buFont typeface="Arial" pitchFamily="34" charset="0"/>
              <a:buChar char="•"/>
            </a:pPr>
            <a:endParaRPr kumimoji="1" lang="en-US" altLang="ja-JP" dirty="0" smtClean="0"/>
          </a:p>
          <a:p>
            <a:pPr>
              <a:buFont typeface="Arial" pitchFamily="34" charset="0"/>
              <a:buChar char="•"/>
            </a:pPr>
            <a:endParaRPr lang="en-US" altLang="ja-JP" dirty="0"/>
          </a:p>
          <a:p>
            <a:pPr>
              <a:buFont typeface="Arial" pitchFamily="34" charset="0"/>
              <a:buChar char="•"/>
            </a:pP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2016</a:t>
            </a:r>
            <a:endParaRPr lang="en-GB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05796" y="4821418"/>
            <a:ext cx="40278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b="1" dirty="0" smtClean="0">
                <a:solidFill>
                  <a:schemeClr val="tx1"/>
                </a:solidFill>
              </a:rPr>
              <a:t>3</a:t>
            </a:r>
            <a:r>
              <a:rPr kumimoji="1" lang="en-US" altLang="ja-JP" sz="2000" b="1" baseline="30000" dirty="0" smtClean="0">
                <a:solidFill>
                  <a:schemeClr val="tx1"/>
                </a:solidFill>
              </a:rPr>
              <a:t>rd</a:t>
            </a:r>
            <a:r>
              <a:rPr kumimoji="1" lang="en-US" altLang="ja-JP" sz="2000" b="1" dirty="0" smtClean="0">
                <a:solidFill>
                  <a:schemeClr val="tx1"/>
                </a:solidFill>
              </a:rPr>
              <a:t> party STAs will set/update NAV</a:t>
            </a:r>
            <a:endParaRPr kumimoji="1" lang="ja-JP" altLang="en-US" sz="2000" b="1" dirty="0" smtClean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2049079" y="3114923"/>
            <a:ext cx="752811" cy="66903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TF</a:t>
            </a:r>
            <a:endParaRPr kumimoji="0" lang="ja-JP" altLang="en-US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3343307" y="3114923"/>
            <a:ext cx="752811" cy="66903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PHY </a:t>
            </a:r>
            <a:r>
              <a:rPr kumimoji="0" lang="en-US" altLang="ja-JP" sz="1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Hdr</a:t>
            </a:r>
            <a:endParaRPr kumimoji="0" lang="ja-JP" altLang="en-US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4096118" y="3114923"/>
            <a:ext cx="1406769" cy="18451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MPDU(s)</a:t>
            </a:r>
            <a:endParaRPr kumimoji="0" lang="ja-JP" altLang="en-US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4096117" y="3599440"/>
            <a:ext cx="1406769" cy="18451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MPDU(s)</a:t>
            </a:r>
            <a:endParaRPr kumimoji="0" lang="ja-JP" altLang="en-US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542109" y="4007255"/>
            <a:ext cx="23558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 smtClean="0">
                <a:solidFill>
                  <a:schemeClr val="tx1"/>
                </a:solidFill>
              </a:rPr>
              <a:t>TXOP Duration in HE-SIG-A field</a:t>
            </a:r>
            <a:endParaRPr kumimoji="1" lang="ja-JP" altLang="en-US" sz="2000" b="1" dirty="0" smtClean="0">
              <a:solidFill>
                <a:schemeClr val="tx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049079" y="1880332"/>
            <a:ext cx="35426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Each STAs set their AIDs in Duration/ID fields</a:t>
            </a:r>
            <a:endParaRPr kumimoji="1" lang="ja-JP" altLang="en-US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682533" y="3330059"/>
            <a:ext cx="430887" cy="2975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</a:rPr>
              <a:t>…</a:t>
            </a:r>
            <a:endParaRPr kumimoji="1" lang="ja-JP" altLang="en-US" sz="1600" b="1" dirty="0" smtClean="0">
              <a:solidFill>
                <a:schemeClr val="tx1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099391" y="1757583"/>
            <a:ext cx="28898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 smtClean="0">
                <a:solidFill>
                  <a:schemeClr val="tx1"/>
                </a:solidFill>
              </a:rPr>
              <a:t>AP can extract AIDs and form multi-STA BA</a:t>
            </a:r>
            <a:endParaRPr kumimoji="1" lang="ja-JP" altLang="en-US" sz="2000" b="1" dirty="0" smtClean="0">
              <a:solidFill>
                <a:schemeClr val="tx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5955691" y="3114923"/>
            <a:ext cx="752811" cy="66903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b="1" dirty="0" smtClean="0"/>
              <a:t>M-BA</a:t>
            </a:r>
            <a:endParaRPr kumimoji="0" lang="ja-JP" altLang="en-US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円/楕円 20"/>
          <p:cNvSpPr/>
          <p:nvPr/>
        </p:nvSpPr>
        <p:spPr bwMode="auto">
          <a:xfrm>
            <a:off x="4262508" y="2964530"/>
            <a:ext cx="279345" cy="946289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" name="直線コネクタ 22"/>
          <p:cNvCxnSpPr>
            <a:stCxn id="21" idx="0"/>
            <a:endCxn id="14" idx="2"/>
          </p:cNvCxnSpPr>
          <p:nvPr/>
        </p:nvCxnSpPr>
        <p:spPr bwMode="auto">
          <a:xfrm flipH="1" flipV="1">
            <a:off x="3820391" y="2711329"/>
            <a:ext cx="581790" cy="253201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32" name="直線矢印コネクタ 31"/>
          <p:cNvCxnSpPr>
            <a:stCxn id="13" idx="0"/>
            <a:endCxn id="10" idx="2"/>
          </p:cNvCxnSpPr>
          <p:nvPr/>
        </p:nvCxnSpPr>
        <p:spPr bwMode="auto">
          <a:xfrm flipH="1" flipV="1">
            <a:off x="3719713" y="3783958"/>
            <a:ext cx="330" cy="223297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5" name="下矢印 34"/>
          <p:cNvSpPr/>
          <p:nvPr/>
        </p:nvSpPr>
        <p:spPr bwMode="auto">
          <a:xfrm>
            <a:off x="3452537" y="4666387"/>
            <a:ext cx="534352" cy="200055"/>
          </a:xfrm>
          <a:prstGeom prst="downArrow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下カーブ矢印 38"/>
          <p:cNvSpPr/>
          <p:nvPr/>
        </p:nvSpPr>
        <p:spPr bwMode="auto">
          <a:xfrm rot="3208536">
            <a:off x="5472776" y="2245274"/>
            <a:ext cx="1253230" cy="402976"/>
          </a:xfrm>
          <a:prstGeom prst="curvedDownArrow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46" name="グループ化 45"/>
          <p:cNvGrpSpPr/>
          <p:nvPr/>
        </p:nvGrpSpPr>
        <p:grpSpPr>
          <a:xfrm>
            <a:off x="1412680" y="3583902"/>
            <a:ext cx="6072369" cy="400110"/>
            <a:chOff x="1434905" y="3576367"/>
            <a:chExt cx="6072369" cy="400110"/>
          </a:xfrm>
        </p:grpSpPr>
        <p:cxnSp>
          <p:nvCxnSpPr>
            <p:cNvPr id="41" name="直線矢印コネクタ 40"/>
            <p:cNvCxnSpPr>
              <a:endCxn id="42" idx="1"/>
            </p:cNvCxnSpPr>
            <p:nvPr/>
          </p:nvCxnSpPr>
          <p:spPr bwMode="auto">
            <a:xfrm>
              <a:off x="1434905" y="3776422"/>
              <a:ext cx="5817171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2" name="テキスト ボックス 41"/>
            <p:cNvSpPr txBox="1"/>
            <p:nvPr/>
          </p:nvSpPr>
          <p:spPr>
            <a:xfrm>
              <a:off x="7252076" y="3576367"/>
              <a:ext cx="255198" cy="40011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kumimoji="1" lang="en-US" altLang="ja-JP" sz="2000" i="1" dirty="0" smtClean="0">
                  <a:solidFill>
                    <a:schemeClr val="tx1"/>
                  </a:solidFill>
                </a:rPr>
                <a:t>t</a:t>
              </a:r>
              <a:endParaRPr kumimoji="1" lang="ja-JP" altLang="en-US" sz="2000" i="1" dirty="0" smtClean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59531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Impact of the modification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0166" y="1981200"/>
            <a:ext cx="8229600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Use as an AID is already specified. – not new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TXOP Duration in HE-SIG-A field can be used instead to set a NAV. – no </a:t>
            </a:r>
            <a:r>
              <a:rPr lang="en-US" altLang="ja-JP" dirty="0" smtClean="0"/>
              <a:t>harm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The </a:t>
            </a:r>
            <a:r>
              <a:rPr lang="en-US" altLang="ja-JP" dirty="0"/>
              <a:t>AIDs are also used in HE-SIG-B </a:t>
            </a:r>
            <a:r>
              <a:rPr lang="en-US" altLang="ja-JP" dirty="0" smtClean="0"/>
              <a:t>field when </a:t>
            </a:r>
            <a:r>
              <a:rPr kumimoji="1" lang="en-US" altLang="ja-JP" dirty="0" smtClean="0"/>
              <a:t>responding with non-multi-STA BAs in a DL-MU PPDU. – useful also for DL-MU BAs</a:t>
            </a:r>
          </a:p>
          <a:p>
            <a:pPr>
              <a:buFont typeface="Arial" pitchFamily="34" charset="0"/>
              <a:buChar char="•"/>
            </a:pPr>
            <a:endParaRPr lang="en-US" altLang="ja-JP" dirty="0"/>
          </a:p>
          <a:p>
            <a:pPr>
              <a:buFont typeface="Arial" pitchFamily="34" charset="0"/>
              <a:buChar char="•"/>
            </a:pPr>
            <a:endParaRPr kumimoji="1" lang="en-US" altLang="ja-JP" dirty="0" smtClean="0"/>
          </a:p>
          <a:p>
            <a:pPr>
              <a:buFont typeface="Arial" pitchFamily="34" charset="0"/>
              <a:buChar char="•"/>
            </a:pPr>
            <a:endParaRPr lang="en-US" altLang="ja-JP" dirty="0"/>
          </a:p>
          <a:p>
            <a:pPr>
              <a:buFont typeface="Arial" pitchFamily="34" charset="0"/>
              <a:buChar char="•"/>
            </a:pP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2016</a:t>
            </a:r>
            <a:endParaRPr lang="en-GB" dirty="0"/>
          </a:p>
        </p:txBody>
      </p:sp>
      <p:sp>
        <p:nvSpPr>
          <p:cNvPr id="16" name="左カーブ矢印 15"/>
          <p:cNvSpPr/>
          <p:nvPr/>
        </p:nvSpPr>
        <p:spPr bwMode="auto">
          <a:xfrm>
            <a:off x="7983415" y="2124222"/>
            <a:ext cx="829994" cy="3038623"/>
          </a:xfrm>
          <a:prstGeom prst="curvedLef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1744393" y="4309650"/>
            <a:ext cx="5683348" cy="2142487"/>
            <a:chOff x="1744393" y="4309650"/>
            <a:chExt cx="5683348" cy="2142487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44393" y="4408126"/>
              <a:ext cx="5683348" cy="2044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5" name="円/楕円 14"/>
            <p:cNvSpPr/>
            <p:nvPr/>
          </p:nvSpPr>
          <p:spPr bwMode="auto">
            <a:xfrm>
              <a:off x="4135901" y="5824026"/>
              <a:ext cx="450166" cy="450166"/>
            </a:xfrm>
            <a:prstGeom prst="ellipse">
              <a:avLst/>
            </a:prstGeom>
            <a:noFill/>
            <a:ln w="28575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5824025" y="4309650"/>
              <a:ext cx="453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800" dirty="0" smtClean="0">
                  <a:solidFill>
                    <a:schemeClr val="tx1"/>
                  </a:solidFill>
                </a:rPr>
                <a:t>[5]</a:t>
              </a:r>
              <a:endParaRPr kumimoji="1" lang="ja-JP" altLang="en-US" sz="1800" dirty="0" smtClean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92505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To ease converting MAC addresses to AIDs when forming a multi-STA BA at an HE AP</a:t>
            </a:r>
            <a:r>
              <a:rPr lang="en-US" altLang="ja-JP" dirty="0">
                <a:solidFill>
                  <a:schemeClr val="tx1"/>
                </a:solidFill>
              </a:rPr>
              <a:t>, </a:t>
            </a:r>
            <a:r>
              <a:rPr lang="en-US" altLang="ja-JP" dirty="0" smtClean="0">
                <a:solidFill>
                  <a:schemeClr val="tx1"/>
                </a:solidFill>
              </a:rPr>
              <a:t>setting </a:t>
            </a:r>
            <a:r>
              <a:rPr lang="en-US" altLang="ja-JP" dirty="0">
                <a:solidFill>
                  <a:schemeClr val="tx1"/>
                </a:solidFill>
              </a:rPr>
              <a:t>an AID to each of the Duration/ID fields in frames transmitted in a UL-MU PPDU was proposed . 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08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/>
              <a:t>[1] 802.11-15/0365r0 “UL MU </a:t>
            </a:r>
            <a:r>
              <a:rPr lang="en-US" altLang="ja-JP" dirty="0" smtClean="0"/>
              <a:t>Procedure”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/>
              <a:t>[2] 802.11-15/0366r2 “Multi-STA </a:t>
            </a:r>
            <a:r>
              <a:rPr lang="en-US" altLang="ja-JP" dirty="0" smtClean="0"/>
              <a:t>Acknowledgment”</a:t>
            </a:r>
            <a:endParaRPr lang="en-US" altLang="ja-JP" dirty="0"/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[3] 802.11-15/1077r0 “HE-SIGA content”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[4] </a:t>
            </a:r>
            <a:r>
              <a:rPr lang="en-US" altLang="ja-JP" dirty="0"/>
              <a:t>802.11-15/1354r1 “SIG-A Fields and </a:t>
            </a:r>
            <a:r>
              <a:rPr lang="en-US" altLang="ja-JP" dirty="0" err="1"/>
              <a:t>Bitwidths</a:t>
            </a:r>
            <a:r>
              <a:rPr lang="en-US" altLang="ja-JP" dirty="0" smtClean="0"/>
              <a:t>”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[5] IEEE Std. 802.11-2012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584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5297</TotalTime>
  <Words>512</Words>
  <Application>Microsoft Office PowerPoint</Application>
  <PresentationFormat>画面に合わせる (4:3)</PresentationFormat>
  <Paragraphs>86</Paragraphs>
  <Slides>10</Slides>
  <Notes>2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10</vt:i4>
      </vt:variant>
    </vt:vector>
  </HeadingPairs>
  <TitlesOfParts>
    <vt:vector size="13" baseType="lpstr">
      <vt:lpstr>802-11-Submission</vt:lpstr>
      <vt:lpstr>Microsoft Word 97-2003 文書</vt:lpstr>
      <vt:lpstr>Visio</vt:lpstr>
      <vt:lpstr>Duration/ID field in UL-MU</vt:lpstr>
      <vt:lpstr>Abstract</vt:lpstr>
      <vt:lpstr>UL-MU sequence [1]</vt:lpstr>
      <vt:lpstr>MAC Address-AID conversion</vt:lpstr>
      <vt:lpstr>Duration/ID field in MPDU</vt:lpstr>
      <vt:lpstr>Why not set an AID  to Duration/ID field for UL-MU?</vt:lpstr>
      <vt:lpstr>Impact of the modification</vt:lpstr>
      <vt:lpstr>Summary</vt:lpstr>
      <vt:lpstr>References</vt:lpstr>
      <vt:lpstr>Straw Poll 1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Duration/ID field in UL-MU</dc:title>
  <dc:creator>Tomoko Adachi</dc:creator>
  <cp:lastModifiedBy>adachi0</cp:lastModifiedBy>
  <cp:revision>423</cp:revision>
  <cp:lastPrinted>1601-01-01T00:00:00Z</cp:lastPrinted>
  <dcterms:created xsi:type="dcterms:W3CDTF">2014-10-27T05:47:55Z</dcterms:created>
  <dcterms:modified xsi:type="dcterms:W3CDTF">2016-01-18T01:20:34Z</dcterms:modified>
</cp:coreProperties>
</file>