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1" r:id="rId3"/>
    <p:sldId id="273" r:id="rId4"/>
    <p:sldId id="274" r:id="rId5"/>
    <p:sldId id="275" r:id="rId6"/>
    <p:sldId id="276" r:id="rId7"/>
    <p:sldId id="278" r:id="rId8"/>
    <p:sldId id="277" r:id="rId9"/>
    <p:sldId id="279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2105" autoAdjust="0"/>
  </p:normalViewPr>
  <p:slideViewPr>
    <p:cSldViewPr>
      <p:cViewPr varScale="1">
        <p:scale>
          <a:sx n="76" d="100"/>
          <a:sy n="76" d="100"/>
        </p:scale>
        <p:origin x="8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802.11-16/xxxxr0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58876"/>
            <a:ext cx="7772400" cy="833932"/>
          </a:xfrm>
        </p:spPr>
        <p:txBody>
          <a:bodyPr/>
          <a:lstStyle/>
          <a:p>
            <a:r>
              <a:rPr lang="en-US" dirty="0" smtClean="0"/>
              <a:t>Considerations on LRLP Transmissions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23900" y="197695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2016-01-16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281453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463387"/>
              </p:ext>
            </p:extLst>
          </p:nvPr>
        </p:nvGraphicFramePr>
        <p:xfrm>
          <a:off x="990600" y="3396624"/>
          <a:ext cx="7239000" cy="20267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58622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9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11-15-1365-00-lrlp-use-cases-of-lrlp-operation-for-iots</a:t>
            </a:r>
          </a:p>
          <a:p>
            <a:r>
              <a:rPr lang="en-US" dirty="0"/>
              <a:t>[2] </a:t>
            </a:r>
            <a:r>
              <a:rPr lang="en-US" dirty="0" smtClean="0"/>
              <a:t>11-15-1380-00-lrlp-lrlp-digital-health-use-case</a:t>
            </a:r>
          </a:p>
          <a:p>
            <a:r>
              <a:rPr lang="en-US" dirty="0"/>
              <a:t>[3] 11-15-1383-00-lrlp-long-range-low-power-use-cases-for-indoor-outdoor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range low power transmission has drawn wide attentions with a large variety of </a:t>
            </a:r>
            <a:r>
              <a:rPr lang="en-US" dirty="0" err="1" smtClean="0"/>
              <a:t>IoT</a:t>
            </a:r>
            <a:r>
              <a:rPr lang="en-US" dirty="0" smtClean="0"/>
              <a:t> use cases e.g., [1-3].</a:t>
            </a:r>
          </a:p>
          <a:p>
            <a:pPr lvl="1"/>
            <a:r>
              <a:rPr lang="en-US" dirty="0" smtClean="0"/>
              <a:t>Sensor network</a:t>
            </a:r>
          </a:p>
          <a:p>
            <a:pPr lvl="1"/>
            <a:r>
              <a:rPr lang="en-US" dirty="0" smtClean="0"/>
              <a:t>industry 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smart home</a:t>
            </a:r>
          </a:p>
          <a:p>
            <a:pPr lvl="1"/>
            <a:r>
              <a:rPr lang="en-US" dirty="0" smtClean="0"/>
              <a:t>Smart/wearable devices</a:t>
            </a:r>
          </a:p>
          <a:p>
            <a:endParaRPr lang="en-US" dirty="0" smtClean="0"/>
          </a:p>
          <a:p>
            <a:r>
              <a:rPr lang="en-US" dirty="0" smtClean="0"/>
              <a:t>Alternative wireless/cellular technologies are also under developments.</a:t>
            </a:r>
          </a:p>
          <a:p>
            <a:pPr lvl="1"/>
            <a:r>
              <a:rPr lang="en-US" dirty="0" smtClean="0"/>
              <a:t>For example, LTE MTC and its enhancements.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Design Criteria and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Extremely low power consumption</a:t>
            </a:r>
          </a:p>
          <a:p>
            <a:pPr lvl="1"/>
            <a:r>
              <a:rPr lang="en-US" dirty="0" smtClean="0"/>
              <a:t>For example, coin battery running for months/years.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Extended coverage</a:t>
            </a:r>
          </a:p>
          <a:p>
            <a:pPr lvl="1"/>
            <a:r>
              <a:rPr lang="en-US" dirty="0" smtClean="0"/>
              <a:t>Even with lower power, the coverage may need be extended over the regular WLAN.</a:t>
            </a:r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 smtClean="0"/>
              <a:t>Asymmetric coverage</a:t>
            </a:r>
          </a:p>
          <a:p>
            <a:pPr lvl="1"/>
            <a:r>
              <a:rPr lang="en-US" dirty="0" smtClean="0"/>
              <a:t>UL (from devices to AP/central hub) has a much lower link budget compared to DL (from AP to devices)</a:t>
            </a:r>
          </a:p>
          <a:p>
            <a:pPr lvl="1"/>
            <a:endParaRPr lang="en-US" dirty="0" smtClean="0"/>
          </a:p>
          <a:p>
            <a:r>
              <a:rPr lang="en-US" dirty="0"/>
              <a:t>Achievable data rates</a:t>
            </a:r>
          </a:p>
          <a:p>
            <a:pPr lvl="1"/>
            <a:r>
              <a:rPr lang="en-US" dirty="0"/>
              <a:t>It is not </a:t>
            </a:r>
            <a:r>
              <a:rPr lang="en-US" dirty="0" smtClean="0"/>
              <a:t>expected to </a:t>
            </a:r>
            <a:r>
              <a:rPr lang="en-US" dirty="0"/>
              <a:t>achieve high data rates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Very simple and asymmetric implementation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cost devices enables very wide deployment.</a:t>
            </a:r>
          </a:p>
          <a:p>
            <a:pPr lvl="1"/>
            <a:r>
              <a:rPr lang="en-US" dirty="0"/>
              <a:t>AP may need to do most of work and can be quite advanced.</a:t>
            </a:r>
          </a:p>
          <a:p>
            <a:pPr lvl="2"/>
            <a:endParaRPr lang="en-US" dirty="0"/>
          </a:p>
          <a:p>
            <a:r>
              <a:rPr lang="en-US" dirty="0"/>
              <a:t>Coexistence with legacy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0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Narrowband </a:t>
            </a:r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7506"/>
            <a:ext cx="7772400" cy="4495800"/>
          </a:xfrm>
        </p:spPr>
        <p:txBody>
          <a:bodyPr/>
          <a:lstStyle/>
          <a:p>
            <a:r>
              <a:rPr lang="en-US" dirty="0" smtClean="0"/>
              <a:t>It is straightforward to consider LRLP transmission in sub-20MHz only.</a:t>
            </a:r>
          </a:p>
          <a:p>
            <a:pPr lvl="1"/>
            <a:r>
              <a:rPr lang="en-US" dirty="0" smtClean="0"/>
              <a:t>Power boost per tone given the same transmit power.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wide the bandwidth needs to be?</a:t>
            </a:r>
          </a:p>
          <a:p>
            <a:pPr lvl="1"/>
            <a:r>
              <a:rPr lang="en-US" dirty="0" smtClean="0"/>
              <a:t>1MHz? 2MHz? 5MHz? 10MHz?</a:t>
            </a:r>
          </a:p>
          <a:p>
            <a:pPr lvl="1"/>
            <a:endParaRPr lang="en-US" dirty="0"/>
          </a:p>
          <a:p>
            <a:r>
              <a:rPr lang="en-US" dirty="0" smtClean="0"/>
              <a:t>Need to balance the power gain vs. the capability of carrier sensing and the impact of impairments.</a:t>
            </a:r>
          </a:p>
          <a:p>
            <a:pPr lvl="1"/>
            <a:r>
              <a:rPr lang="en-US" dirty="0" smtClean="0"/>
              <a:t>For example, a low cost device may have larger CFO than regular WLAN devices. CFO correction becomes more challenging with narrower bandwidth.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0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Carrier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5384"/>
            <a:ext cx="7772400" cy="48492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Single carrier transmission, (SC-FDMA)</a:t>
            </a:r>
          </a:p>
          <a:p>
            <a:pPr lvl="1"/>
            <a:r>
              <a:rPr lang="en-US" dirty="0" smtClean="0"/>
              <a:t>Add a (smaller) DFT before IFFT.</a:t>
            </a:r>
          </a:p>
          <a:p>
            <a:pPr lvl="1"/>
            <a:r>
              <a:rPr lang="en-US" dirty="0" smtClean="0"/>
              <a:t>Minimum performance difference (given ML is not needed for single stream LRLP transmission).</a:t>
            </a:r>
          </a:p>
          <a:p>
            <a:pPr lvl="1"/>
            <a:r>
              <a:rPr lang="en-US" dirty="0" smtClean="0"/>
              <a:t>Reduce </a:t>
            </a:r>
            <a:r>
              <a:rPr lang="en-US" dirty="0" smtClean="0"/>
              <a:t>PAPR: </a:t>
            </a:r>
            <a:r>
              <a:rPr lang="en-US" dirty="0" smtClean="0"/>
              <a:t>improve PA efficiency (or reduce PA cost</a:t>
            </a:r>
            <a:r>
              <a:rPr lang="en-US" dirty="0" smtClean="0"/>
              <a:t>), reduce peak power or current for coin battery.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Is SC-FDMA for uplink only or both?</a:t>
            </a:r>
          </a:p>
          <a:p>
            <a:pPr lvl="1"/>
            <a:r>
              <a:rPr lang="en-US" dirty="0" smtClean="0"/>
              <a:t>DL coverage may not be the bottleneck with a strong AP.</a:t>
            </a:r>
          </a:p>
          <a:p>
            <a:pPr lvl="1"/>
            <a:r>
              <a:rPr lang="en-US" dirty="0" smtClean="0"/>
              <a:t>UL only SC removes the additional DFT for device as the receiver, and may be better for coexistence.</a:t>
            </a:r>
          </a:p>
          <a:p>
            <a:pPr lvl="1"/>
            <a:endParaRPr lang="en-US" dirty="0"/>
          </a:p>
          <a:p>
            <a:r>
              <a:rPr lang="en-US" dirty="0" smtClean="0"/>
              <a:t>Choice of additional DFT: power of 2?</a:t>
            </a:r>
          </a:p>
          <a:p>
            <a:pPr lvl="1"/>
            <a:r>
              <a:rPr lang="en-US" dirty="0" smtClean="0"/>
              <a:t>A non-power-of-2 DFT may still be acceptable since there is only 1 (small) DFT to be implemented.</a:t>
            </a:r>
          </a:p>
          <a:p>
            <a:pPr lvl="1"/>
            <a:r>
              <a:rPr lang="en-US" dirty="0" smtClean="0"/>
              <a:t>Depends on other factors such as the tone plan.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Localized vs. distributed SC-FDMA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44" y="1752600"/>
            <a:ext cx="3449804" cy="1273841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4386553" y="2742407"/>
            <a:ext cx="4871504" cy="3657600"/>
            <a:chOff x="4272496" y="2667000"/>
            <a:chExt cx="4871504" cy="36576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72496" y="2667000"/>
              <a:ext cx="4871504" cy="3657600"/>
            </a:xfrm>
            <a:prstGeom prst="rect">
              <a:avLst/>
            </a:prstGeom>
          </p:spPr>
        </p:pic>
        <p:sp>
          <p:nvSpPr>
            <p:cNvPr id="10" name="Right Arrow 9"/>
            <p:cNvSpPr/>
            <p:nvPr/>
          </p:nvSpPr>
          <p:spPr bwMode="auto">
            <a:xfrm>
              <a:off x="6621996" y="4030266"/>
              <a:ext cx="533400" cy="152400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ight Arrow 10"/>
            <p:cNvSpPr/>
            <p:nvPr/>
          </p:nvSpPr>
          <p:spPr bwMode="auto">
            <a:xfrm>
              <a:off x="5410200" y="3594165"/>
              <a:ext cx="1903413" cy="162208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64069" y="3290179"/>
              <a:ext cx="85792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&gt;5dB gain</a:t>
              </a:r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68096" y="3992960"/>
              <a:ext cx="92685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1~2dB gain</a:t>
              </a:r>
              <a:endParaRPr lang="en-US" b="1" dirty="0"/>
            </a:p>
          </p:txBody>
        </p:sp>
      </p:grp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600" y="3488800"/>
            <a:ext cx="4132553" cy="2835800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SC-FDMA may have close to constant envelop and a larger PAPR gain.</a:t>
            </a:r>
          </a:p>
          <a:p>
            <a:endParaRPr lang="en-US" dirty="0"/>
          </a:p>
          <a:p>
            <a:r>
              <a:rPr lang="en-US" dirty="0" smtClean="0"/>
              <a:t>There are other factors to consider:</a:t>
            </a:r>
          </a:p>
          <a:p>
            <a:pPr lvl="1"/>
            <a:r>
              <a:rPr lang="en-US" dirty="0" smtClean="0"/>
              <a:t>For example, fixed or dynamic tone mapping?</a:t>
            </a:r>
          </a:p>
          <a:p>
            <a:pPr lvl="1"/>
            <a:endParaRPr lang="en-US" dirty="0" smtClean="0"/>
          </a:p>
        </p:txBody>
      </p:sp>
      <p:sp>
        <p:nvSpPr>
          <p:cNvPr id="17" name="Content Placeholder 14"/>
          <p:cNvSpPr txBox="1">
            <a:spLocks/>
          </p:cNvSpPr>
          <p:nvPr/>
        </p:nvSpPr>
        <p:spPr bwMode="auto">
          <a:xfrm>
            <a:off x="4572000" y="1827518"/>
            <a:ext cx="4132553" cy="7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Maps DFT output on consecutive vs. every few tones.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2637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 on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Coding and modulation</a:t>
            </a:r>
          </a:p>
          <a:p>
            <a:pPr lvl="1"/>
            <a:r>
              <a:rPr lang="en-US" dirty="0" smtClean="0"/>
              <a:t>May only require one coding scheme from BCC and LDPC.</a:t>
            </a:r>
          </a:p>
          <a:p>
            <a:pPr lvl="2"/>
            <a:r>
              <a:rPr lang="en-US" dirty="0" smtClean="0"/>
              <a:t>Given the low SNR and short packet, maybe only BCC to simply PHY.</a:t>
            </a:r>
          </a:p>
          <a:p>
            <a:pPr lvl="1"/>
            <a:r>
              <a:rPr lang="en-US" dirty="0" smtClean="0"/>
              <a:t>A small set of MCS’s will be sufficient, with some data rates lower than 6Mbps. </a:t>
            </a:r>
            <a:endParaRPr lang="en-US" dirty="0"/>
          </a:p>
          <a:p>
            <a:pPr lvl="2"/>
            <a:r>
              <a:rPr lang="en-US" dirty="0" smtClean="0"/>
              <a:t>Only support low rate modulation and reduce the requirements on </a:t>
            </a:r>
            <a:r>
              <a:rPr lang="en-US" dirty="0" err="1" smtClean="0"/>
              <a:t>TxEVM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Repetition coding/modulation or a lower rate mother code may be defined.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Beamforming?</a:t>
            </a:r>
          </a:p>
          <a:p>
            <a:pPr lvl="1"/>
            <a:r>
              <a:rPr lang="en-US" dirty="0" smtClean="0"/>
              <a:t>Devices of small form factors may not have more than 1 antenna </a:t>
            </a:r>
            <a:r>
              <a:rPr lang="en-US" dirty="0" smtClean="0">
                <a:sym typeface="Wingdings" panose="05000000000000000000" pitchFamily="2" charset="2"/>
              </a:rPr>
              <a:t> no UL BF.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AP can equip with multiple transmit antennas  DL BF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But sounding feedback is also too heavy for low rate UL.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 </a:t>
            </a:r>
            <a:r>
              <a:rPr lang="en-US" dirty="0" smtClean="0">
                <a:sym typeface="Wingdings" panose="05000000000000000000" pitchFamily="2" charset="2"/>
              </a:rPr>
              <a:t>DL trigger </a:t>
            </a:r>
            <a:r>
              <a:rPr lang="en-US" dirty="0">
                <a:sym typeface="Wingdings" panose="05000000000000000000" pitchFamily="2" charset="2"/>
              </a:rPr>
              <a:t>frame initiated </a:t>
            </a:r>
            <a:r>
              <a:rPr lang="en-US" dirty="0" smtClean="0">
                <a:sym typeface="Wingdings" panose="05000000000000000000" pitchFamily="2" charset="2"/>
              </a:rPr>
              <a:t>implicit sounding; 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Some simplified sounding feedback,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Or transmit diversity scheme may be used.</a:t>
            </a:r>
          </a:p>
          <a:p>
            <a:pPr lvl="2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</a:t>
            </a:r>
            <a:r>
              <a:rPr lang="en-US" dirty="0" smtClean="0">
                <a:sym typeface="Wingdings" panose="05000000000000000000" pitchFamily="2" charset="2"/>
              </a:rPr>
              <a:t>nhanced transmission schemes?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370787"/>
            <a:ext cx="7772400" cy="342266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LRLP device may not need to detect legacy frames, even for 11a/g</a:t>
            </a:r>
          </a:p>
          <a:p>
            <a:pPr lvl="1"/>
            <a:r>
              <a:rPr lang="en-US" dirty="0" smtClean="0"/>
              <a:t>Greatly reduce the complexity and the power consumption.</a:t>
            </a:r>
          </a:p>
          <a:p>
            <a:pPr lvl="2"/>
            <a:endParaRPr lang="en-US" dirty="0"/>
          </a:p>
          <a:p>
            <a:r>
              <a:rPr lang="en-US" dirty="0" smtClean="0"/>
              <a:t>LRLP protection of DL transmission</a:t>
            </a:r>
          </a:p>
          <a:p>
            <a:pPr lvl="1"/>
            <a:r>
              <a:rPr lang="en-US" dirty="0" smtClean="0"/>
              <a:t>DL frame may start with legacy preambles for legacy devices to back off.</a:t>
            </a:r>
          </a:p>
          <a:p>
            <a:pPr lvl="2"/>
            <a:endParaRPr lang="en-US" dirty="0"/>
          </a:p>
          <a:p>
            <a:r>
              <a:rPr lang="en-US" dirty="0" smtClean="0"/>
              <a:t>LRLP protection of UL transmission</a:t>
            </a:r>
          </a:p>
          <a:p>
            <a:pPr lvl="1"/>
            <a:r>
              <a:rPr lang="en-US" dirty="0" smtClean="0"/>
              <a:t>LRLP devices does not transmit legacy preambles, so legacy </a:t>
            </a:r>
            <a:r>
              <a:rPr lang="en-US" dirty="0"/>
              <a:t>device may only use ED for </a:t>
            </a:r>
            <a:r>
              <a:rPr lang="en-US" dirty="0" smtClean="0"/>
              <a:t>backoff.</a:t>
            </a:r>
            <a:endParaRPr lang="en-US" dirty="0"/>
          </a:p>
          <a:p>
            <a:pPr lvl="2"/>
            <a:r>
              <a:rPr lang="en-US" dirty="0" smtClean="0"/>
              <a:t>A trigger frame from AP to initiate UL transmission can serve the UL protection.</a:t>
            </a:r>
          </a:p>
          <a:p>
            <a:pPr lvl="1"/>
            <a:r>
              <a:rPr lang="en-US" dirty="0" smtClean="0"/>
              <a:t>LRLP devices can also transmit legacy preambles for protection.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4815" y="4950715"/>
            <a:ext cx="4422340" cy="1115358"/>
            <a:chOff x="364815" y="4950715"/>
            <a:chExt cx="4422340" cy="1115358"/>
          </a:xfrm>
        </p:grpSpPr>
        <p:sp>
          <p:nvSpPr>
            <p:cNvPr id="7" name="Rectangle 6"/>
            <p:cNvSpPr/>
            <p:nvPr/>
          </p:nvSpPr>
          <p:spPr bwMode="auto">
            <a:xfrm>
              <a:off x="364816" y="4950715"/>
              <a:ext cx="1100475" cy="609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Legacy Preamble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61245" y="5103115"/>
              <a:ext cx="1662955" cy="228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LRLP Preamble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124200" y="5103115"/>
              <a:ext cx="1662955" cy="228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LRLP Data</a:t>
              </a:r>
            </a:p>
          </p:txBody>
        </p:sp>
        <p:sp>
          <p:nvSpPr>
            <p:cNvPr id="10" name="Right Brace 9"/>
            <p:cNvSpPr/>
            <p:nvPr/>
          </p:nvSpPr>
          <p:spPr bwMode="auto">
            <a:xfrm rot="5400000">
              <a:off x="2501810" y="3503573"/>
              <a:ext cx="148349" cy="4422339"/>
            </a:xfrm>
            <a:prstGeom prst="rightBrace">
              <a:avLst>
                <a:gd name="adj1" fmla="val 32227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66800" y="5789074"/>
              <a:ext cx="27101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Legacy preamble protected LRLP Frame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257800" y="5108780"/>
            <a:ext cx="3325910" cy="969431"/>
            <a:chOff x="5728445" y="5103115"/>
            <a:chExt cx="3325910" cy="969431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91400" y="5103115"/>
              <a:ext cx="1662955" cy="228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LRLP Data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728445" y="5103115"/>
              <a:ext cx="1662955" cy="2286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LRLP Preamble</a:t>
              </a:r>
            </a:p>
          </p:txBody>
        </p:sp>
        <p:sp>
          <p:nvSpPr>
            <p:cNvPr id="15" name="Right Brace 14"/>
            <p:cNvSpPr/>
            <p:nvPr/>
          </p:nvSpPr>
          <p:spPr bwMode="auto">
            <a:xfrm rot="5400000">
              <a:off x="7317225" y="4049501"/>
              <a:ext cx="148349" cy="3325909"/>
            </a:xfrm>
            <a:prstGeom prst="rightBrace">
              <a:avLst>
                <a:gd name="adj1" fmla="val 32227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70762" y="5795547"/>
              <a:ext cx="18412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Un-protected LRLP Frame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031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a small set of MAC features and protocols.</a:t>
            </a:r>
          </a:p>
          <a:p>
            <a:pPr lvl="1"/>
            <a:r>
              <a:rPr lang="en-US" dirty="0" smtClean="0"/>
              <a:t>For example, no BA or simplified BA.</a:t>
            </a:r>
          </a:p>
          <a:p>
            <a:pPr lvl="1"/>
            <a:endParaRPr lang="en-US" dirty="0"/>
          </a:p>
          <a:p>
            <a:r>
              <a:rPr lang="en-US" dirty="0" smtClean="0"/>
              <a:t>Power saving scheme is very crucial.</a:t>
            </a:r>
          </a:p>
          <a:p>
            <a:pPr lvl="1"/>
            <a:r>
              <a:rPr lang="en-US" dirty="0" smtClean="0"/>
              <a:t>A lot of </a:t>
            </a:r>
            <a:r>
              <a:rPr lang="en-US" dirty="0" err="1" smtClean="0"/>
              <a:t>IoT</a:t>
            </a:r>
            <a:r>
              <a:rPr lang="en-US" dirty="0" smtClean="0"/>
              <a:t> devices only transmit very occasionally and sleep for a very long time.</a:t>
            </a:r>
          </a:p>
          <a:p>
            <a:pPr lvl="1"/>
            <a:r>
              <a:rPr lang="en-US" dirty="0" smtClean="0"/>
              <a:t>Allow a device to stay connected in the BSS with a long sleep, to reduce the efforts of reassociation. </a:t>
            </a:r>
          </a:p>
          <a:p>
            <a:pPr lvl="1"/>
            <a:r>
              <a:rPr lang="en-US" dirty="0" smtClean="0"/>
              <a:t>Regular power saving schemes may need to be down-selected and simplified.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730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5860</TotalTime>
  <Words>961</Words>
  <Application>Microsoft Office PowerPoint</Application>
  <PresentationFormat>On-screen Show (4:3)</PresentationFormat>
  <Paragraphs>160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802-11-Submission</vt:lpstr>
      <vt:lpstr>Considerations on LRLP Transmissions</vt:lpstr>
      <vt:lpstr>Overview</vt:lpstr>
      <vt:lpstr>LRLP Design Criteria and Challenges</vt:lpstr>
      <vt:lpstr>Narrowband Transmission</vt:lpstr>
      <vt:lpstr>Single Carrier Transmission</vt:lpstr>
      <vt:lpstr>Localized vs. distributed SC-FDMA</vt:lpstr>
      <vt:lpstr>Other Considerations on PHY</vt:lpstr>
      <vt:lpstr>Coexistence</vt:lpstr>
      <vt:lpstr>Considerations on MAC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LRLP Transmissions</dc:title>
  <dc:creator>Yakun Sun</dc:creator>
  <cp:lastModifiedBy>Yakun Sun</cp:lastModifiedBy>
  <cp:revision>16</cp:revision>
  <cp:lastPrinted>1998-02-10T13:28:06Z</cp:lastPrinted>
  <dcterms:created xsi:type="dcterms:W3CDTF">2015-12-19T05:57:39Z</dcterms:created>
  <dcterms:modified xsi:type="dcterms:W3CDTF">2016-01-17T19:07:56Z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