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578" r:id="rId2"/>
    <p:sldId id="596" r:id="rId3"/>
    <p:sldId id="597" r:id="rId4"/>
    <p:sldId id="598" r:id="rId5"/>
    <p:sldId id="599" r:id="rId6"/>
    <p:sldId id="600" r:id="rId7"/>
    <p:sldId id="601" r:id="rId8"/>
    <p:sldId id="602" r:id="rId9"/>
    <p:sldId id="603" r:id="rId10"/>
    <p:sldId id="604" r:id="rId11"/>
    <p:sldId id="579" r:id="rId12"/>
    <p:sldId id="585" r:id="rId13"/>
    <p:sldId id="570" r:id="rId14"/>
    <p:sldId id="580" r:id="rId15"/>
    <p:sldId id="581" r:id="rId16"/>
    <p:sldId id="583" r:id="rId17"/>
    <p:sldId id="584" r:id="rId18"/>
    <p:sldId id="582" r:id="rId19"/>
    <p:sldId id="571" r:id="rId20"/>
    <p:sldId id="574" r:id="rId21"/>
    <p:sldId id="575" r:id="rId22"/>
    <p:sldId id="573" r:id="rId23"/>
    <p:sldId id="572" r:id="rId24"/>
    <p:sldId id="576" r:id="rId25"/>
    <p:sldId id="577" r:id="rId2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 autoAdjust="0"/>
    <p:restoredTop sz="92105" autoAdjust="0"/>
  </p:normalViewPr>
  <p:slideViewPr>
    <p:cSldViewPr>
      <p:cViewPr varScale="1">
        <p:scale>
          <a:sx n="76" d="100"/>
          <a:sy n="76" d="100"/>
        </p:scale>
        <p:origin x="130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9645" y="6475413"/>
            <a:ext cx="22842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Arjun Bharadwaj,  Qualcomm,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9645" y="6475413"/>
            <a:ext cx="22842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Arjun Bharadwaj,  Qualcomm,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9645" y="6475413"/>
            <a:ext cx="22842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Arjun Bharadwaj,  Qualcomm,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9645" y="6475413"/>
            <a:ext cx="228428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Arjun Bharadwaj,  Qualcomm,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Jan, 2016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9645" y="6475413"/>
            <a:ext cx="228428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Arjun Bharadwaj,  Qualcomm,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9645" y="6475413"/>
            <a:ext cx="228428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Arjun Bharadwaj,  Qualcomm,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Jan, 2016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9645" y="6475413"/>
            <a:ext cx="228428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Arjun Bharadwaj,  Qualcomm,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Jan, 2016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9645" y="6475413"/>
            <a:ext cx="22842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Arjun Bharadwaj,  Qualcomm,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Jan, 2016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9645" y="6475413"/>
            <a:ext cx="22842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Arjun Bharadwaj,  Qualcomm,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Jan, 2016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9645" y="6475413"/>
            <a:ext cx="22842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Arjun Bharadwaj,  Qualcomm,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9645" y="6475413"/>
            <a:ext cx="228428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Arjun Bharadwaj,  Qualcomm,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59645" y="6475413"/>
            <a:ext cx="228428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Arjun Bharadwaj,  Qualcomm,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802.11-16/0053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9200"/>
            <a:ext cx="7772400" cy="609600"/>
          </a:xfrm>
        </p:spPr>
        <p:txBody>
          <a:bodyPr/>
          <a:lstStyle/>
          <a:p>
            <a:r>
              <a:rPr lang="en-US" dirty="0"/>
              <a:t>Requirements for UL MU Transmission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 Qualcomm,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9050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4003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481827"/>
              </p:ext>
            </p:extLst>
          </p:nvPr>
        </p:nvGraphicFramePr>
        <p:xfrm>
          <a:off x="696913" y="2922760"/>
          <a:ext cx="7772400" cy="15442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Arjun Bharadwaj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Youhan Kim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620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 Qualcomm,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16572"/>
              </p:ext>
            </p:extLst>
          </p:nvPr>
        </p:nvGraphicFramePr>
        <p:xfrm>
          <a:off x="495300" y="123281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6642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r>
              <a:rPr lang="en-US" dirty="0" smtClean="0"/>
              <a:t>UL OFDMA and UL MU-MIMO rely on transmission accuracy and synchronization by </a:t>
            </a:r>
            <a:r>
              <a:rPr lang="en-US" dirty="0" smtClean="0"/>
              <a:t>STAs </a:t>
            </a:r>
            <a:r>
              <a:rPr lang="en-US" dirty="0" smtClean="0"/>
              <a:t>for effective operation</a:t>
            </a:r>
          </a:p>
          <a:p>
            <a:pPr lvl="2"/>
            <a:endParaRPr lang="en-US" dirty="0"/>
          </a:p>
          <a:p>
            <a:r>
              <a:rPr lang="en-US" dirty="0" smtClean="0"/>
              <a:t>Minimum requirements need to be specified to enable UL MU features</a:t>
            </a:r>
          </a:p>
          <a:p>
            <a:pPr lvl="1"/>
            <a:r>
              <a:rPr lang="en-US" dirty="0" smtClean="0"/>
              <a:t>Similar to previous amendments</a:t>
            </a:r>
          </a:p>
          <a:p>
            <a:pPr lvl="2"/>
            <a:endParaRPr lang="en-US" dirty="0"/>
          </a:p>
          <a:p>
            <a:r>
              <a:rPr lang="en-US" dirty="0" smtClean="0"/>
              <a:t>In this document, recommendations for several requirements are proposed</a:t>
            </a:r>
          </a:p>
          <a:p>
            <a:pPr lvl="1"/>
            <a:r>
              <a:rPr lang="en-US" dirty="0" err="1" smtClean="0"/>
              <a:t>Tx</a:t>
            </a:r>
            <a:r>
              <a:rPr lang="en-US" dirty="0" smtClean="0"/>
              <a:t> power control requirements</a:t>
            </a:r>
          </a:p>
          <a:p>
            <a:pPr lvl="1"/>
            <a:r>
              <a:rPr lang="en-US" dirty="0" smtClean="0"/>
              <a:t>RSSI measurement accuracy requirements</a:t>
            </a:r>
          </a:p>
          <a:p>
            <a:pPr lvl="1"/>
            <a:r>
              <a:rPr lang="en-US" dirty="0" smtClean="0"/>
              <a:t>CFO requirements</a:t>
            </a:r>
          </a:p>
          <a:p>
            <a:pPr lvl="1"/>
            <a:r>
              <a:rPr lang="en-US" dirty="0" smtClean="0"/>
              <a:t>Timing requirements</a:t>
            </a:r>
          </a:p>
          <a:p>
            <a:pPr lvl="1"/>
            <a:r>
              <a:rPr lang="en-US" dirty="0" smtClean="0"/>
              <a:t>LO Leakage requirements</a:t>
            </a:r>
          </a:p>
          <a:p>
            <a:pPr lvl="1"/>
            <a:r>
              <a:rPr lang="en-US" dirty="0" smtClean="0"/>
              <a:t>Sampling Frequency Offset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 Qualcomm,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37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dirty="0" smtClean="0"/>
              <a:t>802.11 specification allows for device implementations with a wide range of capabilities</a:t>
            </a:r>
          </a:p>
          <a:p>
            <a:pPr lvl="1"/>
            <a:r>
              <a:rPr lang="en-US" dirty="0" smtClean="0"/>
              <a:t>Some devices are capable of supporting all the </a:t>
            </a:r>
            <a:r>
              <a:rPr lang="en-US" dirty="0" smtClean="0"/>
              <a:t>MCS, process </a:t>
            </a:r>
            <a:r>
              <a:rPr lang="en-US" dirty="0" smtClean="0"/>
              <a:t>a large number of spatial streams and </a:t>
            </a:r>
            <a:r>
              <a:rPr lang="en-US" dirty="0" smtClean="0"/>
              <a:t>support BWs </a:t>
            </a:r>
            <a:r>
              <a:rPr lang="en-US" dirty="0" smtClean="0"/>
              <a:t>up to 160Mhz</a:t>
            </a:r>
          </a:p>
          <a:p>
            <a:pPr lvl="1"/>
            <a:r>
              <a:rPr lang="en-US" dirty="0" smtClean="0"/>
              <a:t>Other low cost implementations have limited capabilities</a:t>
            </a:r>
          </a:p>
          <a:p>
            <a:pPr lvl="1"/>
            <a:endParaRPr lang="en-US" dirty="0"/>
          </a:p>
          <a:p>
            <a:r>
              <a:rPr lang="en-US" dirty="0" smtClean="0"/>
              <a:t>For UL MU transmissions, devices that are carefully calibrated can meet strict requirements in power and measurement accuracy</a:t>
            </a:r>
          </a:p>
          <a:p>
            <a:pPr lvl="1"/>
            <a:r>
              <a:rPr lang="en-US" dirty="0" smtClean="0"/>
              <a:t>Low cost devices may not undergo this process and may support features that do not require strict requirements</a:t>
            </a:r>
          </a:p>
          <a:p>
            <a:pPr lvl="1"/>
            <a:endParaRPr lang="en-US" dirty="0"/>
          </a:p>
          <a:p>
            <a:r>
              <a:rPr lang="en-US" dirty="0" smtClean="0"/>
              <a:t>We propose two device classes</a:t>
            </a:r>
          </a:p>
          <a:p>
            <a:pPr lvl="1"/>
            <a:r>
              <a:rPr lang="en-US" dirty="0" smtClean="0"/>
              <a:t>Class A: High capability devices with stricter requirements </a:t>
            </a:r>
          </a:p>
          <a:p>
            <a:pPr lvl="1"/>
            <a:r>
              <a:rPr lang="en-US" dirty="0" smtClean="0"/>
              <a:t>Class B: Low cost devices that have limited capabilities with looser requirements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 Qualcomm,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244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Tx</a:t>
            </a:r>
            <a:r>
              <a:rPr lang="en-US" dirty="0" smtClean="0"/>
              <a:t> Power Dynamic 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951412"/>
          </a:xfrm>
        </p:spPr>
        <p:txBody>
          <a:bodyPr/>
          <a:lstStyle/>
          <a:p>
            <a:pPr>
              <a:spcBef>
                <a:spcPts val="200"/>
              </a:spcBef>
            </a:pPr>
            <a:r>
              <a:rPr lang="en-US" dirty="0"/>
              <a:t>UL MU transmissions are affected by power imbalance between users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UL MU-MIMO transmissions are impacted to a larger extent than UL </a:t>
            </a:r>
            <a:r>
              <a:rPr lang="en-US" dirty="0" smtClean="0"/>
              <a:t>OFDMA</a:t>
            </a:r>
          </a:p>
          <a:p>
            <a:pPr lvl="2">
              <a:spcBef>
                <a:spcPts val="200"/>
              </a:spcBef>
            </a:pPr>
            <a:endParaRPr lang="en-US" dirty="0" smtClean="0"/>
          </a:p>
          <a:p>
            <a:pPr>
              <a:spcBef>
                <a:spcPts val="200"/>
              </a:spcBef>
            </a:pPr>
            <a:r>
              <a:rPr lang="en-US" dirty="0" smtClean="0"/>
              <a:t>Dynamic range for STAs need to be high enough so that strong users can be paired with weaker users (by lowering the </a:t>
            </a:r>
            <a:r>
              <a:rPr lang="en-US" dirty="0" err="1" smtClean="0"/>
              <a:t>Tx</a:t>
            </a:r>
            <a:r>
              <a:rPr lang="en-US" dirty="0" smtClean="0"/>
              <a:t> power appropriately)</a:t>
            </a:r>
          </a:p>
          <a:p>
            <a:pPr lvl="1">
              <a:spcBef>
                <a:spcPts val="200"/>
              </a:spcBef>
            </a:pPr>
            <a:r>
              <a:rPr lang="en-US" dirty="0" smtClean="0"/>
              <a:t>On the other hand, it can be challenging to ensure good performance at low power levels for high powered STAs</a:t>
            </a:r>
          </a:p>
          <a:p>
            <a:pPr lvl="2">
              <a:spcBef>
                <a:spcPts val="200"/>
              </a:spcBef>
            </a:pPr>
            <a:endParaRPr lang="en-US" dirty="0" smtClean="0"/>
          </a:p>
          <a:p>
            <a:pPr>
              <a:spcBef>
                <a:spcPts val="200"/>
              </a:spcBef>
            </a:pPr>
            <a:r>
              <a:rPr lang="en-US" dirty="0" smtClean="0"/>
              <a:t>Propose to define dynamic range by specifying a min required </a:t>
            </a:r>
            <a:r>
              <a:rPr lang="en-US" dirty="0" err="1" smtClean="0"/>
              <a:t>Tx</a:t>
            </a:r>
            <a:r>
              <a:rPr lang="en-US" dirty="0" smtClean="0"/>
              <a:t> power as follows: </a:t>
            </a:r>
          </a:p>
          <a:p>
            <a:pPr lvl="1">
              <a:spcBef>
                <a:spcPts val="200"/>
              </a:spcBef>
            </a:pPr>
            <a:r>
              <a:rPr lang="en-US" dirty="0" smtClean="0"/>
              <a:t>Required minimum </a:t>
            </a:r>
            <a:r>
              <a:rPr lang="en-US" dirty="0" err="1" smtClean="0"/>
              <a:t>Tx</a:t>
            </a:r>
            <a:r>
              <a:rPr lang="en-US" dirty="0" smtClean="0"/>
              <a:t> power is: </a:t>
            </a:r>
            <a:r>
              <a:rPr lang="en-US" b="1" dirty="0"/>
              <a:t>max(P-32</a:t>
            </a:r>
            <a:r>
              <a:rPr lang="en-US" b="1" dirty="0" smtClean="0"/>
              <a:t>, -10) </a:t>
            </a:r>
            <a:r>
              <a:rPr lang="en-US" b="1" dirty="0" err="1" smtClean="0"/>
              <a:t>dBm</a:t>
            </a:r>
            <a:endParaRPr lang="en-US" b="1" dirty="0" smtClean="0"/>
          </a:p>
          <a:p>
            <a:pPr lvl="2">
              <a:spcBef>
                <a:spcPts val="200"/>
              </a:spcBef>
            </a:pPr>
            <a:r>
              <a:rPr lang="en-US" dirty="0" smtClean="0"/>
              <a:t>P is the </a:t>
            </a:r>
            <a:r>
              <a:rPr lang="en-US" dirty="0"/>
              <a:t>max power </a:t>
            </a:r>
            <a:r>
              <a:rPr lang="en-US" dirty="0" smtClean="0"/>
              <a:t>per antenna (at MCS0)</a:t>
            </a:r>
          </a:p>
          <a:p>
            <a:pPr lvl="1">
              <a:spcBef>
                <a:spcPts val="200"/>
              </a:spcBef>
            </a:pPr>
            <a:r>
              <a:rPr lang="en-US" dirty="0" smtClean="0"/>
              <a:t>When </a:t>
            </a:r>
            <a:r>
              <a:rPr lang="en-US" dirty="0" smtClean="0"/>
              <a:t>STAs transmit </a:t>
            </a:r>
            <a:r>
              <a:rPr lang="en-US" dirty="0"/>
              <a:t>at and above the min </a:t>
            </a:r>
            <a:r>
              <a:rPr lang="en-US" dirty="0" smtClean="0"/>
              <a:t>power, </a:t>
            </a:r>
            <a:r>
              <a:rPr lang="en-US" dirty="0" err="1"/>
              <a:t>Tx</a:t>
            </a:r>
            <a:r>
              <a:rPr lang="en-US" dirty="0"/>
              <a:t> EVM requirements for a high MCS (at least MCS7) needs to be supported </a:t>
            </a:r>
            <a:endParaRPr lang="en-US" dirty="0" smtClean="0"/>
          </a:p>
          <a:p>
            <a:pPr lvl="2">
              <a:spcBef>
                <a:spcPts val="200"/>
              </a:spcBef>
            </a:pPr>
            <a:r>
              <a:rPr lang="en-US" dirty="0" smtClean="0"/>
              <a:t>Adequate performance needs to be </a:t>
            </a:r>
            <a:r>
              <a:rPr lang="en-US" dirty="0" smtClean="0"/>
              <a:t>maintained when the STA transmits at its min power</a:t>
            </a:r>
            <a:endParaRPr lang="en-US" dirty="0" smtClean="0"/>
          </a:p>
          <a:p>
            <a:pPr lvl="2">
              <a:spcBef>
                <a:spcPts val="200"/>
              </a:spcBef>
            </a:pPr>
            <a:endParaRPr 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 Qualcomm,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818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Absolute </a:t>
            </a:r>
            <a:r>
              <a:rPr lang="en-US" sz="2400" dirty="0" err="1"/>
              <a:t>Tx</a:t>
            </a:r>
            <a:r>
              <a:rPr lang="en-US" sz="2400" dirty="0"/>
              <a:t> Power and RSSI </a:t>
            </a:r>
            <a:r>
              <a:rPr lang="en-US" sz="2400" dirty="0" smtClean="0"/>
              <a:t>Measurement Accuracy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371600"/>
            <a:ext cx="7821055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800" dirty="0" smtClean="0"/>
              <a:t>Inaccuracies in </a:t>
            </a:r>
            <a:r>
              <a:rPr lang="en-US" sz="1800" dirty="0" err="1" smtClean="0"/>
              <a:t>Tx</a:t>
            </a:r>
            <a:r>
              <a:rPr lang="en-US" sz="1800" dirty="0" smtClean="0"/>
              <a:t> power setting and RSSI measurements can results in excessive interference in UL MU transmissions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Requirements need to be specified to ensure adequate performance</a:t>
            </a:r>
          </a:p>
          <a:p>
            <a:pPr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r>
              <a:rPr lang="en-US" sz="1800" dirty="0" smtClean="0"/>
              <a:t>High capability STAs are likely to be well calibrated and can meet tight accuracy requirements 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However, low cost devices may not have undergone calibration</a:t>
            </a:r>
          </a:p>
          <a:p>
            <a:pPr lvl="2">
              <a:spcBef>
                <a:spcPts val="0"/>
              </a:spcBef>
            </a:pPr>
            <a:r>
              <a:rPr lang="en-US" sz="1400" dirty="0" smtClean="0"/>
              <a:t>Requirements would need be loosed somewhat for low capability devices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 Qualcomm,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070424"/>
              </p:ext>
            </p:extLst>
          </p:nvPr>
        </p:nvGraphicFramePr>
        <p:xfrm>
          <a:off x="685800" y="3657600"/>
          <a:ext cx="8077200" cy="26374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7957"/>
                <a:gridCol w="1982751"/>
                <a:gridCol w="1982751"/>
                <a:gridCol w="2433741"/>
              </a:tblGrid>
              <a:tr h="336176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Parameter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11ax Minimum Requirements</a:t>
                      </a:r>
                      <a:endParaRPr lang="en-US" sz="14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Comments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176">
                <a:tc vMerge="1"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High Capability STA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Low Capability STA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80682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Absolute Transmit P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ower accuracy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+/-3dB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+/-9dB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Accuracy of achieving a specified transmit power level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82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RSSI Measurement Accuracy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+/- 2 dB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+/- 5 dB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Difference between the actual RSSI and the measured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RSSI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Requirements are valid from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minimum RX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maximum RX input power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12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CFO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495800"/>
          </a:xfrm>
        </p:spPr>
        <p:txBody>
          <a:bodyPr/>
          <a:lstStyle/>
          <a:p>
            <a:r>
              <a:rPr lang="en-US" dirty="0"/>
              <a:t>CFO correction is required at the STA to reduce the amount of residual CFO at the AP during UL MU transmissions</a:t>
            </a:r>
          </a:p>
          <a:p>
            <a:pPr lvl="1"/>
            <a:r>
              <a:rPr lang="en-US" dirty="0"/>
              <a:t>Minimal CFO is essential to reduce interference between users</a:t>
            </a:r>
          </a:p>
          <a:p>
            <a:pPr lvl="1"/>
            <a:r>
              <a:rPr lang="en-US" dirty="0"/>
              <a:t>Requirement seeks to ensure that the residual CFO is maintained at manageable levels </a:t>
            </a:r>
          </a:p>
          <a:p>
            <a:pPr lvl="3"/>
            <a:endParaRPr lang="en-US" dirty="0"/>
          </a:p>
          <a:p>
            <a:r>
              <a:rPr lang="en-US" dirty="0" smtClean="0"/>
              <a:t>Propose to define requirement </a:t>
            </a:r>
            <a:r>
              <a:rPr lang="en-US" dirty="0"/>
              <a:t>based on the 10% point in the CCDF curve of the residual CFO</a:t>
            </a:r>
          </a:p>
          <a:p>
            <a:pPr lvl="1"/>
            <a:r>
              <a:rPr lang="en-US" dirty="0"/>
              <a:t>Measured at high </a:t>
            </a:r>
            <a:r>
              <a:rPr lang="en-US" dirty="0" smtClean="0"/>
              <a:t>Rx power </a:t>
            </a:r>
            <a:r>
              <a:rPr lang="en-US" dirty="0" smtClean="0"/>
              <a:t>(-60dBm) </a:t>
            </a:r>
            <a:r>
              <a:rPr lang="en-US" dirty="0"/>
              <a:t>in AWGN channel </a:t>
            </a:r>
          </a:p>
          <a:p>
            <a:pPr lvl="1"/>
            <a:endParaRPr lang="en-US" sz="16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 Qualcomm,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421934"/>
              </p:ext>
            </p:extLst>
          </p:nvPr>
        </p:nvGraphicFramePr>
        <p:xfrm>
          <a:off x="715448" y="4495800"/>
          <a:ext cx="7760593" cy="1752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31313"/>
                <a:gridCol w="2093885"/>
                <a:gridCol w="3735395"/>
              </a:tblGrid>
              <a:tr h="54171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Parameter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11ax Minimum Requirements</a:t>
                      </a:r>
                      <a:endParaRPr lang="en-US" sz="14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/>
                        <a:t>Comments</a:t>
                      </a:r>
                      <a:endParaRPr lang="en-US" sz="14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2108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Residual CFO requirement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350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Hz</a:t>
                      </a: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Channel: AWGN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Rx power level: -</a:t>
                      </a:r>
                      <a:r>
                        <a:rPr lang="en-US" sz="1400" dirty="0" smtClean="0"/>
                        <a:t>60dBm</a:t>
                      </a:r>
                      <a:endParaRPr lang="en-US" sz="14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Requirement is based on the 10% point in the CCDF of the residual CFO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2203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1">
              <a:buFont typeface="Arial" panose="020B0604020202020204" pitchFamily="34" charset="0"/>
              <a:buChar char="•"/>
            </a:pPr>
            <a:r>
              <a:rPr lang="en-US" sz="2000" dirty="0" smtClean="0"/>
              <a:t>UL MU transmissions (both UL ODFMA and UL MU-MIMO) need to be received at the AP in a synchronized fashion</a:t>
            </a:r>
          </a:p>
          <a:p>
            <a:pPr marL="628650" lvl="2">
              <a:buFont typeface="Arial" panose="020B0604020202020204" pitchFamily="34" charset="0"/>
              <a:buChar char="•"/>
            </a:pPr>
            <a:r>
              <a:rPr lang="en-US" sz="1800" dirty="0" smtClean="0"/>
              <a:t>Reduces inter-user interference which is necessary for the AP to decode packets from multiple users</a:t>
            </a:r>
          </a:p>
          <a:p>
            <a:pPr marL="285750"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sz="2000" dirty="0" smtClean="0"/>
              <a:t>Triggered transmissions occur </a:t>
            </a:r>
            <a:r>
              <a:rPr lang="en-US" sz="2000" dirty="0" err="1" smtClean="0"/>
              <a:t>xIFS</a:t>
            </a:r>
            <a:r>
              <a:rPr lang="en-US" sz="2000" dirty="0" smtClean="0"/>
              <a:t> time after the reception of the trigger frame</a:t>
            </a:r>
          </a:p>
          <a:p>
            <a:pPr marL="628650" lvl="2">
              <a:buFont typeface="Arial" panose="020B0604020202020204" pitchFamily="34" charset="0"/>
              <a:buChar char="•"/>
            </a:pPr>
            <a:r>
              <a:rPr lang="en-US" sz="1800" dirty="0" smtClean="0"/>
              <a:t>Requirements needs to be specified to ensure the accuracy of this timing without imposing undue restrictions on implementation</a:t>
            </a:r>
            <a:endParaRPr lang="en-US" sz="1800" dirty="0"/>
          </a:p>
          <a:p>
            <a:pPr marL="628650" lvl="2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sz="2000" dirty="0" smtClean="0"/>
              <a:t>We propose that a </a:t>
            </a:r>
            <a:r>
              <a:rPr lang="en-US" sz="2000" dirty="0"/>
              <a:t>timing accuracy of </a:t>
            </a:r>
            <a:r>
              <a:rPr lang="en-US" sz="2000" b="1" dirty="0"/>
              <a:t>+/-</a:t>
            </a:r>
            <a:r>
              <a:rPr lang="en-US" sz="2000" b="1" dirty="0" smtClean="0"/>
              <a:t>0.4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µ</a:t>
            </a:r>
            <a:r>
              <a:rPr lang="en-US" sz="2000" b="1" dirty="0" smtClean="0"/>
              <a:t>s </a:t>
            </a:r>
            <a:r>
              <a:rPr lang="en-US" sz="2000" dirty="0"/>
              <a:t>relative to the Trigger </a:t>
            </a:r>
            <a:r>
              <a:rPr lang="en-US" sz="2000" dirty="0" smtClean="0"/>
              <a:t>frame is specified </a:t>
            </a:r>
          </a:p>
          <a:p>
            <a:pPr marL="628650" lvl="2">
              <a:buFont typeface="Arial" panose="020B0604020202020204" pitchFamily="34" charset="0"/>
              <a:buChar char="•"/>
            </a:pPr>
            <a:r>
              <a:rPr lang="en-US" sz="1800" dirty="0" smtClean="0"/>
              <a:t>Note that this </a:t>
            </a:r>
            <a:r>
              <a:rPr lang="en-US" sz="1800" dirty="0"/>
              <a:t>requirement is as seen by the AP </a:t>
            </a:r>
            <a:r>
              <a:rPr lang="en-US" sz="1800" dirty="0" smtClean="0"/>
              <a:t>and does </a:t>
            </a:r>
            <a:r>
              <a:rPr lang="en-US" sz="1800" dirty="0"/>
              <a:t>not include round trip delay</a:t>
            </a:r>
            <a:r>
              <a:rPr lang="en-US" sz="1800" dirty="0" smtClean="0"/>
              <a:t>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 Qualcomm,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674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 </a:t>
            </a:r>
            <a:r>
              <a:rPr lang="en-US" dirty="0" smtClean="0"/>
              <a:t>Leakage Requirement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95800"/>
          </a:xfrm>
        </p:spPr>
        <p:txBody>
          <a:bodyPr/>
          <a:lstStyle/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In 11ac, there are two definitions for </a:t>
            </a:r>
            <a:r>
              <a:rPr lang="en-US" dirty="0"/>
              <a:t>LO </a:t>
            </a:r>
            <a:r>
              <a:rPr lang="en-US" dirty="0" smtClean="0"/>
              <a:t>Leakage: LO </a:t>
            </a:r>
            <a:r>
              <a:rPr lang="en-US" dirty="0"/>
              <a:t>is in the center of the transmission </a:t>
            </a:r>
            <a:r>
              <a:rPr lang="en-US" dirty="0" smtClean="0"/>
              <a:t>or </a:t>
            </a:r>
            <a:r>
              <a:rPr lang="en-US" dirty="0"/>
              <a:t>not in the center </a:t>
            </a:r>
          </a:p>
          <a:p>
            <a:pPr marL="628650" lvl="2">
              <a:buFont typeface="Arial" panose="020B0604020202020204" pitchFamily="34" charset="0"/>
              <a:buChar char="•"/>
            </a:pPr>
            <a:r>
              <a:rPr lang="en-US" dirty="0"/>
              <a:t>LO being at the center was typical in 11ac with some exceptions</a:t>
            </a:r>
            <a:endParaRPr lang="en-US" dirty="0" smtClean="0"/>
          </a:p>
          <a:p>
            <a:pPr marL="628650" lvl="2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 smtClean="0"/>
              <a:t>11ax, </a:t>
            </a:r>
            <a:r>
              <a:rPr lang="en-US" dirty="0" smtClean="0"/>
              <a:t>it </a:t>
            </a:r>
            <a:r>
              <a:rPr lang="en-US" dirty="0" smtClean="0"/>
              <a:t>is expected that the LO is not at the center of the transmission in many </a:t>
            </a:r>
            <a:r>
              <a:rPr lang="en-US" dirty="0" smtClean="0"/>
              <a:t>scenarios</a:t>
            </a:r>
            <a:endParaRPr lang="en-US" dirty="0" smtClean="0"/>
          </a:p>
          <a:p>
            <a:pPr marL="628650" lvl="2">
              <a:buFont typeface="Arial" panose="020B0604020202020204" pitchFamily="34" charset="0"/>
              <a:buChar char="•"/>
            </a:pPr>
            <a:r>
              <a:rPr lang="en-US" dirty="0" smtClean="0"/>
              <a:t>Typically the case when RUs of different sizes are assigned to a group of STAs</a:t>
            </a:r>
          </a:p>
          <a:p>
            <a:pPr marL="628650" lvl="2">
              <a:buFont typeface="Arial" panose="020B0604020202020204" pitchFamily="34" charset="0"/>
              <a:buChar char="•"/>
            </a:pPr>
            <a:r>
              <a:rPr lang="en-US" dirty="0" smtClean="0"/>
              <a:t>Reasonable to unify the LO leakage requirement across all cases in 11ax </a:t>
            </a:r>
            <a:endParaRPr lang="en-US" dirty="0" smtClean="0"/>
          </a:p>
          <a:p>
            <a:pPr marL="28575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We </a:t>
            </a:r>
            <a:r>
              <a:rPr lang="en-US" dirty="0" smtClean="0"/>
              <a:t>propose that a single LO leakage requirement is defined in 11ax and is specified as follows:</a:t>
            </a:r>
          </a:p>
          <a:p>
            <a:pPr marL="628650" lvl="2">
              <a:buFont typeface="Arial" panose="020B0604020202020204" pitchFamily="34" charset="0"/>
              <a:buChar char="•"/>
            </a:pPr>
            <a:r>
              <a:rPr lang="en-US" dirty="0" smtClean="0"/>
              <a:t>Power </a:t>
            </a:r>
            <a:r>
              <a:rPr lang="en-US" dirty="0"/>
              <a:t>measured at the location of the RF LO using resolution BW 78.125 kHz </a:t>
            </a:r>
            <a:r>
              <a:rPr lang="en-US" dirty="0" smtClean="0"/>
              <a:t>is  </a:t>
            </a:r>
            <a:r>
              <a:rPr lang="en-US" dirty="0"/>
              <a:t>max(P-32,-20</a:t>
            </a:r>
            <a:r>
              <a:rPr lang="en-US" dirty="0" smtClean="0"/>
              <a:t>)</a:t>
            </a:r>
          </a:p>
          <a:p>
            <a:pPr marL="971550" lvl="3"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i="1" dirty="0" smtClean="0"/>
              <a:t>P </a:t>
            </a:r>
            <a:r>
              <a:rPr lang="en-US" dirty="0"/>
              <a:t>is the transmit </a:t>
            </a:r>
            <a:r>
              <a:rPr lang="it-IT" dirty="0"/>
              <a:t>power per antenna in dBm</a:t>
            </a:r>
            <a:endParaRPr lang="en-US" dirty="0"/>
          </a:p>
          <a:p>
            <a:pPr marL="285750"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lvl="1" indent="0">
              <a:buNone/>
            </a:pPr>
            <a:endParaRPr lang="en-US" sz="1600" dirty="0"/>
          </a:p>
          <a:p>
            <a:pPr marL="285750"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 Qualcomm,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3402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Sampling Frequency Offset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Essential to synchronize the sample clock timing and the frequency clock</a:t>
            </a:r>
          </a:p>
          <a:p>
            <a:pPr lvl="1"/>
            <a:r>
              <a:rPr lang="en-US" dirty="0"/>
              <a:t>Many implementations use estimated CFO to derive the sample clock timing drift</a:t>
            </a:r>
          </a:p>
          <a:p>
            <a:pPr lvl="1"/>
            <a:r>
              <a:rPr lang="en-US" dirty="0"/>
              <a:t>Pre-correction of the CFO and the sample time need to be coupled together</a:t>
            </a:r>
          </a:p>
          <a:p>
            <a:endParaRPr lang="en-US" dirty="0"/>
          </a:p>
          <a:p>
            <a:r>
              <a:rPr lang="en-US" dirty="0"/>
              <a:t>To avoid any EVM impact due to any timing drift, we propose to adopt the following statement in the specification (as in 11ac): </a:t>
            </a:r>
          </a:p>
          <a:p>
            <a:pPr lvl="1"/>
            <a:r>
              <a:rPr lang="en-US" i="1" dirty="0"/>
              <a:t>“Transmit center frequency and the symbol clock frequency for all transmit antennas and frequency segments shall be derived from the same reference oscillator”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 Qualcomm,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4461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Do you agree to add the following text in SFD?</a:t>
            </a:r>
          </a:p>
          <a:p>
            <a:pPr lvl="1"/>
            <a:r>
              <a:rPr lang="en-US" dirty="0"/>
              <a:t>There are two STA classes that support HE trigger-based PPDU with information exchanged as part of the device </a:t>
            </a:r>
            <a:r>
              <a:rPr lang="en-US" dirty="0" smtClean="0"/>
              <a:t>capability</a:t>
            </a:r>
          </a:p>
          <a:p>
            <a:pPr lvl="2"/>
            <a:r>
              <a:rPr lang="en-US" dirty="0" smtClean="0"/>
              <a:t>Class A: </a:t>
            </a:r>
            <a:r>
              <a:rPr lang="en-US" dirty="0"/>
              <a:t>STAs that are high capability devices and </a:t>
            </a:r>
            <a:endParaRPr lang="en-US" dirty="0" smtClean="0"/>
          </a:p>
          <a:p>
            <a:pPr lvl="2"/>
            <a:r>
              <a:rPr lang="en-US" dirty="0" smtClean="0"/>
              <a:t>Class B: STAs that </a:t>
            </a:r>
            <a:r>
              <a:rPr lang="en-US" dirty="0"/>
              <a:t>are low capability devices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 Qualcomm,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1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 Qualcomm,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00658"/>
              </p:ext>
            </p:extLst>
          </p:nvPr>
        </p:nvGraphicFramePr>
        <p:xfrm>
          <a:off x="723900" y="125906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6877499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Do you agree to add the following text in SFD?</a:t>
            </a:r>
          </a:p>
          <a:p>
            <a:pPr lvl="1"/>
            <a:r>
              <a:rPr lang="en-US" dirty="0"/>
              <a:t>STAs that participate in HE trigger-based PPDU shall support per chain max(P-32,-10dBm) as the min </a:t>
            </a:r>
            <a:r>
              <a:rPr lang="en-US" dirty="0" err="1"/>
              <a:t>Tx</a:t>
            </a:r>
            <a:r>
              <a:rPr lang="en-US" dirty="0"/>
              <a:t> power, with P the max power the STA can transmit at the antenna connector of that chain using MCS0 while meeting the TX EVM and spectral mask requirements. </a:t>
            </a:r>
            <a:r>
              <a:rPr lang="en-US" dirty="0" smtClean="0"/>
              <a:t>A </a:t>
            </a:r>
            <a:r>
              <a:rPr lang="en-US" dirty="0"/>
              <a:t>STA transmitting at and above the min power shall support the EVM requirements for TBD MCS (but at least MCS7)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 Qualcomm,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3476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Do you agree to add the following text in SFD?</a:t>
            </a:r>
          </a:p>
          <a:p>
            <a:pPr lvl="1"/>
            <a:r>
              <a:rPr lang="en-US" dirty="0"/>
              <a:t>STAs that participate in HE trigger-based PPDU shall support the following absolute </a:t>
            </a:r>
            <a:r>
              <a:rPr lang="en-US" dirty="0" err="1"/>
              <a:t>Tx</a:t>
            </a:r>
            <a:r>
              <a:rPr lang="en-US" dirty="0"/>
              <a:t> power requirements and the RSSI measurement accuracy requirements for the two device </a:t>
            </a:r>
            <a:r>
              <a:rPr lang="en-US" dirty="0" smtClean="0"/>
              <a:t>classes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 Qualcomm,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159848"/>
              </p:ext>
            </p:extLst>
          </p:nvPr>
        </p:nvGraphicFramePr>
        <p:xfrm>
          <a:off x="685800" y="3276600"/>
          <a:ext cx="8077200" cy="26374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7957"/>
                <a:gridCol w="1982751"/>
                <a:gridCol w="1982751"/>
                <a:gridCol w="2433741"/>
              </a:tblGrid>
              <a:tr h="336176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Parameter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11ax Minimum Requirements</a:t>
                      </a:r>
                      <a:endParaRPr lang="en-US" sz="14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Comments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176">
                <a:tc vMerge="1"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Class A devices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Class  B devices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80682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Absolute Transmit P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ower accuracy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+/-3dB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+/-9dB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Accuracy of achieving a specified transmit power level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82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RSSI Measurement Accuracy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+/- 2 dB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+/- 5 dB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Difference between the actual RSSI and the measured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RSSI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Requirements are valid from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minimum RX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maximum RX input power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84029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Do you agree to add the following text in SFD?</a:t>
            </a:r>
          </a:p>
          <a:p>
            <a:pPr lvl="1"/>
            <a:r>
              <a:rPr lang="en-US" dirty="0"/>
              <a:t>STAs that participate in HE trigger-based PPDU shall pre-compensate for carrier frequency offset (CFO) error and </a:t>
            </a:r>
            <a:r>
              <a:rPr lang="en-US" dirty="0" smtClean="0"/>
              <a:t>timing drift</a:t>
            </a:r>
            <a:r>
              <a:rPr lang="en-US" dirty="0"/>
              <a:t>.  </a:t>
            </a:r>
            <a:r>
              <a:rPr lang="en-US" dirty="0" smtClean="0"/>
              <a:t>After </a:t>
            </a:r>
            <a:r>
              <a:rPr lang="en-US" dirty="0"/>
              <a:t> compensation, the absolute value of residual CFO error with respect to the corresponding Trigger frame shall not exceed </a:t>
            </a:r>
            <a:r>
              <a:rPr lang="en-US" b="1" dirty="0"/>
              <a:t>350Hz</a:t>
            </a:r>
            <a:r>
              <a:rPr lang="en-US" dirty="0"/>
              <a:t> for data subcarriers when measured as the 10% point of CCDF of CFO errors in AWGN at a received power of -60dBm in the primary 20MHz. The residual CFO error measurement shall be made on the HE trigger-based PPDU packet after HE-SIGA.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 Qualcomm,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7798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Do you agree to add the following text in SFD?</a:t>
            </a:r>
          </a:p>
          <a:p>
            <a:pPr lvl="1"/>
            <a:r>
              <a:rPr lang="en-US" dirty="0"/>
              <a:t>STA that participate in HE Trigger based PPDU transmission shall have timing accuracy of </a:t>
            </a:r>
            <a:r>
              <a:rPr lang="en-US" b="1" dirty="0"/>
              <a:t>+/-</a:t>
            </a:r>
            <a:r>
              <a:rPr lang="en-US" b="1" dirty="0" smtClean="0"/>
              <a:t>0.4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µ</a:t>
            </a:r>
            <a:r>
              <a:rPr lang="en-US" b="1" dirty="0" smtClean="0"/>
              <a:t>s </a:t>
            </a:r>
            <a:r>
              <a:rPr lang="en-US" dirty="0"/>
              <a:t>relative to the Trigger frame. This requirement does not include round trip delay.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 Qualcomm,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8412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Do you agree to add the following text in SFD?</a:t>
            </a:r>
          </a:p>
          <a:p>
            <a:pPr lvl="1"/>
            <a:r>
              <a:rPr lang="en-US" dirty="0"/>
              <a:t>The following TX LO leakage requirements are supported for all transmission modes in 11ax:</a:t>
            </a:r>
            <a:endParaRPr lang="en-US" sz="1400" dirty="0"/>
          </a:p>
          <a:p>
            <a:pPr lvl="2"/>
            <a:r>
              <a:rPr lang="en-US" dirty="0" smtClean="0"/>
              <a:t>The </a:t>
            </a:r>
            <a:r>
              <a:rPr lang="en-US" dirty="0"/>
              <a:t>power measured at the location of the RF LO using resolution BW 78.125 kHz shall not exceed the maximum of –32 dB relative to the total transmit power and -20 </a:t>
            </a:r>
            <a:r>
              <a:rPr lang="en-US" dirty="0" err="1"/>
              <a:t>dBm</a:t>
            </a:r>
            <a:r>
              <a:rPr lang="en-US" dirty="0"/>
              <a:t>, or equivalently max(P-32,-20), where </a:t>
            </a:r>
            <a:r>
              <a:rPr lang="en-US" i="1" dirty="0"/>
              <a:t>P </a:t>
            </a:r>
            <a:r>
              <a:rPr lang="en-US" dirty="0"/>
              <a:t>is the transmit </a:t>
            </a:r>
            <a:r>
              <a:rPr lang="it-IT" dirty="0"/>
              <a:t>power per antenna in </a:t>
            </a:r>
            <a:r>
              <a:rPr lang="it-IT" dirty="0" smtClean="0"/>
              <a:t>dBm</a:t>
            </a:r>
            <a:r>
              <a:rPr lang="en-US" sz="1200" dirty="0" smtClean="0"/>
              <a:t>. </a:t>
            </a:r>
            <a:r>
              <a:rPr lang="en-US" dirty="0" smtClean="0"/>
              <a:t>The </a:t>
            </a:r>
            <a:r>
              <a:rPr lang="en-US" dirty="0"/>
              <a:t>transmit center frequency leakage is specified per antenna.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 Qualcomm,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1608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Do you agree to add the following text in SFD?</a:t>
            </a:r>
          </a:p>
          <a:p>
            <a:pPr lvl="1"/>
            <a:r>
              <a:rPr lang="en-US" dirty="0"/>
              <a:t>Transmit center frequency and the symbol clock frequency for all transmit antennas and frequency segments shall be derived from the same reference oscillator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 Qualcomm,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097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 Qualcomm,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616175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3498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 Qualcomm,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386867"/>
              </p:ext>
            </p:extLst>
          </p:nvPr>
        </p:nvGraphicFramePr>
        <p:xfrm>
          <a:off x="914400" y="3336801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936115"/>
              </p:ext>
            </p:extLst>
          </p:nvPr>
        </p:nvGraphicFramePr>
        <p:xfrm>
          <a:off x="914400" y="1289463"/>
          <a:ext cx="7239000" cy="20399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1872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 Qualcomm,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769090"/>
              </p:ext>
            </p:extLst>
          </p:nvPr>
        </p:nvGraphicFramePr>
        <p:xfrm>
          <a:off x="952500" y="13716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6463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 Qualcomm,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150839"/>
              </p:ext>
            </p:extLst>
          </p:nvPr>
        </p:nvGraphicFramePr>
        <p:xfrm>
          <a:off x="914400" y="4483562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331031"/>
              </p:ext>
            </p:extLst>
          </p:nvPr>
        </p:nvGraphicFramePr>
        <p:xfrm>
          <a:off x="914400" y="145279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6842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 Qualcomm,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312887"/>
              </p:ext>
            </p:extLst>
          </p:nvPr>
        </p:nvGraphicFramePr>
        <p:xfrm>
          <a:off x="838200" y="1043789"/>
          <a:ext cx="7467600" cy="5203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5312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 Qualcomm,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63099"/>
              </p:ext>
            </p:extLst>
          </p:nvPr>
        </p:nvGraphicFramePr>
        <p:xfrm>
          <a:off x="685800" y="1102499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903278"/>
              </p:ext>
            </p:extLst>
          </p:nvPr>
        </p:nvGraphicFramePr>
        <p:xfrm>
          <a:off x="685800" y="4411518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4654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 Qualcomm,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534551"/>
              </p:ext>
            </p:extLst>
          </p:nvPr>
        </p:nvGraphicFramePr>
        <p:xfrm>
          <a:off x="495300" y="1219200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907680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110683</TotalTime>
  <Words>2698</Words>
  <Application>Microsoft Office PowerPoint</Application>
  <PresentationFormat>On-screen Show (4:3)</PresentationFormat>
  <Paragraphs>678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Times New Roman</vt:lpstr>
      <vt:lpstr>802-11-Submission</vt:lpstr>
      <vt:lpstr>Requirements for UL MU Transmission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STA Categories</vt:lpstr>
      <vt:lpstr>Tx Power Dynamic Range</vt:lpstr>
      <vt:lpstr>Absolute Tx Power and RSSI Measurement Accuracy</vt:lpstr>
      <vt:lpstr>CFO Requirements</vt:lpstr>
      <vt:lpstr>Timing Requirements</vt:lpstr>
      <vt:lpstr>LO Leakage Requirement</vt:lpstr>
      <vt:lpstr>Sampling Frequency Offset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Bharadwaj, Arjun</cp:lastModifiedBy>
  <cp:revision>1857</cp:revision>
  <cp:lastPrinted>1998-02-10T13:28:06Z</cp:lastPrinted>
  <dcterms:created xsi:type="dcterms:W3CDTF">2007-05-21T21:00:37Z</dcterms:created>
  <dcterms:modified xsi:type="dcterms:W3CDTF">2016-01-18T15:03:11Z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