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>
      <p:cViewPr varScale="1">
        <p:scale>
          <a:sx n="75" d="100"/>
          <a:sy n="75" d="100"/>
        </p:scale>
        <p:origin x="64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Jan 16 Sat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802.11-16/0038r0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Sequence for 1x LTF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809961"/>
              </p:ext>
            </p:extLst>
          </p:nvPr>
        </p:nvGraphicFramePr>
        <p:xfrm>
          <a:off x="515938" y="2271713"/>
          <a:ext cx="8037512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5" imgW="8250056" imgH="2979642" progId="Word.Document.8">
                  <p:embed/>
                </p:oleObj>
              </mc:Choice>
              <mc:Fallback>
                <p:oleObj name="Document" r:id="rId5" imgW="8250056" imgH="297964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1713"/>
                        <a:ext cx="8037512" cy="290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2x/4x LTF Sequence PAPR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315998"/>
              </p:ext>
            </p:extLst>
          </p:nvPr>
        </p:nvGraphicFramePr>
        <p:xfrm>
          <a:off x="999331" y="2667000"/>
          <a:ext cx="70866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/>
                <a:gridCol w="2362200"/>
                <a:gridCol w="2362200"/>
              </a:tblGrid>
              <a:tr h="37084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PAPR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2x LTF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4x LTF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160 MHz* [2x996</a:t>
                      </a:r>
                      <a:r>
                        <a:rPr lang="en-US" baseline="0" dirty="0" smtClean="0"/>
                        <a:t> RU]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8.21 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8.76 dB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80 MHz [996 RU]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6.08 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6.29 dB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 MHz [484 RU]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5.84 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5.47 dB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 MHz [242 RU]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5.24 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5.36 dB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50094" y="4992271"/>
            <a:ext cx="6792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*Sequence for 160MHz was generated by concatenating two 80MHz sequences.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8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1x LTF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Current SFD [1]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 1x LTF as an optional mode in 11ax for SU PPDUs (TBD for MU-MIMO). The 1x LTF + 0.8 µs GI is one optional combination as indicated by the “GI and LTF size” sub-field in HE-SIG-A.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[PHY Motion 85, November 2015, see </a:t>
            </a:r>
            <a:r>
              <a:rPr lang="en-US" sz="2000" dirty="0"/>
              <a:t>[8]</a:t>
            </a:r>
            <a:r>
              <a:rPr lang="en-GB" sz="2000" dirty="0"/>
              <a:t>]</a:t>
            </a:r>
            <a:endParaRPr lang="en-US" sz="2000" dirty="0"/>
          </a:p>
          <a:p>
            <a:r>
              <a:rPr lang="en-US" sz="2000" dirty="0" smtClean="0"/>
              <a:t>Design Goals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20MHz: 242 </a:t>
            </a:r>
            <a:r>
              <a:rPr lang="en-US" sz="2000" dirty="0"/>
              <a:t>tones + 3 </a:t>
            </a:r>
            <a:r>
              <a:rPr lang="en-US" sz="2000" dirty="0" smtClean="0"/>
              <a:t>DCs, length 62 (including DC)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40MHz: 484 </a:t>
            </a:r>
            <a:r>
              <a:rPr lang="en-US" sz="2000" dirty="0"/>
              <a:t>tones + 5 </a:t>
            </a:r>
            <a:r>
              <a:rPr lang="en-US" sz="2000" dirty="0" smtClean="0"/>
              <a:t>DCs, </a:t>
            </a:r>
            <a:r>
              <a:rPr lang="en-US" sz="2000" dirty="0"/>
              <a:t>length </a:t>
            </a:r>
            <a:r>
              <a:rPr lang="en-US" sz="2000" dirty="0" smtClean="0"/>
              <a:t>123 </a:t>
            </a:r>
            <a:r>
              <a:rPr lang="en-US" sz="2000" dirty="0"/>
              <a:t>(including DC)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80MHz: 996 </a:t>
            </a:r>
            <a:r>
              <a:rPr lang="en-US" sz="2000" dirty="0"/>
              <a:t>tones + 5 </a:t>
            </a:r>
            <a:r>
              <a:rPr lang="en-US" sz="2000" dirty="0" smtClean="0"/>
              <a:t>DCs, length 251 </a:t>
            </a:r>
            <a:r>
              <a:rPr lang="en-US" sz="2000" dirty="0"/>
              <a:t>(including DC)</a:t>
            </a:r>
          </a:p>
          <a:p>
            <a:endParaRPr lang="en-US" sz="2000" dirty="0" smtClean="0"/>
          </a:p>
          <a:p>
            <a:r>
              <a:rPr lang="en-US" sz="2000" dirty="0" smtClean="0"/>
              <a:t>Simple computer search looking for sequences with good PAPR properties.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37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1x LTF Sequence </a:t>
            </a:r>
            <a:r>
              <a:rPr lang="en-US" dirty="0" smtClean="0"/>
              <a:t>80 </a:t>
            </a:r>
            <a:r>
              <a:rPr lang="en-US" dirty="0"/>
              <a:t>MHz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HE-LTF</a:t>
            </a:r>
            <a:r>
              <a:rPr lang="en-US" sz="2000" baseline="-25000" dirty="0" smtClean="0"/>
              <a:t>996</a:t>
            </a:r>
            <a:r>
              <a:rPr lang="en-US" sz="2000" dirty="0" smtClean="0"/>
              <a:t>(-500:4:500) = </a:t>
            </a:r>
          </a:p>
          <a:p>
            <a:r>
              <a:rPr lang="en-US" sz="2000" dirty="0"/>
              <a:t>{-1, -1, +1, +1, +1, -1, -1, -1, +1, -1, +1, -1, -1, +1, +1, +1, +1, +1, -1, -1, -1, +1, -1, -1, +1, +1, +1, +1, -1, -1, +1, -1, -1, +1, -1, +1, -1, -1, -1, -1, +1, -1, +1, +1, -1, +1, -1, +1, +1, -1, +1, -1, +1, -1, -1, -1, +1, -1, -1, -1, -1, -1, +1, +1, -1, +1, -1, +1, +1, +1, +1, +1, -1, +1, +1, -1, -1, +1, +1, -1, +1, -1, -1, -1, -1, -1, +1, +1, +1, -1, -1, -1, +1, +1, +1, -1, +1, +1, +1, +1, +1, -1, +1, -1, +1, -1, -1, +1, +1, -1, -1, +1, +1, +1, +1, +1, +1, -1, -1, -1, +1, -1, -1, -1, +1, +0, -1, -1, +1, +1, -1, +1, +1, +1, -1, -1, -1, -1, -1, -1, +1, +1, -1, -1, +1, +1, -1, +1, -1, +1, -1, -1, -1, -1, -1, +1, -1, -1, -1, +1, +1, +1, -1, -1, -1, +1, +1, +1, +1, +1, -1, +1, -1, -1, +1, +1, -1, -1, +1, -1, -1, -1, -1, -1, +1, -1, +1, -1, -1, +1, -1, -1, -1, -1, +1, -1, -1, -1, +1, -1, +1, -1, +1, +1, -1, +1, -1, +1, +1, -1, +1, -1, -1, -1, -1, +1, -1, +1, -1, -1, +1, -1, -1, +1, +1, +1, +1, -1, -1, +1, -1, -1, -1, +1, +1, +1, +1, +1, -1, -1, +1, -1, +1, -1, -1, -1, +1, +1, +1, -1, -</a:t>
            </a:r>
            <a:r>
              <a:rPr lang="en-US" sz="2000" dirty="0" smtClean="0"/>
              <a:t>1}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0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1x LTF Sequence </a:t>
            </a:r>
            <a:r>
              <a:rPr lang="en-US" dirty="0" smtClean="0"/>
              <a:t>40 </a:t>
            </a:r>
            <a:r>
              <a:rPr lang="en-US" dirty="0"/>
              <a:t>MHz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HE-LTF</a:t>
            </a:r>
            <a:r>
              <a:rPr lang="en-US" baseline="-25000" dirty="0" smtClean="0"/>
              <a:t>484</a:t>
            </a:r>
            <a:r>
              <a:rPr lang="en-US" dirty="0" smtClean="0"/>
              <a:t>(-244:4:244) </a:t>
            </a:r>
            <a:r>
              <a:rPr lang="en-US" dirty="0"/>
              <a:t>= </a:t>
            </a:r>
            <a:endParaRPr lang="en-US" dirty="0" smtClean="0"/>
          </a:p>
          <a:p>
            <a:r>
              <a:rPr lang="en-US" dirty="0" smtClean="0"/>
              <a:t>{-</a:t>
            </a:r>
            <a:r>
              <a:rPr lang="en-US" dirty="0"/>
              <a:t>1, +1, -1, -1, -1, +1, -1, +1, -1, +1, -1, +1, +1, -1, -1, -1, +1, -1, -1, +1, -1, +1, +1, -1, -1, +1, +1, -1, +1, -1, +1, -1, -1, -1, -1, -1, -1, -1, +1, -1, -1, +1, +1, +1, -1, -1, +1, +1, -1, +1, +1, +1, +1, -1, +1, +1, +1, -1, -1, -1, -1, +0, -1, -1, -1, +1, -1, -1, -1, -1, +1, -1, -1, -1, +1, +1, -1, +1, -1, -1, +1, -1, +1, -1, -1, +1, +1, -1, +1, +1, -1, -1, -1, -1, -1, +1, -1, +1, -1, +1, -1, +1, +1, +1, +1, +1, +1, -1, -1, -1, -1, +1, +1, +1, +1, -1, -1, +1, +1, -1, -1, +1, +</a:t>
            </a:r>
            <a:r>
              <a:rPr lang="en-US" dirty="0" smtClean="0"/>
              <a:t>1}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65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1x LTF Sequence </a:t>
            </a:r>
            <a:r>
              <a:rPr lang="en-US" dirty="0" smtClean="0"/>
              <a:t>20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HE-LTF</a:t>
            </a:r>
            <a:r>
              <a:rPr lang="en-US" baseline="-25000" dirty="0" smtClean="0"/>
              <a:t>242</a:t>
            </a:r>
            <a:r>
              <a:rPr lang="en-US" dirty="0" smtClean="0"/>
              <a:t>(-122:4:122) </a:t>
            </a:r>
            <a:r>
              <a:rPr lang="en-US" dirty="0"/>
              <a:t>= </a:t>
            </a:r>
          </a:p>
          <a:p>
            <a:r>
              <a:rPr lang="en-US" dirty="0"/>
              <a:t>{+1, -1, +1, +1, +1, -1, -1, +1, -1, +1, -1, -1, -1, -1, -1, +1, +1, +1, +1, -1, -1, +1, -1, -1, +1, -1, -1, -1, -1, -1, +0, -1, -1, -1, +1, -1, +1, -1, -1, -1, +1, +1, +1, -1, +1, +1, -1, +1, +1, -1, -1, -1, +1, -1, -1, -1, +1, +1, +1, -1, -</a:t>
            </a:r>
            <a:r>
              <a:rPr lang="en-US" dirty="0" smtClean="0"/>
              <a:t>1}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792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387587"/>
              </p:ext>
            </p:extLst>
          </p:nvPr>
        </p:nvGraphicFramePr>
        <p:xfrm>
          <a:off x="1066800" y="2286000"/>
          <a:ext cx="6800850" cy="2402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4600"/>
                <a:gridCol w="1428750"/>
                <a:gridCol w="1428750"/>
                <a:gridCol w="1428750"/>
              </a:tblGrid>
              <a:tr h="37084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PAPR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1x LTF</a:t>
                      </a:r>
                    </a:p>
                    <a:p>
                      <a:pPr algn="ctr"/>
                      <a:r>
                        <a:rPr lang="en-US" sz="1200" dirty="0" smtClean="0"/>
                        <a:t>(Computer Search)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2x LTF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4x LTF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160 MHz* [2x996</a:t>
                      </a:r>
                      <a:r>
                        <a:rPr lang="en-US" baseline="0" dirty="0" smtClean="0"/>
                        <a:t> RU]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7.53 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8.21 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8.76 dB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80 MHz [996 RU]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4.82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6.08 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6.29 dB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 MHz [484 RU]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4.96</a:t>
                      </a:r>
                      <a:r>
                        <a:rPr lang="en-US" baseline="0" dirty="0" smtClean="0"/>
                        <a:t> 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5.84 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5.47 dB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 MHz [242 RU]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4.30 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5.24 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5.36 dB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28800" y="4709160"/>
            <a:ext cx="6792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*Sequence for 160MHz was generated by concatenating two 80MHz sequences.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23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/>
              <a:t>11-15-0132-13-00ax-spec-framework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1500</TotalTime>
  <Words>1700</Words>
  <Application>Microsoft Office PowerPoint</Application>
  <PresentationFormat>On-screen Show (4:3)</PresentationFormat>
  <Paragraphs>96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Sequence for 1x LTF</vt:lpstr>
      <vt:lpstr>Summary of 2x/4x LTF Sequence PAPR</vt:lpstr>
      <vt:lpstr>1x LTF Sequence</vt:lpstr>
      <vt:lpstr>Proposed 1x LTF Sequence 80 MHz</vt:lpstr>
      <vt:lpstr>Proposed 1x LTF Sequence 40 MHz</vt:lpstr>
      <vt:lpstr>Proposed 1x LTF Sequence 20 MHz</vt:lpstr>
      <vt:lpstr>PAPR Results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Daewon Lee</dc:creator>
  <cp:lastModifiedBy>Daewon Lee</cp:lastModifiedBy>
  <cp:revision>32</cp:revision>
  <cp:lastPrinted>1601-01-01T00:00:00Z</cp:lastPrinted>
  <dcterms:created xsi:type="dcterms:W3CDTF">2016-01-14T01:30:14Z</dcterms:created>
  <dcterms:modified xsi:type="dcterms:W3CDTF">2016-01-16T22:22:55Z</dcterms:modified>
</cp:coreProperties>
</file>