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6" r:id="rId6"/>
    <p:sldId id="273" r:id="rId7"/>
    <p:sldId id="290" r:id="rId8"/>
    <p:sldId id="292" r:id="rId9"/>
    <p:sldId id="293" r:id="rId10"/>
    <p:sldId id="294" r:id="rId11"/>
    <p:sldId id="286" r:id="rId12"/>
    <p:sldId id="284" r:id="rId13"/>
    <p:sldId id="28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18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94" d="100"/>
          <a:sy n="94" d="100"/>
        </p:scale>
        <p:origin x="75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189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802.11-15/x567r0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802.11-yy/x567r0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802.11-16/0029r0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TXOP Truncation Enhancement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12000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106160"/>
              </p:ext>
            </p:extLst>
          </p:nvPr>
        </p:nvGraphicFramePr>
        <p:xfrm>
          <a:off x="498475" y="3657600"/>
          <a:ext cx="8218488" cy="217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0" name="Document" r:id="rId5" imgW="8240744" imgH="2183943" progId="Word.Document.8">
                  <p:embed/>
                </p:oleObj>
              </mc:Choice>
              <mc:Fallback>
                <p:oleObj name="Document" r:id="rId5" imgW="8240744" imgH="21839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657600"/>
                        <a:ext cx="8218488" cy="21732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 you agree to add the following to the SFD: </a:t>
            </a:r>
          </a:p>
          <a:p>
            <a:endParaRPr lang="en-US" dirty="0" smtClean="0"/>
          </a:p>
          <a:p>
            <a:r>
              <a:rPr lang="en-US" dirty="0" smtClean="0"/>
              <a:t>6.1 The spec should consider to use Duration settings in CF-End frames to facilitate resetting of NAVs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Xiaofei Wang (InterDigital)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5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1844824"/>
            <a:ext cx="7772400" cy="4114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In this contribution, we explore using duration settings in CF-End frames to enhance TXOP Truncation Procedures.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802.11ax SFD states [1]:</a:t>
            </a:r>
            <a:endParaRPr lang="en-GB" sz="2000" dirty="0" smtClean="0"/>
          </a:p>
          <a:p>
            <a:pPr marL="457200" lvl="1" indent="0"/>
            <a:r>
              <a:rPr lang="en-GB" sz="1800" dirty="0" smtClean="0"/>
              <a:t>“An </a:t>
            </a:r>
            <a:r>
              <a:rPr lang="en-GB" sz="1800" dirty="0"/>
              <a:t>HE STA should have a mechanism to remember and distinguish NAVs set by intra-BSS frame and OBSS frame. A CF-end frame that comes from intra-BSS should not reset NAV that was set by a frame from OBSS. To determine which BSS is the origin of a frame, the HE STA may use BSS </a:t>
            </a:r>
            <a:r>
              <a:rPr lang="en-GB" sz="1800" dirty="0" err="1"/>
              <a:t>color</a:t>
            </a:r>
            <a:r>
              <a:rPr lang="en-GB" sz="1800" dirty="0" smtClean="0"/>
              <a:t>.”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No detailed procedure on what a STA should do to Inter-BSS NAV if an inter-BSS CF-End frame is received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There are many Overlapping BSSs, particularly in dense deployment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Real-life measurement shows that there may be &gt;100 APs per channel in stadium settings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CF-End frame sent by OBSS X (TXOP Truncation) should not reset Inter-BSS NAV set by frames sent by OBSS Y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Inter-BSS NAV Reset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further complicate the issue, the SFD states [1]:</a:t>
            </a:r>
            <a:endParaRPr lang="en-GB" dirty="0" smtClean="0"/>
          </a:p>
          <a:p>
            <a:pPr marL="457200" lvl="1" indent="0"/>
            <a:r>
              <a:rPr lang="en-GB" sz="2400" dirty="0" smtClean="0"/>
              <a:t>“A STA maintains two NAVs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000" dirty="0" smtClean="0"/>
              <a:t>One </a:t>
            </a:r>
            <a:r>
              <a:rPr lang="en-GB" sz="2000" dirty="0"/>
              <a:t>is the NAV for Intra-BSS frame, and second one is the NAV for Inter-BSS frame or frame that cannot be determined to be Intra-BSS or </a:t>
            </a:r>
            <a:r>
              <a:rPr lang="en-GB" sz="2000" dirty="0" smtClean="0"/>
              <a:t>Inter-BSS”</a:t>
            </a:r>
          </a:p>
          <a:p>
            <a:pPr marL="914400" lvl="2" indent="0"/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NAV set by non-HT/HT/VHT CTS frames sent to a non-AP STA may be determined to be Inter-BSS NAV as well</a:t>
            </a:r>
          </a:p>
          <a:p>
            <a:pPr marL="0" indent="0"/>
            <a:endParaRPr lang="en-US" sz="1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is important to reset the correct NAV, i.e., the Inter-BSS or Intra-BSS NAV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52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Inter-BSS NAV Reset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approaches may be used to remember and to correctly reset the Inter-BSS NAV:</a:t>
            </a:r>
          </a:p>
          <a:p>
            <a:pPr marL="457200" lvl="1" indent="0"/>
            <a:r>
              <a:rPr lang="en-US" sz="2400" b="1" dirty="0">
                <a:cs typeface="+mn-cs"/>
              </a:rPr>
              <a:t>Approach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Remember the BSSID/Color of each frame setting the Inter-BSS NAV;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Reset the Inter-BSS NAV when a CF-End frame is received carrying the same BSSID/Color as the frame that set the Inter-BSS NAV</a:t>
            </a:r>
            <a:endParaRPr lang="en-GB" dirty="0" smtClean="0"/>
          </a:p>
          <a:p>
            <a:pPr marL="457200" lvl="1" indent="0"/>
            <a:r>
              <a:rPr lang="en-US" sz="2400" b="1" dirty="0">
                <a:cs typeface="+mn-cs"/>
              </a:rPr>
              <a:t>Approach 2 </a:t>
            </a:r>
            <a:r>
              <a:rPr lang="en-US" dirty="0" smtClean="0"/>
              <a:t>(A similar approach is allowed in 802.11ah):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Use Duration field settings in CF-End frames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Inter-BSS NAVs may be reset if the Duration carried in a CF-End frame matches that of the Inter-BSS NAV counter, with adjustment for clock drift, etc.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181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the Two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Approach 1: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Can correctly reset Inter-BSS NAVs when the BSSID/Color of the frames setting the Inter-BSS NAVs can be determined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May not be able to correctly reset Inter-BSS NAVs set by non-HT/HT/VHT CTS sent to non-AP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1200" dirty="0" smtClean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/>
              <a:t>Approach </a:t>
            </a:r>
            <a:r>
              <a:rPr lang="en-US" sz="2400" b="1" dirty="0" smtClean="0"/>
              <a:t>2:</a:t>
            </a:r>
            <a:endParaRPr lang="en-US" sz="2400" b="1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Can correctly reset Inter-BSS NAVs when the </a:t>
            </a:r>
            <a:r>
              <a:rPr lang="en-US" dirty="0" smtClean="0"/>
              <a:t>Duration carried in a CF-End frame matches the NAV timer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May </a:t>
            </a:r>
            <a:r>
              <a:rPr lang="en-US" dirty="0" smtClean="0"/>
              <a:t>facilitate the resetting of Intra-BSS NAVs as well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May need to adjust for clock drift, propagation delays,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Does not need to remember BSSID/Color of each frames setting the Inter-BSS NAV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00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Inter-BSS NAV Reset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33661"/>
            <a:ext cx="7770813" cy="2903651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b="1" dirty="0"/>
              <a:t>Current 802.11 </a:t>
            </a:r>
            <a:r>
              <a:rPr lang="en-GB" sz="2400" b="1" dirty="0" err="1"/>
              <a:t>RevMC</a:t>
            </a:r>
            <a:r>
              <a:rPr lang="en-GB" sz="2400" b="1" dirty="0"/>
              <a:t> 5.0 states</a:t>
            </a:r>
            <a:r>
              <a:rPr lang="en-GB" sz="2400" b="1" dirty="0" smtClean="0"/>
              <a:t>:</a:t>
            </a:r>
          </a:p>
          <a:p>
            <a:pPr marL="457200" lvl="1" indent="0"/>
            <a:r>
              <a:rPr lang="en-GB" dirty="0" smtClean="0"/>
              <a:t>“</a:t>
            </a:r>
            <a:r>
              <a:rPr lang="en-US" dirty="0" smtClean="0"/>
              <a:t>When transmitted by a non-DMG STA, the Duration field is set to 0.”</a:t>
            </a:r>
            <a:endParaRPr lang="en-GB" dirty="0" smtClean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/>
              <a:t>Approach 2 can provide enhancement to 802.11ax TXOP Truncation procedures by utilizing the Duration field in CF-End frames that is currently not used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660" y="1825325"/>
            <a:ext cx="5904656" cy="138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74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Correctly </a:t>
            </a:r>
            <a:r>
              <a:rPr lang="en-GB" dirty="0"/>
              <a:t>r</a:t>
            </a:r>
            <a:r>
              <a:rPr lang="en-GB" kern="0" dirty="0" smtClean="0"/>
              <a:t>esetting the Inter-BSS NAVs may be difficult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Using of the (currently reserved) Duration field settings in CF-End frames may facilitate resetting of Inter-BSS NAVs and therefore enhance the TXOP Truncation Procedures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1419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11-15/0132r13, Specification Framework for </a:t>
            </a:r>
            <a:r>
              <a:rPr lang="en-US" sz="2000" kern="0" dirty="0" err="1" smtClean="0"/>
              <a:t>Tgax</a:t>
            </a:r>
            <a:endParaRPr lang="en-US" sz="2000" kern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11-15/1336r1, </a:t>
            </a:r>
            <a:r>
              <a:rPr lang="en-US" sz="2000" dirty="0"/>
              <a:t>BSS Color Field Size Measurements</a:t>
            </a:r>
            <a:endParaRPr lang="en-US" sz="2000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F7514E-DCED-49CC-9640-5F710E7B34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20459</TotalTime>
  <Words>678</Words>
  <Application>Microsoft Office PowerPoint</Application>
  <PresentationFormat>On-screen Show (4:3)</PresentationFormat>
  <Paragraphs>86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TXOP Truncation Enhancement</vt:lpstr>
      <vt:lpstr>PowerPoint Presentation</vt:lpstr>
      <vt:lpstr>Introduction</vt:lpstr>
      <vt:lpstr>Inter-BSS NAV Reset</vt:lpstr>
      <vt:lpstr>Inter-BSS NAV Reset</vt:lpstr>
      <vt:lpstr>Comparison of the Two Approaches</vt:lpstr>
      <vt:lpstr>Inter-BSS NAV Reset </vt:lpstr>
      <vt:lpstr>Conclusion</vt:lpstr>
      <vt:lpstr>PowerPoint Presentation</vt:lpstr>
      <vt:lpstr>Straw Poll</vt:lpstr>
    </vt:vector>
  </TitlesOfParts>
  <Company>InterDigital Communication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TXOP Truncation</dc:title>
  <dc:creator>Xiaofei.Wang@InterDigital.com</dc:creator>
  <cp:lastModifiedBy>Wang, Xiaofei (Clement)</cp:lastModifiedBy>
  <cp:revision>163</cp:revision>
  <cp:lastPrinted>1601-01-01T00:00:00Z</cp:lastPrinted>
  <dcterms:created xsi:type="dcterms:W3CDTF">2014-04-14T10:59:07Z</dcterms:created>
  <dcterms:modified xsi:type="dcterms:W3CDTF">2016-01-15T22:11:24Z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