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432" r:id="rId3"/>
    <p:sldId id="443" r:id="rId4"/>
    <p:sldId id="435" r:id="rId5"/>
    <p:sldId id="436" r:id="rId6"/>
    <p:sldId id="458" r:id="rId7"/>
    <p:sldId id="456" r:id="rId8"/>
    <p:sldId id="459" r:id="rId9"/>
    <p:sldId id="405" r:id="rId10"/>
    <p:sldId id="440" r:id="rId11"/>
    <p:sldId id="420" r:id="rId12"/>
    <p:sldId id="460" r:id="rId13"/>
    <p:sldId id="441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4" autoAdjust="0"/>
    <p:restoredTop sz="99548" autoAdjust="0"/>
  </p:normalViewPr>
  <p:slideViewPr>
    <p:cSldViewPr>
      <p:cViewPr>
        <p:scale>
          <a:sx n="100" d="100"/>
          <a:sy n="100" d="100"/>
        </p:scale>
        <p:origin x="-168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802.11-16/0015r0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78-01-00ax-he-mu-acknowledgment-procedure.pptx" TargetMode="External"/><Relationship Id="rId2" Type="http://schemas.openxmlformats.org/officeDocument/2006/relationships/hyperlink" Target="https://mentor.ieee.org/802.11/dcn/15/11-15-0132-13-00ax-spec-framework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Explicit Block </a:t>
            </a:r>
            <a:r>
              <a:rPr lang="en-US" dirty="0" err="1" smtClean="0"/>
              <a:t>Ack</a:t>
            </a:r>
            <a:r>
              <a:rPr lang="en-US" dirty="0" smtClean="0"/>
              <a:t> Request in DL MU PPDU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19608"/>
              </p:ext>
            </p:extLst>
          </p:nvPr>
        </p:nvGraphicFramePr>
        <p:xfrm>
          <a:off x="533400" y="2667000"/>
          <a:ext cx="818515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" name="Document" r:id="rId4" imgW="9382026" imgH="4304694" progId="Word.Document.8">
                  <p:embed/>
                </p:oleObj>
              </mc:Choice>
              <mc:Fallback>
                <p:oleObj name="Document" r:id="rId4" imgW="9382026" imgH="4304694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185150" cy="376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References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7150" indent="0">
              <a:buNone/>
            </a:pPr>
            <a:r>
              <a:rPr lang="en-US" altLang="ko-KR" dirty="0" smtClean="0"/>
              <a:t>[1</a:t>
            </a:r>
            <a:r>
              <a:rPr lang="en-US" altLang="ko-KR" dirty="0"/>
              <a:t>] </a:t>
            </a:r>
            <a:r>
              <a:rPr lang="en-US" altLang="ko-KR" dirty="0">
                <a:hlinkClick r:id="rId2"/>
              </a:rPr>
              <a:t>https://</a:t>
            </a:r>
            <a:r>
              <a:rPr lang="en-US" altLang="ko-KR" dirty="0" smtClean="0">
                <a:hlinkClick r:id="rId2"/>
              </a:rPr>
              <a:t>mentor.ieee.org/802.11/dcn/15/11-15-0132-13-00ax-spec-framework.docx</a:t>
            </a:r>
            <a:endParaRPr lang="en-US" altLang="ko-KR" dirty="0" smtClean="0"/>
          </a:p>
          <a:p>
            <a:pPr marL="57150" indent="0">
              <a:buNone/>
            </a:pPr>
            <a:r>
              <a:rPr lang="en-US" altLang="ko-KR" dirty="0" smtClean="0"/>
              <a:t>[</a:t>
            </a:r>
            <a:r>
              <a:rPr lang="en-US" altLang="ko-KR" dirty="0"/>
              <a:t>2] </a:t>
            </a:r>
            <a:r>
              <a:rPr lang="en-US" altLang="ko-KR" dirty="0">
                <a:hlinkClick r:id="rId3"/>
              </a:rPr>
              <a:t>https://</a:t>
            </a:r>
            <a:r>
              <a:rPr lang="en-US" altLang="ko-KR" dirty="0" smtClean="0">
                <a:hlinkClick r:id="rId3"/>
              </a:rPr>
              <a:t>mentor.ieee.org/802.11/dcn/15/11-15-1278-01-00ax-he-mu-acknowledgment-procedure.pptx</a:t>
            </a:r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0825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SFD: </a:t>
            </a:r>
          </a:p>
          <a:p>
            <a:pPr lvl="1"/>
            <a:r>
              <a:rPr lang="en-GB" altLang="ko-KR" dirty="0" smtClean="0"/>
              <a:t>6.2.1 Trigger frame </a:t>
            </a:r>
            <a:r>
              <a:rPr lang="en-GB" altLang="ko-KR" dirty="0"/>
              <a:t/>
            </a:r>
            <a:br>
              <a:rPr lang="en-GB" altLang="ko-KR" dirty="0"/>
            </a:br>
            <a:r>
              <a:rPr lang="en-US" altLang="ko-KR" dirty="0" smtClean="0"/>
              <a:t>A </a:t>
            </a:r>
            <a:r>
              <a:rPr lang="en-US" altLang="ko-KR" dirty="0"/>
              <a:t>recipient of a MU-BAR frame can transmit other data or management frame </a:t>
            </a:r>
            <a:r>
              <a:rPr lang="en-US" altLang="ko-KR" dirty="0" smtClean="0"/>
              <a:t>in </a:t>
            </a:r>
            <a:r>
              <a:rPr lang="en-US" altLang="ko-KR" dirty="0"/>
              <a:t>addition to BA/ACK </a:t>
            </a:r>
            <a:r>
              <a:rPr lang="en-US" altLang="ko-KR" dirty="0" smtClean="0"/>
              <a:t>frame if it does not exceed the indicated UL MU duration.</a:t>
            </a:r>
            <a:endParaRPr lang="en-GB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r>
              <a:rPr lang="en-GB" altLang="ko-KR" dirty="0"/>
              <a:t>	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2016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4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</a:t>
            </a:r>
            <a:r>
              <a:rPr lang="en-US" altLang="ko-KR" dirty="0" smtClean="0"/>
              <a:t>SFD: </a:t>
            </a:r>
            <a:endParaRPr lang="en-US" altLang="ko-KR" dirty="0"/>
          </a:p>
          <a:p>
            <a:pPr lvl="1"/>
            <a:r>
              <a:rPr lang="en-GB" altLang="ko-KR" dirty="0"/>
              <a:t>4.2 DL MU </a:t>
            </a:r>
            <a:r>
              <a:rPr lang="en-GB" altLang="ko-KR" dirty="0" smtClean="0"/>
              <a:t>operation</a:t>
            </a:r>
            <a:br>
              <a:rPr lang="en-GB" altLang="ko-KR" dirty="0" smtClean="0"/>
            </a:br>
            <a:r>
              <a:rPr lang="en-GB" altLang="ko-KR" dirty="0" smtClean="0"/>
              <a:t>The </a:t>
            </a:r>
            <a:r>
              <a:rPr lang="en-GB" altLang="ko-KR" dirty="0"/>
              <a:t>Block </a:t>
            </a:r>
            <a:r>
              <a:rPr lang="en-GB" altLang="ko-KR" dirty="0" err="1" smtClean="0"/>
              <a:t>Ack</a:t>
            </a:r>
            <a:r>
              <a:rPr lang="en-GB" altLang="ko-KR" dirty="0" smtClean="0"/>
              <a:t> </a:t>
            </a:r>
            <a:r>
              <a:rPr lang="en-GB" altLang="ko-KR" dirty="0"/>
              <a:t>Request frame </a:t>
            </a:r>
            <a:r>
              <a:rPr lang="en-GB" altLang="ko-KR" dirty="0" smtClean="0"/>
              <a:t>and the MU-</a:t>
            </a:r>
            <a:r>
              <a:rPr lang="en-US" altLang="ko-KR" dirty="0" smtClean="0"/>
              <a:t>BAR</a:t>
            </a:r>
            <a:r>
              <a:rPr lang="en-GB" altLang="ko-KR" dirty="0" smtClean="0"/>
              <a:t> frame are used for soliciting </a:t>
            </a:r>
            <a:r>
              <a:rPr lang="en-GB" altLang="ko-KR" dirty="0"/>
              <a:t>an immediate response carried in SU </a:t>
            </a:r>
            <a:r>
              <a:rPr lang="en-GB" altLang="ko-KR" dirty="0" smtClean="0"/>
              <a:t>and MU PPDU, </a:t>
            </a:r>
            <a:r>
              <a:rPr lang="en-GB" altLang="ko-KR" dirty="0"/>
              <a:t>respectively</a:t>
            </a:r>
            <a:r>
              <a:rPr lang="en-GB" altLang="ko-KR" dirty="0" smtClean="0"/>
              <a:t>.</a:t>
            </a: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r>
              <a:rPr lang="en-GB" altLang="ko-KR" dirty="0"/>
              <a:t>	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2016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4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</a:t>
            </a:r>
            <a:r>
              <a:rPr lang="en-US" altLang="ko-KR" dirty="0" smtClean="0"/>
              <a:t>SFD: </a:t>
            </a:r>
            <a:endParaRPr lang="en-US" altLang="ko-KR" dirty="0"/>
          </a:p>
          <a:p>
            <a:pPr lvl="1"/>
            <a:r>
              <a:rPr lang="en-GB" altLang="ko-KR" dirty="0"/>
              <a:t>4.2 DL MU </a:t>
            </a:r>
            <a:r>
              <a:rPr lang="en-GB" altLang="ko-KR" dirty="0" smtClean="0"/>
              <a:t>operation</a:t>
            </a:r>
            <a:br>
              <a:rPr lang="en-GB" altLang="ko-KR" dirty="0" smtClean="0"/>
            </a:br>
            <a:r>
              <a:rPr lang="en-US" altLang="ko-KR" dirty="0"/>
              <a:t>PPDU Type (SU or MU) of an immediate response is indicated in the 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Request frame</a:t>
            </a:r>
          </a:p>
          <a:p>
            <a:pPr lvl="1"/>
            <a:endParaRPr lang="en-US" altLang="ko-KR" dirty="0"/>
          </a:p>
          <a:p>
            <a:pPr lvl="1"/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2016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9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Introduction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ko-KR" dirty="0" smtClean="0"/>
              <a:t>4.2 DL MU operation [1]</a:t>
            </a:r>
            <a:br>
              <a:rPr lang="en-GB" altLang="ko-KR" dirty="0" smtClean="0"/>
            </a:br>
            <a:r>
              <a:rPr lang="en-GB" altLang="ko-KR" b="0" dirty="0" err="1" smtClean="0"/>
              <a:t>Ack</a:t>
            </a:r>
            <a:r>
              <a:rPr lang="en-GB" altLang="ko-KR" b="0" dirty="0" smtClean="0"/>
              <a:t> </a:t>
            </a:r>
            <a:r>
              <a:rPr lang="en-GB" altLang="ko-KR" b="0" dirty="0"/>
              <a:t>Policy field set to 01 (Trigger based UL MU </a:t>
            </a:r>
            <a:r>
              <a:rPr lang="en-GB" altLang="ko-KR" b="0" dirty="0" err="1"/>
              <a:t>Ack</a:t>
            </a:r>
            <a:r>
              <a:rPr lang="en-GB" altLang="ko-KR" b="0" dirty="0"/>
              <a:t>) has the following normative </a:t>
            </a:r>
            <a:r>
              <a:rPr lang="en-GB" altLang="ko-KR" b="0" dirty="0" err="1"/>
              <a:t>behavior</a:t>
            </a:r>
            <a:r>
              <a:rPr lang="en-GB" altLang="ko-KR" b="0" dirty="0"/>
              <a:t> for an HE STA:</a:t>
            </a:r>
            <a:endParaRPr lang="ko-KR" altLang="ko-KR" b="0" dirty="0"/>
          </a:p>
          <a:p>
            <a:pPr lvl="1"/>
            <a:r>
              <a:rPr lang="en-GB" altLang="ko-KR" dirty="0"/>
              <a:t>The addressed recipient that receives the trigger information, within a DL MU PPDU returns an immediate </a:t>
            </a:r>
            <a:r>
              <a:rPr lang="en-GB" altLang="ko-KR" dirty="0" err="1"/>
              <a:t>Ack</a:t>
            </a:r>
            <a:r>
              <a:rPr lang="en-GB" altLang="ko-KR" dirty="0"/>
              <a:t>/</a:t>
            </a:r>
            <a:r>
              <a:rPr lang="en-GB" altLang="ko-KR" dirty="0" err="1"/>
              <a:t>BlockAck</a:t>
            </a:r>
            <a:r>
              <a:rPr lang="en-GB" altLang="ko-KR" dirty="0"/>
              <a:t> response, either individually or as part of an A-MPDU after the PPDU carrying the frame, according to the trigger information carried in the same DL MU PPDU</a:t>
            </a:r>
            <a:endParaRPr lang="ko-KR" altLang="ko-KR" dirty="0"/>
          </a:p>
          <a:p>
            <a:pPr lvl="1"/>
            <a:r>
              <a:rPr lang="en-GB" altLang="ko-KR" dirty="0"/>
              <a:t>The addressed recipient that does receive no valid trigger information takes no action upon the receipt of the frame, except for recording the state (if necessary</a:t>
            </a:r>
            <a:r>
              <a:rPr lang="en-GB" altLang="ko-KR" dirty="0" smtClean="0"/>
              <a:t>)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This rule is for an Implicit Block </a:t>
            </a:r>
            <a:r>
              <a:rPr lang="en-US" altLang="ko-KR" dirty="0" err="1" smtClean="0">
                <a:solidFill>
                  <a:srgbClr val="FF0000"/>
                </a:solidFill>
              </a:rPr>
              <a:t>Ack</a:t>
            </a:r>
            <a:r>
              <a:rPr lang="en-US" altLang="ko-KR" dirty="0" smtClean="0">
                <a:solidFill>
                  <a:srgbClr val="FF0000"/>
                </a:solidFill>
              </a:rPr>
              <a:t> Request that solicits an Trigger based UL MU </a:t>
            </a:r>
            <a:r>
              <a:rPr lang="en-US" altLang="ko-KR" dirty="0" err="1" smtClean="0">
                <a:solidFill>
                  <a:srgbClr val="FF0000"/>
                </a:solidFill>
              </a:rPr>
              <a:t>Ack</a:t>
            </a:r>
            <a:endParaRPr lang="en-GB" altLang="ko-K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80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581400"/>
            <a:ext cx="5943600" cy="2883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Introduction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Also, an Explicit 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Request can be transmitted in DL MU PPDU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667000"/>
            <a:ext cx="5943600" cy="837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직선 연결선 3"/>
          <p:cNvCxnSpPr/>
          <p:nvPr/>
        </p:nvCxnSpPr>
        <p:spPr bwMode="auto">
          <a:xfrm>
            <a:off x="1676400" y="4940754"/>
            <a:ext cx="1371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직사각형 8"/>
          <p:cNvSpPr/>
          <p:nvPr/>
        </p:nvSpPr>
        <p:spPr bwMode="auto">
          <a:xfrm>
            <a:off x="5410200" y="3581400"/>
            <a:ext cx="2057400" cy="105455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0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Explicit 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Request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in </a:t>
            </a:r>
            <a:r>
              <a:rPr lang="en-US" altLang="ko-KR" dirty="0"/>
              <a:t>DL MU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SU Acknowledgment</a:t>
            </a:r>
          </a:p>
          <a:p>
            <a:pPr lvl="1"/>
            <a:r>
              <a:rPr lang="en-US" altLang="ko-KR" dirty="0" smtClean="0"/>
              <a:t>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Request frame elicits </a:t>
            </a:r>
            <a:r>
              <a:rPr lang="en-US" altLang="ko-KR" dirty="0"/>
              <a:t>an </a:t>
            </a:r>
            <a:r>
              <a:rPr lang="en-US" altLang="ko-KR" dirty="0" smtClean="0"/>
              <a:t>immediate response (SU PPDU)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r>
              <a:rPr lang="en-US" altLang="ko-KR" dirty="0" smtClean="0"/>
              <a:t>When the 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Request eliciting an immediate response carried in SU PPDU is transmitted, the </a:t>
            </a:r>
            <a:r>
              <a:rPr lang="en-GB" altLang="ko-KR" dirty="0" err="1"/>
              <a:t>Ack</a:t>
            </a:r>
            <a:r>
              <a:rPr lang="en-GB" altLang="ko-KR" dirty="0"/>
              <a:t> Policy field </a:t>
            </a:r>
            <a:r>
              <a:rPr lang="en-GB" altLang="ko-KR" dirty="0" smtClean="0"/>
              <a:t>of </a:t>
            </a:r>
            <a:r>
              <a:rPr lang="en-US" altLang="ko-KR" dirty="0" smtClean="0"/>
              <a:t>DATA addressed to other recipients shall not be set to </a:t>
            </a:r>
            <a:r>
              <a:rPr lang="en-US" altLang="ko-KR" dirty="0"/>
              <a:t>00 (Normal </a:t>
            </a:r>
            <a:r>
              <a:rPr lang="en-US" altLang="ko-KR" dirty="0" err="1"/>
              <a:t>Ack</a:t>
            </a:r>
            <a:r>
              <a:rPr lang="en-US" altLang="ko-KR" dirty="0"/>
              <a:t> or Implicit Block </a:t>
            </a:r>
            <a:r>
              <a:rPr lang="en-US" altLang="ko-KR" dirty="0" err="1"/>
              <a:t>Ack</a:t>
            </a:r>
            <a:r>
              <a:rPr lang="en-US" altLang="ko-KR" dirty="0"/>
              <a:t> </a:t>
            </a:r>
            <a:r>
              <a:rPr lang="en-US" altLang="ko-KR" dirty="0" smtClean="0"/>
              <a:t>Request) </a:t>
            </a:r>
            <a:r>
              <a:rPr lang="en-US" altLang="ko-KR" dirty="0"/>
              <a:t>and 01 </a:t>
            </a:r>
            <a:r>
              <a:rPr lang="en-US" altLang="ko-KR" dirty="0" smtClean="0"/>
              <a:t>(Trigger </a:t>
            </a:r>
            <a:r>
              <a:rPr lang="en-US" altLang="ko-KR" dirty="0"/>
              <a:t>based UL MU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)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2016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276600"/>
            <a:ext cx="8763000" cy="99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931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Explicit 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Request </a:t>
            </a:r>
            <a:br>
              <a:rPr lang="en-US" altLang="ko-KR" dirty="0"/>
            </a:br>
            <a:r>
              <a:rPr lang="en-US" altLang="ko-KR" dirty="0"/>
              <a:t>in DL MU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MU Acknowledgment </a:t>
            </a:r>
          </a:p>
          <a:p>
            <a:pPr lvl="1"/>
            <a:r>
              <a:rPr lang="en-US" altLang="ko-KR" dirty="0" smtClean="0"/>
              <a:t>Trigger information elicits </a:t>
            </a:r>
            <a:r>
              <a:rPr lang="en-US" altLang="ko-KR" dirty="0"/>
              <a:t>immediate </a:t>
            </a:r>
            <a:r>
              <a:rPr lang="en-US" altLang="ko-KR" dirty="0" smtClean="0"/>
              <a:t>responses </a:t>
            </a:r>
            <a:r>
              <a:rPr lang="en-US" altLang="ko-KR" dirty="0"/>
              <a:t>(MU PPDU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/>
              <a:t>Trigger </a:t>
            </a:r>
            <a:r>
              <a:rPr lang="en-US" altLang="ko-KR" dirty="0" smtClean="0"/>
              <a:t>information means both Trigger Control frame or Trigger Control field in MAC header 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2016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3612404"/>
            <a:ext cx="8769350" cy="1035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771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00400"/>
            <a:ext cx="4876800" cy="3071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Explicit 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Request </a:t>
            </a:r>
            <a:br>
              <a:rPr lang="en-US" altLang="ko-KR" dirty="0"/>
            </a:br>
            <a:r>
              <a:rPr lang="en-US" altLang="ko-KR" dirty="0"/>
              <a:t>in DL MU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MU Acknowledgment </a:t>
            </a:r>
          </a:p>
          <a:p>
            <a:pPr lvl="1"/>
            <a:r>
              <a:rPr lang="en-US" altLang="ko-KR" dirty="0" smtClean="0"/>
              <a:t>But</a:t>
            </a:r>
            <a:r>
              <a:rPr lang="en-US" altLang="ko-KR" dirty="0"/>
              <a:t>, if an addressed recipient (e.g., STA2) does not receive a Trigger frame, it can respond with SU PPDU </a:t>
            </a:r>
          </a:p>
          <a:p>
            <a:pPr marL="0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2016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638800" y="3680679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Problem : Collision between immediate responses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0" name="오른쪽 화살표 9"/>
          <p:cNvSpPr/>
          <p:nvPr/>
        </p:nvSpPr>
        <p:spPr bwMode="auto">
          <a:xfrm rot="10800000">
            <a:off x="4724400" y="3680677"/>
            <a:ext cx="922047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16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HE MU Acknowledgment </a:t>
            </a:r>
            <a:r>
              <a:rPr lang="en-US" altLang="ko-KR" dirty="0" smtClean="0">
                <a:solidFill>
                  <a:schemeClr val="tx1"/>
                </a:solidFill>
              </a:rPr>
              <a:t>Proposal 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for Block </a:t>
            </a:r>
            <a:r>
              <a:rPr lang="en-US" altLang="ko-KR" dirty="0" err="1" smtClean="0">
                <a:solidFill>
                  <a:schemeClr val="tx1"/>
                </a:solidFill>
              </a:rPr>
              <a:t>Ack</a:t>
            </a:r>
            <a:r>
              <a:rPr lang="en-US" altLang="ko-KR" dirty="0" smtClean="0">
                <a:solidFill>
                  <a:schemeClr val="tx1"/>
                </a:solidFill>
              </a:rPr>
              <a:t> Request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First solution </a:t>
            </a:r>
          </a:p>
          <a:p>
            <a:pPr lvl="1"/>
            <a:r>
              <a:rPr lang="en-US" altLang="ko-KR" dirty="0" smtClean="0"/>
              <a:t>The PPDU </a:t>
            </a:r>
            <a:r>
              <a:rPr lang="en-US" altLang="ko-KR" dirty="0"/>
              <a:t>Type (SU or MU) of an immediate response </a:t>
            </a:r>
            <a:r>
              <a:rPr lang="en-US" altLang="ko-KR" dirty="0" smtClean="0"/>
              <a:t>is indicated </a:t>
            </a:r>
            <a:r>
              <a:rPr lang="en-US" altLang="ko-KR" dirty="0"/>
              <a:t>in </a:t>
            </a:r>
            <a:r>
              <a:rPr lang="en-US" altLang="ko-KR" dirty="0" smtClean="0"/>
              <a:t>the Block ACK Request frame (same approach with </a:t>
            </a:r>
            <a:r>
              <a:rPr lang="en-US" altLang="ko-KR" dirty="0"/>
              <a:t>an Implicit Block </a:t>
            </a:r>
            <a:r>
              <a:rPr lang="en-US" altLang="ko-KR" dirty="0" err="1"/>
              <a:t>Ack</a:t>
            </a:r>
            <a:r>
              <a:rPr lang="en-US" altLang="ko-KR" dirty="0"/>
              <a:t> Request </a:t>
            </a:r>
            <a:r>
              <a:rPr lang="en-US" altLang="ko-KR" dirty="0" smtClean="0"/>
              <a:t>[2])</a:t>
            </a:r>
          </a:p>
          <a:p>
            <a:pPr lvl="1"/>
            <a:r>
              <a:rPr lang="en-US" altLang="ko-KR" dirty="0" smtClean="0"/>
              <a:t>And, the PPDU </a:t>
            </a:r>
            <a:r>
              <a:rPr lang="en-US" altLang="ko-KR" dirty="0"/>
              <a:t>Type of an immediate response </a:t>
            </a:r>
            <a:r>
              <a:rPr lang="en-US" altLang="ko-KR" dirty="0" smtClean="0"/>
              <a:t>can be signaled by the BAR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Policy field</a:t>
            </a:r>
            <a:endParaRPr lang="en-US" altLang="ko-KR" dirty="0"/>
          </a:p>
          <a:p>
            <a:pPr lvl="2"/>
            <a:r>
              <a:rPr lang="en-US" altLang="ko-KR" dirty="0" smtClean="0"/>
              <a:t>BAR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Policy field in </a:t>
            </a:r>
            <a:r>
              <a:rPr lang="en-US" altLang="ko-KR" dirty="0" smtClean="0"/>
              <a:t>the 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Request frame </a:t>
            </a:r>
            <a:r>
              <a:rPr lang="en-US" altLang="ko-KR" dirty="0"/>
              <a:t>soliciting an immediate response carried in SU PPDU is set to </a:t>
            </a:r>
            <a:r>
              <a:rPr lang="en-US" altLang="ko-KR" dirty="0" smtClean="0"/>
              <a:t>0</a:t>
            </a:r>
            <a:endParaRPr lang="en-US" altLang="ko-KR" dirty="0"/>
          </a:p>
          <a:p>
            <a:pPr lvl="2"/>
            <a:r>
              <a:rPr lang="en-US" altLang="ko-KR" dirty="0" smtClean="0"/>
              <a:t>BAR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Policy field in </a:t>
            </a:r>
            <a:r>
              <a:rPr lang="en-US" altLang="ko-KR" dirty="0" smtClean="0"/>
              <a:t>the </a:t>
            </a:r>
            <a:r>
              <a:rPr lang="en-US" altLang="ko-KR" dirty="0"/>
              <a:t>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Request frame </a:t>
            </a:r>
            <a:r>
              <a:rPr lang="en-US" altLang="ko-KR" dirty="0" smtClean="0"/>
              <a:t>soliciting </a:t>
            </a:r>
            <a:r>
              <a:rPr lang="en-US" altLang="ko-KR" dirty="0"/>
              <a:t>an immediate response carried in MU PPDU is set to </a:t>
            </a:r>
            <a:r>
              <a:rPr lang="en-US" altLang="ko-KR" dirty="0" smtClean="0"/>
              <a:t>1</a:t>
            </a:r>
            <a:endParaRPr lang="en-US" altLang="ko-KR" u="sng" dirty="0"/>
          </a:p>
          <a:p>
            <a:endParaRPr lang="ko-KR" altLang="en-US" dirty="0"/>
          </a:p>
          <a:p>
            <a:pPr marL="457200" lvl="1" indent="0"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2016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8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HE MU Acknowledgment </a:t>
            </a:r>
            <a:r>
              <a:rPr lang="en-US" altLang="ko-KR" dirty="0" smtClean="0">
                <a:solidFill>
                  <a:schemeClr val="tx1"/>
                </a:solidFill>
              </a:rPr>
              <a:t>Proposal 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for Block </a:t>
            </a:r>
            <a:r>
              <a:rPr lang="en-US" altLang="ko-KR" dirty="0" err="1" smtClean="0">
                <a:solidFill>
                  <a:schemeClr val="tx1"/>
                </a:solidFill>
              </a:rPr>
              <a:t>Ack</a:t>
            </a:r>
            <a:r>
              <a:rPr lang="en-US" altLang="ko-KR" dirty="0" smtClean="0">
                <a:solidFill>
                  <a:schemeClr val="tx1"/>
                </a:solidFill>
              </a:rPr>
              <a:t> Request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Second solution </a:t>
            </a:r>
          </a:p>
          <a:p>
            <a:pPr lvl="1"/>
            <a:r>
              <a:rPr lang="en-US" altLang="ko-KR" u="sng" dirty="0" smtClean="0"/>
              <a:t>Block </a:t>
            </a:r>
            <a:r>
              <a:rPr lang="en-US" altLang="ko-KR" u="sng" dirty="0" err="1" smtClean="0"/>
              <a:t>Ack</a:t>
            </a:r>
            <a:r>
              <a:rPr lang="en-US" altLang="ko-KR" u="sng" dirty="0" smtClean="0"/>
              <a:t> </a:t>
            </a:r>
            <a:r>
              <a:rPr lang="en-US" altLang="ko-KR" u="sng" dirty="0"/>
              <a:t>Request frame </a:t>
            </a:r>
            <a:r>
              <a:rPr lang="en-US" altLang="ko-KR" u="sng" dirty="0" smtClean="0"/>
              <a:t>for eliciting MU Acknowledgement always has the Trigger information</a:t>
            </a:r>
          </a:p>
          <a:p>
            <a:pPr lvl="1"/>
            <a:r>
              <a:rPr lang="en-US" altLang="ko-KR" dirty="0" smtClean="0"/>
              <a:t>MU </a:t>
            </a:r>
            <a:r>
              <a:rPr lang="en-US" altLang="ko-KR" dirty="0"/>
              <a:t>Block </a:t>
            </a:r>
            <a:r>
              <a:rPr lang="en-US" altLang="ko-KR" dirty="0" err="1"/>
              <a:t>Ack</a:t>
            </a:r>
            <a:r>
              <a:rPr lang="en-US" altLang="ko-KR" dirty="0"/>
              <a:t> Request </a:t>
            </a:r>
            <a:r>
              <a:rPr lang="en-US" altLang="ko-KR" dirty="0" smtClean="0"/>
              <a:t>can be a best option for </a:t>
            </a:r>
            <a:r>
              <a:rPr lang="en-US" altLang="ko-KR" dirty="0"/>
              <a:t>MU Acknowledgment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But, one assumption is that a recipient of a MU-BAR </a:t>
            </a:r>
            <a:r>
              <a:rPr lang="en-US" altLang="ko-KR" dirty="0"/>
              <a:t>frame </a:t>
            </a:r>
            <a:r>
              <a:rPr lang="en-US" altLang="ko-KR" dirty="0" smtClean="0"/>
              <a:t>can transmit other data or management frame (if UL MU transmission time is allowed) in addition to BA/ACK frame</a:t>
            </a:r>
          </a:p>
          <a:p>
            <a:pPr lvl="2"/>
            <a:endParaRPr lang="en-US" altLang="ko-KR" u="sng" dirty="0" smtClean="0"/>
          </a:p>
          <a:p>
            <a:pPr lvl="2"/>
            <a:endParaRPr lang="en-US" altLang="ko-KR" u="sng" dirty="0" smtClean="0"/>
          </a:p>
          <a:p>
            <a:pPr lvl="2"/>
            <a:endParaRPr lang="en-US" altLang="ko-KR" u="sng" dirty="0"/>
          </a:p>
          <a:p>
            <a:pPr lvl="2"/>
            <a:endParaRPr lang="en-US" altLang="ko-KR" u="sng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2016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975100"/>
            <a:ext cx="7852449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150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In this presentation, </a:t>
            </a:r>
            <a:r>
              <a:rPr lang="en-US" altLang="ko-KR" dirty="0"/>
              <a:t>HE </a:t>
            </a:r>
            <a:r>
              <a:rPr lang="en-US" altLang="ko-KR" dirty="0" smtClean="0"/>
              <a:t>MU Acknowledgment Procedures for an Explicit 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Request have been proposed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When a response frame of MU-BAR </a:t>
            </a:r>
            <a:r>
              <a:rPr lang="en-US" altLang="ko-KR" dirty="0"/>
              <a:t>frame </a:t>
            </a:r>
            <a:r>
              <a:rPr lang="en-US" altLang="ko-KR" dirty="0" smtClean="0"/>
              <a:t>is not limited to BA/ACK frame, the second solution is preferred</a:t>
            </a:r>
          </a:p>
          <a:p>
            <a:pPr lvl="1"/>
            <a:r>
              <a:rPr lang="en-US" altLang="ko-KR" dirty="0" smtClean="0"/>
              <a:t>It means that t</a:t>
            </a:r>
            <a:r>
              <a:rPr lang="en-GB" altLang="ko-KR" dirty="0" smtClean="0"/>
              <a:t>he </a:t>
            </a:r>
            <a:r>
              <a:rPr lang="en-GB" altLang="ko-KR" dirty="0"/>
              <a:t>Block </a:t>
            </a:r>
            <a:r>
              <a:rPr lang="en-GB" altLang="ko-KR" dirty="0" err="1"/>
              <a:t>Ack</a:t>
            </a:r>
            <a:r>
              <a:rPr lang="en-GB" altLang="ko-KR" dirty="0"/>
              <a:t> Request frame and the MU Block </a:t>
            </a:r>
            <a:r>
              <a:rPr lang="en-GB" altLang="ko-KR" dirty="0" err="1"/>
              <a:t>Ack</a:t>
            </a:r>
            <a:r>
              <a:rPr lang="en-GB" altLang="ko-KR" dirty="0"/>
              <a:t> Request frame are used for soliciting an immediate response carried in SU and MU PPDU, respectively.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lvl="1"/>
            <a:endParaRPr lang="ko-KR" altLang="en-US" dirty="0"/>
          </a:p>
          <a:p>
            <a:pPr marL="0" indent="0">
              <a:buNone/>
            </a:pPr>
            <a:endParaRPr lang="en-GB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2016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6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94423</TotalTime>
  <Words>579</Words>
  <Application>Microsoft Office PowerPoint</Application>
  <PresentationFormat>화면 슬라이드 쇼(4:3)</PresentationFormat>
  <Paragraphs>120</Paragraphs>
  <Slides>13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Explicit Block Ack Request in DL MU PPDU</vt:lpstr>
      <vt:lpstr>Introduction</vt:lpstr>
      <vt:lpstr>Introduction</vt:lpstr>
      <vt:lpstr>Explicit Block Ack Request  in DL MU PPDU</vt:lpstr>
      <vt:lpstr>Explicit Block Ack Request  in DL MU PPDU</vt:lpstr>
      <vt:lpstr>Explicit Block Ack Request  in DL MU PPDU</vt:lpstr>
      <vt:lpstr>HE MU Acknowledgment Proposal  for Block Ack Request</vt:lpstr>
      <vt:lpstr>HE MU Acknowledgment Proposal  for Block Ack Request</vt:lpstr>
      <vt:lpstr>Conclusion</vt:lpstr>
      <vt:lpstr>References </vt:lpstr>
      <vt:lpstr>Straw Poll 1</vt:lpstr>
      <vt:lpstr>Straw Poll 2</vt:lpstr>
      <vt:lpstr>Straw Poll 3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</cp:lastModifiedBy>
  <cp:revision>1250</cp:revision>
  <cp:lastPrinted>1998-02-10T13:28:06Z</cp:lastPrinted>
  <dcterms:created xsi:type="dcterms:W3CDTF">2007-05-21T21:00:37Z</dcterms:created>
  <dcterms:modified xsi:type="dcterms:W3CDTF">2016-01-15T01:03:47Z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