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p:sldMasterIdLst>
    <p:sldMasterId id="2147483648" r:id="rId1"/>
  </p:sldMasterIdLst>
  <p:notesMasterIdLst>
    <p:notesMasterId r:id="rId23"/>
  </p:notesMasterIdLst>
  <p:handoutMasterIdLst>
    <p:handoutMasterId r:id="rId24"/>
  </p:handoutMasterIdLst>
  <p:sldIdLst>
    <p:sldId id="269" r:id="rId2"/>
    <p:sldId id="279" r:id="rId3"/>
    <p:sldId id="295" r:id="rId4"/>
    <p:sldId id="293" r:id="rId5"/>
    <p:sldId id="294" r:id="rId6"/>
    <p:sldId id="310" r:id="rId7"/>
    <p:sldId id="297" r:id="rId8"/>
    <p:sldId id="298" r:id="rId9"/>
    <p:sldId id="299" r:id="rId10"/>
    <p:sldId id="300" r:id="rId11"/>
    <p:sldId id="301" r:id="rId12"/>
    <p:sldId id="307" r:id="rId13"/>
    <p:sldId id="302" r:id="rId14"/>
    <p:sldId id="303" r:id="rId15"/>
    <p:sldId id="304" r:id="rId16"/>
    <p:sldId id="305" r:id="rId17"/>
    <p:sldId id="306" r:id="rId18"/>
    <p:sldId id="312" r:id="rId19"/>
    <p:sldId id="309" r:id="rId20"/>
    <p:sldId id="311" r:id="rId21"/>
    <p:sldId id="313" r:id="rId22"/>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pitchFamily="34"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pitchFamily="34"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pitchFamily="34"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pitchFamily="34"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pitchFamily="34" charset="0"/>
      </a:defRPr>
    </a:lvl5pPr>
    <a:lvl6pPr marL="2286000" algn="l" defTabSz="914400" rtl="0" eaLnBrk="1" latinLnBrk="0" hangingPunct="1">
      <a:defRPr sz="1200" kern="1200">
        <a:solidFill>
          <a:schemeClr val="tx1"/>
        </a:solidFill>
        <a:latin typeface="Times New Roman" pitchFamily="18" charset="0"/>
        <a:ea typeface="+mn-ea"/>
        <a:cs typeface="Arial" pitchFamily="34" charset="0"/>
      </a:defRPr>
    </a:lvl6pPr>
    <a:lvl7pPr marL="2743200" algn="l" defTabSz="914400" rtl="0" eaLnBrk="1" latinLnBrk="0" hangingPunct="1">
      <a:defRPr sz="1200" kern="1200">
        <a:solidFill>
          <a:schemeClr val="tx1"/>
        </a:solidFill>
        <a:latin typeface="Times New Roman" pitchFamily="18" charset="0"/>
        <a:ea typeface="+mn-ea"/>
        <a:cs typeface="Arial" pitchFamily="34" charset="0"/>
      </a:defRPr>
    </a:lvl7pPr>
    <a:lvl8pPr marL="3200400" algn="l" defTabSz="914400" rtl="0" eaLnBrk="1" latinLnBrk="0" hangingPunct="1">
      <a:defRPr sz="1200" kern="1200">
        <a:solidFill>
          <a:schemeClr val="tx1"/>
        </a:solidFill>
        <a:latin typeface="Times New Roman" pitchFamily="18" charset="0"/>
        <a:ea typeface="+mn-ea"/>
        <a:cs typeface="Arial" pitchFamily="34" charset="0"/>
      </a:defRPr>
    </a:lvl8pPr>
    <a:lvl9pPr marL="3657600" algn="l" defTabSz="914400" rtl="0" eaLnBrk="1" latinLnBrk="0" hangingPunct="1">
      <a:defRPr sz="1200" kern="1200">
        <a:solidFill>
          <a:schemeClr val="tx1"/>
        </a:solidFill>
        <a:latin typeface="Times New Roman" pitchFamily="18" charset="0"/>
        <a:ea typeface="+mn-ea"/>
        <a:cs typeface="Arial" pitchFamily="34" charset="0"/>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uthor" initials="A" lastIdx="1" clrIdx="1"/>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FF6600"/>
    <a:srgbClr val="FF0000"/>
    <a:srgbClr val="00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961" autoAdjust="0"/>
    <p:restoredTop sz="71403" autoAdjust="0"/>
  </p:normalViewPr>
  <p:slideViewPr>
    <p:cSldViewPr>
      <p:cViewPr varScale="1">
        <p:scale>
          <a:sx n="84" d="100"/>
          <a:sy n="84" d="100"/>
        </p:scale>
        <p:origin x="-1782" y="-72"/>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00" d="100"/>
        <a:sy n="100" d="100"/>
      </p:scale>
      <p:origin x="0" y="7032"/>
    </p:cViewPr>
  </p:sorterViewPr>
  <p:notesViewPr>
    <p:cSldViewPr>
      <p:cViewPr>
        <p:scale>
          <a:sx n="100" d="100"/>
          <a:sy n="100" d="100"/>
        </p:scale>
        <p:origin x="-2484" y="-72"/>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8870E20-7F58-4B32-9801-FE23C9DBD66D}" type="doc">
      <dgm:prSet loTypeId="urn:microsoft.com/office/officeart/2005/8/layout/arrow2" loCatId="process" qsTypeId="urn:microsoft.com/office/officeart/2005/8/quickstyle/simple1" qsCatId="simple" csTypeId="urn:microsoft.com/office/officeart/2005/8/colors/accent1_2" csCatId="accent1" phldr="1"/>
      <dgm:spPr/>
      <dgm:t>
        <a:bodyPr/>
        <a:lstStyle/>
        <a:p>
          <a:endParaRPr lang="en-US"/>
        </a:p>
      </dgm:t>
    </dgm:pt>
    <dgm:pt modelId="{98ABFAFE-A563-438D-8E5B-746F968A82AE}">
      <dgm:prSet phldrT="[Text]" custT="1"/>
      <dgm:spPr/>
      <dgm:t>
        <a:bodyPr/>
        <a:lstStyle/>
        <a:p>
          <a:r>
            <a:rPr lang="en-US" sz="1600" b="1" dirty="0" smtClean="0"/>
            <a:t>1G - 1980s</a:t>
          </a:r>
          <a:endParaRPr lang="en-US" sz="1600" b="1" dirty="0"/>
        </a:p>
      </dgm:t>
    </dgm:pt>
    <dgm:pt modelId="{B36610B6-9AAA-44A0-9D5C-8982FB8075DB}" type="parTrans" cxnId="{E3ED2F1F-40CD-4BE8-9373-07E03EC636EF}">
      <dgm:prSet/>
      <dgm:spPr/>
      <dgm:t>
        <a:bodyPr/>
        <a:lstStyle/>
        <a:p>
          <a:endParaRPr lang="en-US"/>
        </a:p>
      </dgm:t>
    </dgm:pt>
    <dgm:pt modelId="{58AB78E7-0C8C-4912-8641-09168D4E83B5}" type="sibTrans" cxnId="{E3ED2F1F-40CD-4BE8-9373-07E03EC636EF}">
      <dgm:prSet/>
      <dgm:spPr/>
      <dgm:t>
        <a:bodyPr/>
        <a:lstStyle/>
        <a:p>
          <a:endParaRPr lang="en-US"/>
        </a:p>
      </dgm:t>
    </dgm:pt>
    <dgm:pt modelId="{25D1516A-186C-4CF0-A80D-63DCB3469405}">
      <dgm:prSet phldrT="[Text]" custT="1"/>
      <dgm:spPr/>
      <dgm:t>
        <a:bodyPr/>
        <a:lstStyle/>
        <a:p>
          <a:r>
            <a:rPr lang="en-US" sz="1600" b="1" dirty="0" smtClean="0"/>
            <a:t>2G - 1990s</a:t>
          </a:r>
          <a:endParaRPr lang="en-US" sz="1600" b="1" dirty="0"/>
        </a:p>
      </dgm:t>
    </dgm:pt>
    <dgm:pt modelId="{F7903C7B-7087-4289-951A-FC78E53E3ADD}" type="parTrans" cxnId="{8565F700-07B5-4637-8F6E-376851E0BAB3}">
      <dgm:prSet/>
      <dgm:spPr/>
      <dgm:t>
        <a:bodyPr/>
        <a:lstStyle/>
        <a:p>
          <a:endParaRPr lang="en-US"/>
        </a:p>
      </dgm:t>
    </dgm:pt>
    <dgm:pt modelId="{77F8401B-6A10-46EF-B391-E46A7CD066FF}" type="sibTrans" cxnId="{8565F700-07B5-4637-8F6E-376851E0BAB3}">
      <dgm:prSet/>
      <dgm:spPr/>
      <dgm:t>
        <a:bodyPr/>
        <a:lstStyle/>
        <a:p>
          <a:endParaRPr lang="en-US"/>
        </a:p>
      </dgm:t>
    </dgm:pt>
    <dgm:pt modelId="{31357510-611D-4B45-A77D-A72827F8A545}">
      <dgm:prSet phldrT="[Text]" custT="1"/>
      <dgm:spPr/>
      <dgm:t>
        <a:bodyPr/>
        <a:lstStyle/>
        <a:p>
          <a:r>
            <a:rPr lang="en-US" sz="1600" b="1" dirty="0" smtClean="0"/>
            <a:t>3G - 2000s</a:t>
          </a:r>
          <a:endParaRPr lang="en-US" sz="1600" b="1" dirty="0"/>
        </a:p>
      </dgm:t>
    </dgm:pt>
    <dgm:pt modelId="{A1A6A5C4-8EDC-49CD-BC1C-326FC1CCBE5D}" type="parTrans" cxnId="{4019CBC6-A21F-41D4-9579-B7D62D8FA017}">
      <dgm:prSet/>
      <dgm:spPr/>
      <dgm:t>
        <a:bodyPr/>
        <a:lstStyle/>
        <a:p>
          <a:endParaRPr lang="en-US"/>
        </a:p>
      </dgm:t>
    </dgm:pt>
    <dgm:pt modelId="{3CB9B87B-EB2E-48DB-80B8-0A9A46129553}" type="sibTrans" cxnId="{4019CBC6-A21F-41D4-9579-B7D62D8FA017}">
      <dgm:prSet/>
      <dgm:spPr/>
      <dgm:t>
        <a:bodyPr/>
        <a:lstStyle/>
        <a:p>
          <a:endParaRPr lang="en-US"/>
        </a:p>
      </dgm:t>
    </dgm:pt>
    <dgm:pt modelId="{907E11F7-5ADC-4C88-A47F-8A365938EF27}">
      <dgm:prSet phldrT="[Text]" custT="1"/>
      <dgm:spPr/>
      <dgm:t>
        <a:bodyPr/>
        <a:lstStyle/>
        <a:p>
          <a:r>
            <a:rPr lang="en-US" sz="1600" b="1" dirty="0" smtClean="0"/>
            <a:t>Analog</a:t>
          </a:r>
          <a:endParaRPr lang="en-US" sz="1600" b="1" dirty="0"/>
        </a:p>
      </dgm:t>
    </dgm:pt>
    <dgm:pt modelId="{3FDD612B-CC1E-42E6-8B08-16FD1D1029DA}" type="parTrans" cxnId="{85075BE3-9A5C-4FD7-B61C-EBD7D6FF7F26}">
      <dgm:prSet/>
      <dgm:spPr/>
      <dgm:t>
        <a:bodyPr/>
        <a:lstStyle/>
        <a:p>
          <a:endParaRPr lang="en-US"/>
        </a:p>
      </dgm:t>
    </dgm:pt>
    <dgm:pt modelId="{647417FC-1E6D-407E-A329-4E2184587459}" type="sibTrans" cxnId="{85075BE3-9A5C-4FD7-B61C-EBD7D6FF7F26}">
      <dgm:prSet/>
      <dgm:spPr/>
      <dgm:t>
        <a:bodyPr/>
        <a:lstStyle/>
        <a:p>
          <a:endParaRPr lang="en-US"/>
        </a:p>
      </dgm:t>
    </dgm:pt>
    <dgm:pt modelId="{D184457F-2F4B-47AB-98B8-7513B6810E48}">
      <dgm:prSet phldrT="[Text]" custT="1"/>
      <dgm:spPr/>
      <dgm:t>
        <a:bodyPr/>
        <a:lstStyle/>
        <a:p>
          <a:r>
            <a:rPr lang="en-US" sz="1600" b="1" dirty="0" smtClean="0"/>
            <a:t>IMT-2000</a:t>
          </a:r>
          <a:endParaRPr lang="en-US" sz="1600" b="1" dirty="0"/>
        </a:p>
      </dgm:t>
    </dgm:pt>
    <dgm:pt modelId="{210B6DC6-1A62-4BE6-85CE-27F71B7E7092}" type="parTrans" cxnId="{ED63799C-4AB1-48B5-B8FF-8A3C6F3F1D1A}">
      <dgm:prSet/>
      <dgm:spPr/>
      <dgm:t>
        <a:bodyPr/>
        <a:lstStyle/>
        <a:p>
          <a:endParaRPr lang="en-US"/>
        </a:p>
      </dgm:t>
    </dgm:pt>
    <dgm:pt modelId="{BC3C814F-B68D-40A1-A9EA-883958239E7F}" type="sibTrans" cxnId="{ED63799C-4AB1-48B5-B8FF-8A3C6F3F1D1A}">
      <dgm:prSet/>
      <dgm:spPr/>
      <dgm:t>
        <a:bodyPr/>
        <a:lstStyle/>
        <a:p>
          <a:endParaRPr lang="en-US"/>
        </a:p>
      </dgm:t>
    </dgm:pt>
    <dgm:pt modelId="{236AEA36-C490-4BD8-B9AB-A85597C67680}">
      <dgm:prSet phldrT="[Text]" custT="1"/>
      <dgm:spPr/>
      <dgm:t>
        <a:bodyPr/>
        <a:lstStyle/>
        <a:p>
          <a:r>
            <a:rPr lang="en-US" sz="1600" b="1" dirty="0" smtClean="0"/>
            <a:t>4G - 2010s</a:t>
          </a:r>
          <a:endParaRPr lang="en-US" sz="1600" b="1" dirty="0"/>
        </a:p>
      </dgm:t>
    </dgm:pt>
    <dgm:pt modelId="{77F3687D-FA32-4549-851C-7FE2B47E1B21}" type="parTrans" cxnId="{E0E5EE3E-5E20-43F0-9F2C-F956A9AAD92A}">
      <dgm:prSet/>
      <dgm:spPr/>
      <dgm:t>
        <a:bodyPr/>
        <a:lstStyle/>
        <a:p>
          <a:endParaRPr lang="en-US"/>
        </a:p>
      </dgm:t>
    </dgm:pt>
    <dgm:pt modelId="{05195D62-7385-49FE-8F59-A48BF1F65FB2}" type="sibTrans" cxnId="{E0E5EE3E-5E20-43F0-9F2C-F956A9AAD92A}">
      <dgm:prSet/>
      <dgm:spPr/>
      <dgm:t>
        <a:bodyPr/>
        <a:lstStyle/>
        <a:p>
          <a:endParaRPr lang="en-US"/>
        </a:p>
      </dgm:t>
    </dgm:pt>
    <dgm:pt modelId="{AF76BCEB-DFF0-42BF-A239-F9CE302C48F2}">
      <dgm:prSet phldrT="[Text]" custT="1"/>
      <dgm:spPr/>
      <dgm:t>
        <a:bodyPr/>
        <a:lstStyle/>
        <a:p>
          <a:r>
            <a:rPr lang="en-US" sz="1600" b="1" dirty="0" smtClean="0"/>
            <a:t>IMT-Advanced</a:t>
          </a:r>
          <a:endParaRPr lang="en-US" sz="1600" b="1" dirty="0"/>
        </a:p>
      </dgm:t>
    </dgm:pt>
    <dgm:pt modelId="{33013D3D-683E-42E2-B6DE-09319740AE3F}" type="parTrans" cxnId="{BBCC9E00-4F7C-4D53-95D7-175AFB595C1F}">
      <dgm:prSet/>
      <dgm:spPr/>
      <dgm:t>
        <a:bodyPr/>
        <a:lstStyle/>
        <a:p>
          <a:endParaRPr lang="en-US"/>
        </a:p>
      </dgm:t>
    </dgm:pt>
    <dgm:pt modelId="{F9ED4A10-234B-43F0-BBC2-3A92B9AA62A3}" type="sibTrans" cxnId="{BBCC9E00-4F7C-4D53-95D7-175AFB595C1F}">
      <dgm:prSet/>
      <dgm:spPr/>
      <dgm:t>
        <a:bodyPr/>
        <a:lstStyle/>
        <a:p>
          <a:endParaRPr lang="en-US"/>
        </a:p>
      </dgm:t>
    </dgm:pt>
    <dgm:pt modelId="{A3A081EA-A226-44F6-8FFD-DD96D7B83007}">
      <dgm:prSet phldrT="[Text]" custT="1"/>
      <dgm:spPr/>
      <dgm:t>
        <a:bodyPr/>
        <a:lstStyle/>
        <a:p>
          <a:r>
            <a:rPr lang="en-US" sz="1600" dirty="0" smtClean="0"/>
            <a:t>AMPS</a:t>
          </a:r>
          <a:endParaRPr lang="en-US" sz="1600" dirty="0"/>
        </a:p>
      </dgm:t>
    </dgm:pt>
    <dgm:pt modelId="{A3529AB5-4FF5-4C6D-A941-72C266712D44}" type="parTrans" cxnId="{92B10172-EC9B-4766-8DC7-92FA1BD2836C}">
      <dgm:prSet/>
      <dgm:spPr/>
      <dgm:t>
        <a:bodyPr/>
        <a:lstStyle/>
        <a:p>
          <a:endParaRPr lang="en-US"/>
        </a:p>
      </dgm:t>
    </dgm:pt>
    <dgm:pt modelId="{2FA8D152-CF7D-4F44-918C-EA6B7BD2CD29}" type="sibTrans" cxnId="{92B10172-EC9B-4766-8DC7-92FA1BD2836C}">
      <dgm:prSet/>
      <dgm:spPr/>
      <dgm:t>
        <a:bodyPr/>
        <a:lstStyle/>
        <a:p>
          <a:endParaRPr lang="en-US"/>
        </a:p>
      </dgm:t>
    </dgm:pt>
    <dgm:pt modelId="{98BD87F1-0A26-4F7B-8138-94ED1EBCDB42}">
      <dgm:prSet phldrT="[Text]" custT="1"/>
      <dgm:spPr/>
      <dgm:t>
        <a:bodyPr/>
        <a:lstStyle/>
        <a:p>
          <a:r>
            <a:rPr lang="en-US" sz="1600" dirty="0" smtClean="0"/>
            <a:t>GSM, IS-95,</a:t>
          </a:r>
          <a:br>
            <a:rPr lang="en-US" sz="1600" dirty="0" smtClean="0"/>
          </a:br>
          <a:r>
            <a:rPr lang="en-US" sz="1600" dirty="0" smtClean="0"/>
            <a:t>IS-136</a:t>
          </a:r>
          <a:endParaRPr lang="en-US" sz="1600" dirty="0"/>
        </a:p>
      </dgm:t>
    </dgm:pt>
    <dgm:pt modelId="{74F87876-01F1-428D-A892-3145A2B45A82}" type="parTrans" cxnId="{2A32F443-71D1-4EBD-A11E-F84D4EE1D265}">
      <dgm:prSet/>
      <dgm:spPr/>
      <dgm:t>
        <a:bodyPr/>
        <a:lstStyle/>
        <a:p>
          <a:endParaRPr lang="en-US"/>
        </a:p>
      </dgm:t>
    </dgm:pt>
    <dgm:pt modelId="{B375C2D9-E042-4C66-80E2-54EF779C5B75}" type="sibTrans" cxnId="{2A32F443-71D1-4EBD-A11E-F84D4EE1D265}">
      <dgm:prSet/>
      <dgm:spPr/>
      <dgm:t>
        <a:bodyPr/>
        <a:lstStyle/>
        <a:p>
          <a:endParaRPr lang="en-US"/>
        </a:p>
      </dgm:t>
    </dgm:pt>
    <dgm:pt modelId="{F47C858F-6406-4E83-B617-86ACC4E07C5C}">
      <dgm:prSet phldrT="[Text]" custT="1"/>
      <dgm:spPr/>
      <dgm:t>
        <a:bodyPr/>
        <a:lstStyle/>
        <a:p>
          <a:r>
            <a:rPr lang="en-US" sz="1600" dirty="0" smtClean="0"/>
            <a:t>WCDMA, CDMA2000</a:t>
          </a:r>
          <a:endParaRPr lang="en-US" sz="1600" dirty="0"/>
        </a:p>
      </dgm:t>
    </dgm:pt>
    <dgm:pt modelId="{7E97D903-5A0F-4410-B9CD-33B59AA023DF}" type="parTrans" cxnId="{70FFF8C0-7E0D-44A1-8A91-1DB14049678C}">
      <dgm:prSet/>
      <dgm:spPr/>
      <dgm:t>
        <a:bodyPr/>
        <a:lstStyle/>
        <a:p>
          <a:endParaRPr lang="en-US"/>
        </a:p>
      </dgm:t>
    </dgm:pt>
    <dgm:pt modelId="{953F26E1-9F78-4438-B135-A203DD2FF005}" type="sibTrans" cxnId="{70FFF8C0-7E0D-44A1-8A91-1DB14049678C}">
      <dgm:prSet/>
      <dgm:spPr/>
      <dgm:t>
        <a:bodyPr/>
        <a:lstStyle/>
        <a:p>
          <a:endParaRPr lang="en-US"/>
        </a:p>
      </dgm:t>
    </dgm:pt>
    <dgm:pt modelId="{3AC430DC-8D83-42EF-8D5B-889509494DC9}">
      <dgm:prSet phldrT="[Text]" custT="1"/>
      <dgm:spPr/>
      <dgm:t>
        <a:bodyPr/>
        <a:lstStyle/>
        <a:p>
          <a:r>
            <a:rPr lang="en-US" sz="1600" dirty="0" smtClean="0"/>
            <a:t>LTE/LTE-A, 802.16m</a:t>
          </a:r>
          <a:endParaRPr lang="en-US" sz="1600" dirty="0"/>
        </a:p>
      </dgm:t>
    </dgm:pt>
    <dgm:pt modelId="{7248E558-C44F-4885-8572-A11D8FC650D1}" type="parTrans" cxnId="{FFB3EBD8-FC0A-4846-B629-3547421B1624}">
      <dgm:prSet/>
      <dgm:spPr/>
      <dgm:t>
        <a:bodyPr/>
        <a:lstStyle/>
        <a:p>
          <a:endParaRPr lang="en-US"/>
        </a:p>
      </dgm:t>
    </dgm:pt>
    <dgm:pt modelId="{E619C5C9-60D7-4B9E-9A2A-C3B21BEC166C}" type="sibTrans" cxnId="{FFB3EBD8-FC0A-4846-B629-3547421B1624}">
      <dgm:prSet/>
      <dgm:spPr/>
      <dgm:t>
        <a:bodyPr/>
        <a:lstStyle/>
        <a:p>
          <a:endParaRPr lang="en-US"/>
        </a:p>
      </dgm:t>
    </dgm:pt>
    <dgm:pt modelId="{BC812F38-8968-4CAC-A062-89E82E640C35}">
      <dgm:prSet phldrT="[Text]" custT="1"/>
      <dgm:spPr/>
      <dgm:t>
        <a:bodyPr/>
        <a:lstStyle/>
        <a:p>
          <a:r>
            <a:rPr lang="en-US" sz="1600" dirty="0" smtClean="0"/>
            <a:t>Voice</a:t>
          </a:r>
          <a:endParaRPr lang="en-US" sz="1600" dirty="0"/>
        </a:p>
      </dgm:t>
    </dgm:pt>
    <dgm:pt modelId="{7DBDC368-908B-45F6-B697-3D3F0A7F79DD}" type="parTrans" cxnId="{43011090-75B6-4B72-B158-8CBAAF9C10A2}">
      <dgm:prSet/>
      <dgm:spPr/>
      <dgm:t>
        <a:bodyPr/>
        <a:lstStyle/>
        <a:p>
          <a:endParaRPr lang="en-US"/>
        </a:p>
      </dgm:t>
    </dgm:pt>
    <dgm:pt modelId="{94BC2437-FB05-4A55-B8A4-2007D9531DFF}" type="sibTrans" cxnId="{43011090-75B6-4B72-B158-8CBAAF9C10A2}">
      <dgm:prSet/>
      <dgm:spPr/>
      <dgm:t>
        <a:bodyPr/>
        <a:lstStyle/>
        <a:p>
          <a:endParaRPr lang="en-US"/>
        </a:p>
      </dgm:t>
    </dgm:pt>
    <dgm:pt modelId="{EB14A52E-FCF6-4248-819F-23659D9CEDDD}">
      <dgm:prSet phldrT="[Text]" custT="1"/>
      <dgm:spPr/>
      <dgm:t>
        <a:bodyPr/>
        <a:lstStyle/>
        <a:p>
          <a:r>
            <a:rPr lang="en-US" sz="1600" dirty="0" smtClean="0"/>
            <a:t>Voice Capacity</a:t>
          </a:r>
          <a:endParaRPr lang="en-US" sz="1600" dirty="0"/>
        </a:p>
      </dgm:t>
    </dgm:pt>
    <dgm:pt modelId="{FC9B5E57-B1B8-4687-9149-B9577FADB203}" type="parTrans" cxnId="{65370A2D-26E3-4677-A71E-F6A8CBD7B122}">
      <dgm:prSet/>
      <dgm:spPr/>
      <dgm:t>
        <a:bodyPr/>
        <a:lstStyle/>
        <a:p>
          <a:endParaRPr lang="en-US"/>
        </a:p>
      </dgm:t>
    </dgm:pt>
    <dgm:pt modelId="{A4855BB5-1E83-4F8C-8532-1415F23C3270}" type="sibTrans" cxnId="{65370A2D-26E3-4677-A71E-F6A8CBD7B122}">
      <dgm:prSet/>
      <dgm:spPr/>
      <dgm:t>
        <a:bodyPr/>
        <a:lstStyle/>
        <a:p>
          <a:endParaRPr lang="en-US"/>
        </a:p>
      </dgm:t>
    </dgm:pt>
    <dgm:pt modelId="{E3A937C9-E184-433E-948C-E3778C93810E}">
      <dgm:prSet phldrT="[Text]" custT="1"/>
      <dgm:spPr/>
      <dgm:t>
        <a:bodyPr/>
        <a:lstStyle/>
        <a:p>
          <a:r>
            <a:rPr lang="en-US" sz="1600" dirty="0" smtClean="0"/>
            <a:t>Voice &amp; Data</a:t>
          </a:r>
          <a:endParaRPr lang="en-US" sz="1600" dirty="0"/>
        </a:p>
      </dgm:t>
    </dgm:pt>
    <dgm:pt modelId="{58DB866E-4950-401A-9101-26B25F19C503}" type="parTrans" cxnId="{C111F59E-7990-4C0B-8896-3740C5BD5D4D}">
      <dgm:prSet/>
      <dgm:spPr/>
      <dgm:t>
        <a:bodyPr/>
        <a:lstStyle/>
        <a:p>
          <a:endParaRPr lang="en-US"/>
        </a:p>
      </dgm:t>
    </dgm:pt>
    <dgm:pt modelId="{7E21E335-14E5-4494-A69C-6F295BABA1F7}" type="sibTrans" cxnId="{C111F59E-7990-4C0B-8896-3740C5BD5D4D}">
      <dgm:prSet/>
      <dgm:spPr/>
      <dgm:t>
        <a:bodyPr/>
        <a:lstStyle/>
        <a:p>
          <a:endParaRPr lang="en-US"/>
        </a:p>
      </dgm:t>
    </dgm:pt>
    <dgm:pt modelId="{E0516B80-D2E9-40D9-8B16-D17E84832849}">
      <dgm:prSet phldrT="[Text]" custT="1"/>
      <dgm:spPr/>
      <dgm:t>
        <a:bodyPr/>
        <a:lstStyle/>
        <a:p>
          <a:r>
            <a:rPr lang="en-US" sz="1600" dirty="0" smtClean="0"/>
            <a:t>Broadband data &amp; Video</a:t>
          </a:r>
          <a:endParaRPr lang="en-US" sz="1600" dirty="0"/>
        </a:p>
      </dgm:t>
    </dgm:pt>
    <dgm:pt modelId="{FD1F2332-2DF3-42A7-AB13-6328860B920D}" type="parTrans" cxnId="{B74D84E3-EC34-4856-91A7-096FBA1FC987}">
      <dgm:prSet/>
      <dgm:spPr/>
      <dgm:t>
        <a:bodyPr/>
        <a:lstStyle/>
        <a:p>
          <a:endParaRPr lang="en-US"/>
        </a:p>
      </dgm:t>
    </dgm:pt>
    <dgm:pt modelId="{858EA360-2A5F-407F-9347-1AD4019CC4B1}" type="sibTrans" cxnId="{B74D84E3-EC34-4856-91A7-096FBA1FC987}">
      <dgm:prSet/>
      <dgm:spPr/>
      <dgm:t>
        <a:bodyPr/>
        <a:lstStyle/>
        <a:p>
          <a:endParaRPr lang="en-US"/>
        </a:p>
      </dgm:t>
    </dgm:pt>
    <dgm:pt modelId="{6FF4963E-AD60-43FF-90E9-B0BC4A328AB3}">
      <dgm:prSet phldrT="[Text]" custT="1"/>
      <dgm:spPr/>
      <dgm:t>
        <a:bodyPr/>
        <a:lstStyle/>
        <a:p>
          <a:r>
            <a:rPr lang="en-US" sz="1600" b="1" dirty="0" smtClean="0"/>
            <a:t>Digital</a:t>
          </a:r>
          <a:endParaRPr lang="en-US" sz="1600" b="1" dirty="0"/>
        </a:p>
      </dgm:t>
    </dgm:pt>
    <dgm:pt modelId="{6CE0405C-8A9F-442C-8696-1B4AC4AD3619}" type="parTrans" cxnId="{E1E5D7B1-8792-4FEE-89C6-066E64104E54}">
      <dgm:prSet/>
      <dgm:spPr/>
      <dgm:t>
        <a:bodyPr/>
        <a:lstStyle/>
        <a:p>
          <a:endParaRPr lang="en-US"/>
        </a:p>
      </dgm:t>
    </dgm:pt>
    <dgm:pt modelId="{24FA9AAE-C178-4B2F-A311-90A06F61E86F}" type="sibTrans" cxnId="{E1E5D7B1-8792-4FEE-89C6-066E64104E54}">
      <dgm:prSet/>
      <dgm:spPr/>
      <dgm:t>
        <a:bodyPr/>
        <a:lstStyle/>
        <a:p>
          <a:endParaRPr lang="en-US"/>
        </a:p>
      </dgm:t>
    </dgm:pt>
    <dgm:pt modelId="{5A6B5B8C-1812-4B0E-89DB-4BA430D053F7}" type="pres">
      <dgm:prSet presAssocID="{78870E20-7F58-4B32-9801-FE23C9DBD66D}" presName="arrowDiagram" presStyleCnt="0">
        <dgm:presLayoutVars>
          <dgm:chMax val="5"/>
          <dgm:dir/>
          <dgm:resizeHandles val="exact"/>
        </dgm:presLayoutVars>
      </dgm:prSet>
      <dgm:spPr/>
      <dgm:t>
        <a:bodyPr/>
        <a:lstStyle/>
        <a:p>
          <a:endParaRPr lang="en-US"/>
        </a:p>
      </dgm:t>
    </dgm:pt>
    <dgm:pt modelId="{9D225A8E-8916-445C-AABC-5C29587E116E}" type="pres">
      <dgm:prSet presAssocID="{78870E20-7F58-4B32-9801-FE23C9DBD66D}" presName="arrow" presStyleLbl="bgShp" presStyleIdx="0" presStyleCnt="1" custLinFactNeighborX="2369" custLinFactNeighborY="1800"/>
      <dgm:spPr/>
    </dgm:pt>
    <dgm:pt modelId="{92E71B5D-6F11-48CC-AC39-5E5C1996C38F}" type="pres">
      <dgm:prSet presAssocID="{78870E20-7F58-4B32-9801-FE23C9DBD66D}" presName="arrowDiagram4" presStyleCnt="0"/>
      <dgm:spPr/>
    </dgm:pt>
    <dgm:pt modelId="{5C3D5F93-3E27-403F-905B-BA670D2E92E3}" type="pres">
      <dgm:prSet presAssocID="{98ABFAFE-A563-438D-8E5B-746F968A82AE}" presName="bullet4a" presStyleLbl="node1" presStyleIdx="0" presStyleCnt="4" custLinFactX="-43417" custLinFactY="100000" custLinFactNeighborX="-100000" custLinFactNeighborY="194807"/>
      <dgm:spPr>
        <a:solidFill>
          <a:schemeClr val="accent5"/>
        </a:solidFill>
      </dgm:spPr>
    </dgm:pt>
    <dgm:pt modelId="{58883CAA-749E-4B9C-BD07-FC3B948F9DBE}" type="pres">
      <dgm:prSet presAssocID="{98ABFAFE-A563-438D-8E5B-746F968A82AE}" presName="textBox4a" presStyleLbl="revTx" presStyleIdx="0" presStyleCnt="4" custLinFactNeighborX="-23643" custLinFactNeighborY="383">
        <dgm:presLayoutVars>
          <dgm:bulletEnabled val="1"/>
        </dgm:presLayoutVars>
      </dgm:prSet>
      <dgm:spPr/>
      <dgm:t>
        <a:bodyPr/>
        <a:lstStyle/>
        <a:p>
          <a:endParaRPr lang="en-US"/>
        </a:p>
      </dgm:t>
    </dgm:pt>
    <dgm:pt modelId="{2542242A-7435-4E7C-A03B-7E89C67AC5A2}" type="pres">
      <dgm:prSet presAssocID="{25D1516A-186C-4CF0-A80D-63DCB3469405}" presName="bullet4b" presStyleLbl="node1" presStyleIdx="1" presStyleCnt="4" custLinFactX="-97141" custLinFactY="92833" custLinFactNeighborX="-100000" custLinFactNeighborY="100000"/>
      <dgm:spPr>
        <a:solidFill>
          <a:schemeClr val="accent5"/>
        </a:solidFill>
      </dgm:spPr>
    </dgm:pt>
    <dgm:pt modelId="{1A034E48-DF92-4898-85D4-0E663B91D91C}" type="pres">
      <dgm:prSet presAssocID="{25D1516A-186C-4CF0-A80D-63DCB3469405}" presName="textBox4b" presStyleLbl="revTx" presStyleIdx="1" presStyleCnt="4" custScaleX="119673" custLinFactNeighborX="-23499" custLinFactNeighborY="13358">
        <dgm:presLayoutVars>
          <dgm:bulletEnabled val="1"/>
        </dgm:presLayoutVars>
      </dgm:prSet>
      <dgm:spPr/>
      <dgm:t>
        <a:bodyPr/>
        <a:lstStyle/>
        <a:p>
          <a:endParaRPr lang="en-US"/>
        </a:p>
      </dgm:t>
    </dgm:pt>
    <dgm:pt modelId="{BF76C12F-E645-48C3-B74A-2D76D09AAFB7}" type="pres">
      <dgm:prSet presAssocID="{31357510-611D-4B45-A77D-A72827F8A545}" presName="bullet4c" presStyleLbl="node1" presStyleIdx="2" presStyleCnt="4" custLinFactX="-100000" custLinFactY="17229" custLinFactNeighborX="-143974" custLinFactNeighborY="100000"/>
      <dgm:spPr>
        <a:solidFill>
          <a:schemeClr val="accent5"/>
        </a:solidFill>
      </dgm:spPr>
    </dgm:pt>
    <dgm:pt modelId="{122E40C7-645E-4C4D-86CB-50A39326EBF2}" type="pres">
      <dgm:prSet presAssocID="{31357510-611D-4B45-A77D-A72827F8A545}" presName="textBox4c" presStyleLbl="revTx" presStyleIdx="2" presStyleCnt="4" custLinFactNeighborX="-44026" custLinFactNeighborY="4888">
        <dgm:presLayoutVars>
          <dgm:bulletEnabled val="1"/>
        </dgm:presLayoutVars>
      </dgm:prSet>
      <dgm:spPr/>
      <dgm:t>
        <a:bodyPr/>
        <a:lstStyle/>
        <a:p>
          <a:endParaRPr lang="en-US"/>
        </a:p>
      </dgm:t>
    </dgm:pt>
    <dgm:pt modelId="{77CCAC55-69B7-4871-829B-BBC6A7C96F3E}" type="pres">
      <dgm:prSet presAssocID="{236AEA36-C490-4BD8-B9AB-A85597C67680}" presName="bullet4d" presStyleLbl="node1" presStyleIdx="3" presStyleCnt="4" custLinFactX="-100000" custLinFactNeighborX="-103896" custLinFactNeighborY="52389"/>
      <dgm:spPr>
        <a:solidFill>
          <a:schemeClr val="accent5"/>
        </a:solidFill>
      </dgm:spPr>
      <dgm:t>
        <a:bodyPr/>
        <a:lstStyle/>
        <a:p>
          <a:endParaRPr lang="en-US"/>
        </a:p>
      </dgm:t>
    </dgm:pt>
    <dgm:pt modelId="{9FD03120-5040-4D7D-9218-6B22489E6E0A}" type="pres">
      <dgm:prSet presAssocID="{236AEA36-C490-4BD8-B9AB-A85597C67680}" presName="textBox4d" presStyleLbl="revTx" presStyleIdx="3" presStyleCnt="4" custScaleX="131162" custScaleY="42277" custLinFactNeighborX="-44879" custLinFactNeighborY="-26269">
        <dgm:presLayoutVars>
          <dgm:bulletEnabled val="1"/>
        </dgm:presLayoutVars>
      </dgm:prSet>
      <dgm:spPr/>
      <dgm:t>
        <a:bodyPr/>
        <a:lstStyle/>
        <a:p>
          <a:endParaRPr lang="en-US"/>
        </a:p>
      </dgm:t>
    </dgm:pt>
  </dgm:ptLst>
  <dgm:cxnLst>
    <dgm:cxn modelId="{E1E5D7B1-8792-4FEE-89C6-066E64104E54}" srcId="{25D1516A-186C-4CF0-A80D-63DCB3469405}" destId="{6FF4963E-AD60-43FF-90E9-B0BC4A328AB3}" srcOrd="0" destOrd="0" parTransId="{6CE0405C-8A9F-442C-8696-1B4AC4AD3619}" sibTransId="{24FA9AAE-C178-4B2F-A311-90A06F61E86F}"/>
    <dgm:cxn modelId="{C308172D-29F4-4266-A7CC-76FDD847CB21}" type="presOf" srcId="{BC812F38-8968-4CAC-A062-89E82E640C35}" destId="{58883CAA-749E-4B9C-BD07-FC3B948F9DBE}" srcOrd="0" destOrd="3" presId="urn:microsoft.com/office/officeart/2005/8/layout/arrow2"/>
    <dgm:cxn modelId="{8565F700-07B5-4637-8F6E-376851E0BAB3}" srcId="{78870E20-7F58-4B32-9801-FE23C9DBD66D}" destId="{25D1516A-186C-4CF0-A80D-63DCB3469405}" srcOrd="1" destOrd="0" parTransId="{F7903C7B-7087-4289-951A-FC78E53E3ADD}" sibTransId="{77F8401B-6A10-46EF-B391-E46A7CD066FF}"/>
    <dgm:cxn modelId="{85075BE3-9A5C-4FD7-B61C-EBD7D6FF7F26}" srcId="{98ABFAFE-A563-438D-8E5B-746F968A82AE}" destId="{907E11F7-5ADC-4C88-A47F-8A365938EF27}" srcOrd="0" destOrd="0" parTransId="{3FDD612B-CC1E-42E6-8B08-16FD1D1029DA}" sibTransId="{647417FC-1E6D-407E-A329-4E2184587459}"/>
    <dgm:cxn modelId="{4019CBC6-A21F-41D4-9579-B7D62D8FA017}" srcId="{78870E20-7F58-4B32-9801-FE23C9DBD66D}" destId="{31357510-611D-4B45-A77D-A72827F8A545}" srcOrd="2" destOrd="0" parTransId="{A1A6A5C4-8EDC-49CD-BC1C-326FC1CCBE5D}" sibTransId="{3CB9B87B-EB2E-48DB-80B8-0A9A46129553}"/>
    <dgm:cxn modelId="{D57490DA-692D-4540-97AC-CC787E9C4A40}" type="presOf" srcId="{78870E20-7F58-4B32-9801-FE23C9DBD66D}" destId="{5A6B5B8C-1812-4B0E-89DB-4BA430D053F7}" srcOrd="0" destOrd="0" presId="urn:microsoft.com/office/officeart/2005/8/layout/arrow2"/>
    <dgm:cxn modelId="{37BA1391-EF09-4E78-ABD5-6D488ACDF6A9}" type="presOf" srcId="{EB14A52E-FCF6-4248-819F-23659D9CEDDD}" destId="{1A034E48-DF92-4898-85D4-0E663B91D91C}" srcOrd="0" destOrd="3" presId="urn:microsoft.com/office/officeart/2005/8/layout/arrow2"/>
    <dgm:cxn modelId="{FFB3EBD8-FC0A-4846-B629-3547421B1624}" srcId="{236AEA36-C490-4BD8-B9AB-A85597C67680}" destId="{3AC430DC-8D83-42EF-8D5B-889509494DC9}" srcOrd="1" destOrd="0" parTransId="{7248E558-C44F-4885-8572-A11D8FC650D1}" sibTransId="{E619C5C9-60D7-4B9E-9A2A-C3B21BEC166C}"/>
    <dgm:cxn modelId="{F4DD263C-458E-4D70-B5C8-16CC97A82E8C}" type="presOf" srcId="{6FF4963E-AD60-43FF-90E9-B0BC4A328AB3}" destId="{1A034E48-DF92-4898-85D4-0E663B91D91C}" srcOrd="0" destOrd="1" presId="urn:microsoft.com/office/officeart/2005/8/layout/arrow2"/>
    <dgm:cxn modelId="{92B10172-EC9B-4766-8DC7-92FA1BD2836C}" srcId="{98ABFAFE-A563-438D-8E5B-746F968A82AE}" destId="{A3A081EA-A226-44F6-8FFD-DD96D7B83007}" srcOrd="1" destOrd="0" parTransId="{A3529AB5-4FF5-4C6D-A941-72C266712D44}" sibTransId="{2FA8D152-CF7D-4F44-918C-EA6B7BD2CD29}"/>
    <dgm:cxn modelId="{77F5B5B6-F71C-41D8-B88D-D4934CEBFAF8}" type="presOf" srcId="{3AC430DC-8D83-42EF-8D5B-889509494DC9}" destId="{9FD03120-5040-4D7D-9218-6B22489E6E0A}" srcOrd="0" destOrd="2" presId="urn:microsoft.com/office/officeart/2005/8/layout/arrow2"/>
    <dgm:cxn modelId="{C6892060-5DA2-4C66-8641-7ABE063C9120}" type="presOf" srcId="{E0516B80-D2E9-40D9-8B16-D17E84832849}" destId="{9FD03120-5040-4D7D-9218-6B22489E6E0A}" srcOrd="0" destOrd="3" presId="urn:microsoft.com/office/officeart/2005/8/layout/arrow2"/>
    <dgm:cxn modelId="{B74D84E3-EC34-4856-91A7-096FBA1FC987}" srcId="{236AEA36-C490-4BD8-B9AB-A85597C67680}" destId="{E0516B80-D2E9-40D9-8B16-D17E84832849}" srcOrd="2" destOrd="0" parTransId="{FD1F2332-2DF3-42A7-AB13-6328860B920D}" sibTransId="{858EA360-2A5F-407F-9347-1AD4019CC4B1}"/>
    <dgm:cxn modelId="{7D408DCF-CC7A-4E64-AFF1-9373EB32F360}" type="presOf" srcId="{F47C858F-6406-4E83-B617-86ACC4E07C5C}" destId="{122E40C7-645E-4C4D-86CB-50A39326EBF2}" srcOrd="0" destOrd="2" presId="urn:microsoft.com/office/officeart/2005/8/layout/arrow2"/>
    <dgm:cxn modelId="{DBD1B74B-9AC0-4FCB-9B41-F22F3AD695AF}" type="presOf" srcId="{31357510-611D-4B45-A77D-A72827F8A545}" destId="{122E40C7-645E-4C4D-86CB-50A39326EBF2}" srcOrd="0" destOrd="0" presId="urn:microsoft.com/office/officeart/2005/8/layout/arrow2"/>
    <dgm:cxn modelId="{DF32297C-A91D-4363-A618-38C1EB0125DB}" type="presOf" srcId="{A3A081EA-A226-44F6-8FFD-DD96D7B83007}" destId="{58883CAA-749E-4B9C-BD07-FC3B948F9DBE}" srcOrd="0" destOrd="2" presId="urn:microsoft.com/office/officeart/2005/8/layout/arrow2"/>
    <dgm:cxn modelId="{E3ED2F1F-40CD-4BE8-9373-07E03EC636EF}" srcId="{78870E20-7F58-4B32-9801-FE23C9DBD66D}" destId="{98ABFAFE-A563-438D-8E5B-746F968A82AE}" srcOrd="0" destOrd="0" parTransId="{B36610B6-9AAA-44A0-9D5C-8982FB8075DB}" sibTransId="{58AB78E7-0C8C-4912-8641-09168D4E83B5}"/>
    <dgm:cxn modelId="{2A32F443-71D1-4EBD-A11E-F84D4EE1D265}" srcId="{25D1516A-186C-4CF0-A80D-63DCB3469405}" destId="{98BD87F1-0A26-4F7B-8138-94ED1EBCDB42}" srcOrd="1" destOrd="0" parTransId="{74F87876-01F1-428D-A892-3145A2B45A82}" sibTransId="{B375C2D9-E042-4C66-80E2-54EF779C5B75}"/>
    <dgm:cxn modelId="{3407F4BC-1DEC-4D90-AA6E-60DAEE20E5AF}" type="presOf" srcId="{E3A937C9-E184-433E-948C-E3778C93810E}" destId="{122E40C7-645E-4C4D-86CB-50A39326EBF2}" srcOrd="0" destOrd="3" presId="urn:microsoft.com/office/officeart/2005/8/layout/arrow2"/>
    <dgm:cxn modelId="{9AFD5166-32C5-4A2C-91CB-C9F890E4537F}" type="presOf" srcId="{98ABFAFE-A563-438D-8E5B-746F968A82AE}" destId="{58883CAA-749E-4B9C-BD07-FC3B948F9DBE}" srcOrd="0" destOrd="0" presId="urn:microsoft.com/office/officeart/2005/8/layout/arrow2"/>
    <dgm:cxn modelId="{D6DB39DB-7980-4415-9399-174BCA5EF647}" type="presOf" srcId="{25D1516A-186C-4CF0-A80D-63DCB3469405}" destId="{1A034E48-DF92-4898-85D4-0E663B91D91C}" srcOrd="0" destOrd="0" presId="urn:microsoft.com/office/officeart/2005/8/layout/arrow2"/>
    <dgm:cxn modelId="{83ED3895-F806-4175-8513-1C878E0E8692}" type="presOf" srcId="{D184457F-2F4B-47AB-98B8-7513B6810E48}" destId="{122E40C7-645E-4C4D-86CB-50A39326EBF2}" srcOrd="0" destOrd="1" presId="urn:microsoft.com/office/officeart/2005/8/layout/arrow2"/>
    <dgm:cxn modelId="{E0E5EE3E-5E20-43F0-9F2C-F956A9AAD92A}" srcId="{78870E20-7F58-4B32-9801-FE23C9DBD66D}" destId="{236AEA36-C490-4BD8-B9AB-A85597C67680}" srcOrd="3" destOrd="0" parTransId="{77F3687D-FA32-4549-851C-7FE2B47E1B21}" sibTransId="{05195D62-7385-49FE-8F59-A48BF1F65FB2}"/>
    <dgm:cxn modelId="{C44AF1EB-A0D5-4C37-B1D2-4596E1826E93}" type="presOf" srcId="{98BD87F1-0A26-4F7B-8138-94ED1EBCDB42}" destId="{1A034E48-DF92-4898-85D4-0E663B91D91C}" srcOrd="0" destOrd="2" presId="urn:microsoft.com/office/officeart/2005/8/layout/arrow2"/>
    <dgm:cxn modelId="{70FFF8C0-7E0D-44A1-8A91-1DB14049678C}" srcId="{31357510-611D-4B45-A77D-A72827F8A545}" destId="{F47C858F-6406-4E83-B617-86ACC4E07C5C}" srcOrd="1" destOrd="0" parTransId="{7E97D903-5A0F-4410-B9CD-33B59AA023DF}" sibTransId="{953F26E1-9F78-4438-B135-A203DD2FF005}"/>
    <dgm:cxn modelId="{C111F59E-7990-4C0B-8896-3740C5BD5D4D}" srcId="{31357510-611D-4B45-A77D-A72827F8A545}" destId="{E3A937C9-E184-433E-948C-E3778C93810E}" srcOrd="2" destOrd="0" parTransId="{58DB866E-4950-401A-9101-26B25F19C503}" sibTransId="{7E21E335-14E5-4494-A69C-6F295BABA1F7}"/>
    <dgm:cxn modelId="{C86069CB-D13A-4EB8-BA52-D67D1ACFEA9C}" type="presOf" srcId="{236AEA36-C490-4BD8-B9AB-A85597C67680}" destId="{9FD03120-5040-4D7D-9218-6B22489E6E0A}" srcOrd="0" destOrd="0" presId="urn:microsoft.com/office/officeart/2005/8/layout/arrow2"/>
    <dgm:cxn modelId="{BBCC9E00-4F7C-4D53-95D7-175AFB595C1F}" srcId="{236AEA36-C490-4BD8-B9AB-A85597C67680}" destId="{AF76BCEB-DFF0-42BF-A239-F9CE302C48F2}" srcOrd="0" destOrd="0" parTransId="{33013D3D-683E-42E2-B6DE-09319740AE3F}" sibTransId="{F9ED4A10-234B-43F0-BBC2-3A92B9AA62A3}"/>
    <dgm:cxn modelId="{ED63799C-4AB1-48B5-B8FF-8A3C6F3F1D1A}" srcId="{31357510-611D-4B45-A77D-A72827F8A545}" destId="{D184457F-2F4B-47AB-98B8-7513B6810E48}" srcOrd="0" destOrd="0" parTransId="{210B6DC6-1A62-4BE6-85CE-27F71B7E7092}" sibTransId="{BC3C814F-B68D-40A1-A9EA-883958239E7F}"/>
    <dgm:cxn modelId="{99AEB00F-49B5-4912-9BD8-C6FC83804097}" type="presOf" srcId="{907E11F7-5ADC-4C88-A47F-8A365938EF27}" destId="{58883CAA-749E-4B9C-BD07-FC3B948F9DBE}" srcOrd="0" destOrd="1" presId="urn:microsoft.com/office/officeart/2005/8/layout/arrow2"/>
    <dgm:cxn modelId="{0AD8B610-48B9-4BD1-B0FD-D847479EA0F0}" type="presOf" srcId="{AF76BCEB-DFF0-42BF-A239-F9CE302C48F2}" destId="{9FD03120-5040-4D7D-9218-6B22489E6E0A}" srcOrd="0" destOrd="1" presId="urn:microsoft.com/office/officeart/2005/8/layout/arrow2"/>
    <dgm:cxn modelId="{43011090-75B6-4B72-B158-8CBAAF9C10A2}" srcId="{98ABFAFE-A563-438D-8E5B-746F968A82AE}" destId="{BC812F38-8968-4CAC-A062-89E82E640C35}" srcOrd="2" destOrd="0" parTransId="{7DBDC368-908B-45F6-B697-3D3F0A7F79DD}" sibTransId="{94BC2437-FB05-4A55-B8A4-2007D9531DFF}"/>
    <dgm:cxn modelId="{65370A2D-26E3-4677-A71E-F6A8CBD7B122}" srcId="{25D1516A-186C-4CF0-A80D-63DCB3469405}" destId="{EB14A52E-FCF6-4248-819F-23659D9CEDDD}" srcOrd="2" destOrd="0" parTransId="{FC9B5E57-B1B8-4687-9149-B9577FADB203}" sibTransId="{A4855BB5-1E83-4F8C-8532-1415F23C3270}"/>
    <dgm:cxn modelId="{85AF9FBC-502E-4B4D-911E-95C8B18C6DDC}" type="presParOf" srcId="{5A6B5B8C-1812-4B0E-89DB-4BA430D053F7}" destId="{9D225A8E-8916-445C-AABC-5C29587E116E}" srcOrd="0" destOrd="0" presId="urn:microsoft.com/office/officeart/2005/8/layout/arrow2"/>
    <dgm:cxn modelId="{8E974377-1FD2-4135-A591-A56220224553}" type="presParOf" srcId="{5A6B5B8C-1812-4B0E-89DB-4BA430D053F7}" destId="{92E71B5D-6F11-48CC-AC39-5E5C1996C38F}" srcOrd="1" destOrd="0" presId="urn:microsoft.com/office/officeart/2005/8/layout/arrow2"/>
    <dgm:cxn modelId="{E2365DD0-0560-4079-A6FF-D51788B5797C}" type="presParOf" srcId="{92E71B5D-6F11-48CC-AC39-5E5C1996C38F}" destId="{5C3D5F93-3E27-403F-905B-BA670D2E92E3}" srcOrd="0" destOrd="0" presId="urn:microsoft.com/office/officeart/2005/8/layout/arrow2"/>
    <dgm:cxn modelId="{570D5BB3-C5AB-498D-89EC-410572BCCD16}" type="presParOf" srcId="{92E71B5D-6F11-48CC-AC39-5E5C1996C38F}" destId="{58883CAA-749E-4B9C-BD07-FC3B948F9DBE}" srcOrd="1" destOrd="0" presId="urn:microsoft.com/office/officeart/2005/8/layout/arrow2"/>
    <dgm:cxn modelId="{6F0A2EF6-8E95-43E3-AA3B-CC1EA908D4D1}" type="presParOf" srcId="{92E71B5D-6F11-48CC-AC39-5E5C1996C38F}" destId="{2542242A-7435-4E7C-A03B-7E89C67AC5A2}" srcOrd="2" destOrd="0" presId="urn:microsoft.com/office/officeart/2005/8/layout/arrow2"/>
    <dgm:cxn modelId="{DA2BACE9-DD83-4050-90BE-90E5F9D6E752}" type="presParOf" srcId="{92E71B5D-6F11-48CC-AC39-5E5C1996C38F}" destId="{1A034E48-DF92-4898-85D4-0E663B91D91C}" srcOrd="3" destOrd="0" presId="urn:microsoft.com/office/officeart/2005/8/layout/arrow2"/>
    <dgm:cxn modelId="{D6F3CDBB-A65A-43EC-8CF5-278A569E72AF}" type="presParOf" srcId="{92E71B5D-6F11-48CC-AC39-5E5C1996C38F}" destId="{BF76C12F-E645-48C3-B74A-2D76D09AAFB7}" srcOrd="4" destOrd="0" presId="urn:microsoft.com/office/officeart/2005/8/layout/arrow2"/>
    <dgm:cxn modelId="{1F813914-8490-491A-98FF-4A1B61294831}" type="presParOf" srcId="{92E71B5D-6F11-48CC-AC39-5E5C1996C38F}" destId="{122E40C7-645E-4C4D-86CB-50A39326EBF2}" srcOrd="5" destOrd="0" presId="urn:microsoft.com/office/officeart/2005/8/layout/arrow2"/>
    <dgm:cxn modelId="{6A103375-1AA3-437E-BC53-A20B7DEE230B}" type="presParOf" srcId="{92E71B5D-6F11-48CC-AC39-5E5C1996C38F}" destId="{77CCAC55-69B7-4871-829B-BBC6A7C96F3E}" srcOrd="6" destOrd="0" presId="urn:microsoft.com/office/officeart/2005/8/layout/arrow2"/>
    <dgm:cxn modelId="{A866BE44-11E1-458B-A28D-FDEC651D841D}" type="presParOf" srcId="{92E71B5D-6F11-48CC-AC39-5E5C1996C38F}" destId="{9FD03120-5040-4D7D-9218-6B22489E6E0A}" srcOrd="7" destOrd="0" presId="urn:microsoft.com/office/officeart/2005/8/layout/arrow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D225A8E-8916-445C-AABC-5C29587E116E}">
      <dsp:nvSpPr>
        <dsp:cNvPr id="0" name=""/>
        <dsp:cNvSpPr/>
      </dsp:nvSpPr>
      <dsp:spPr>
        <a:xfrm>
          <a:off x="658805" y="0"/>
          <a:ext cx="7680960" cy="4800599"/>
        </a:xfrm>
        <a:prstGeom prst="swooshArrow">
          <a:avLst>
            <a:gd name="adj1" fmla="val 25000"/>
            <a:gd name="adj2" fmla="val 25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5C3D5F93-3E27-403F-905B-BA670D2E92E3}">
      <dsp:nvSpPr>
        <dsp:cNvPr id="0" name=""/>
        <dsp:cNvSpPr/>
      </dsp:nvSpPr>
      <dsp:spPr>
        <a:xfrm>
          <a:off x="980054" y="4090538"/>
          <a:ext cx="176662" cy="176662"/>
        </a:xfrm>
        <a:prstGeom prst="ellipse">
          <a:avLst/>
        </a:prstGeom>
        <a:solidFill>
          <a:schemeClr val="accent5"/>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8883CAA-749E-4B9C-BD07-FC3B948F9DBE}">
      <dsp:nvSpPr>
        <dsp:cNvPr id="0" name=""/>
        <dsp:cNvSpPr/>
      </dsp:nvSpPr>
      <dsp:spPr>
        <a:xfrm>
          <a:off x="1011211" y="3658057"/>
          <a:ext cx="1313444" cy="114254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3610" tIns="0" rIns="0" bIns="0" numCol="1" spcCol="1270" anchor="t" anchorCtr="0">
          <a:noAutofit/>
        </a:bodyPr>
        <a:lstStyle/>
        <a:p>
          <a:pPr lvl="0" algn="l" defTabSz="711200">
            <a:lnSpc>
              <a:spcPct val="90000"/>
            </a:lnSpc>
            <a:spcBef>
              <a:spcPct val="0"/>
            </a:spcBef>
            <a:spcAft>
              <a:spcPct val="35000"/>
            </a:spcAft>
          </a:pPr>
          <a:r>
            <a:rPr lang="en-US" sz="1600" b="1" kern="1200" dirty="0" smtClean="0"/>
            <a:t>1G - 1980s</a:t>
          </a:r>
          <a:endParaRPr lang="en-US" sz="1600" b="1" kern="1200" dirty="0"/>
        </a:p>
        <a:p>
          <a:pPr marL="171450" lvl="1" indent="-171450" algn="l" defTabSz="711200">
            <a:lnSpc>
              <a:spcPct val="90000"/>
            </a:lnSpc>
            <a:spcBef>
              <a:spcPct val="0"/>
            </a:spcBef>
            <a:spcAft>
              <a:spcPct val="15000"/>
            </a:spcAft>
            <a:buChar char="••"/>
          </a:pPr>
          <a:r>
            <a:rPr lang="en-US" sz="1600" b="1" kern="1200" dirty="0" smtClean="0"/>
            <a:t>Analog</a:t>
          </a:r>
          <a:endParaRPr lang="en-US" sz="1600" b="1" kern="1200" dirty="0"/>
        </a:p>
        <a:p>
          <a:pPr marL="171450" lvl="1" indent="-171450" algn="l" defTabSz="711200">
            <a:lnSpc>
              <a:spcPct val="90000"/>
            </a:lnSpc>
            <a:spcBef>
              <a:spcPct val="0"/>
            </a:spcBef>
            <a:spcAft>
              <a:spcPct val="15000"/>
            </a:spcAft>
            <a:buChar char="••"/>
          </a:pPr>
          <a:r>
            <a:rPr lang="en-US" sz="1600" kern="1200" dirty="0" smtClean="0"/>
            <a:t>AMPS</a:t>
          </a:r>
          <a:endParaRPr lang="en-US" sz="1600" kern="1200" dirty="0"/>
        </a:p>
        <a:p>
          <a:pPr marL="171450" lvl="1" indent="-171450" algn="l" defTabSz="711200">
            <a:lnSpc>
              <a:spcPct val="90000"/>
            </a:lnSpc>
            <a:spcBef>
              <a:spcPct val="0"/>
            </a:spcBef>
            <a:spcAft>
              <a:spcPct val="15000"/>
            </a:spcAft>
            <a:buChar char="••"/>
          </a:pPr>
          <a:r>
            <a:rPr lang="en-US" sz="1600" kern="1200" dirty="0" smtClean="0"/>
            <a:t>Voice</a:t>
          </a:r>
          <a:endParaRPr lang="en-US" sz="1600" kern="1200" dirty="0"/>
        </a:p>
      </dsp:txBody>
      <dsp:txXfrm>
        <a:off x="1011211" y="3658057"/>
        <a:ext cx="1313444" cy="1142542"/>
      </dsp:txXfrm>
    </dsp:sp>
    <dsp:sp modelId="{2542242A-7435-4E7C-A03B-7E89C67AC5A2}">
      <dsp:nvSpPr>
        <dsp:cNvPr id="0" name=""/>
        <dsp:cNvSpPr/>
      </dsp:nvSpPr>
      <dsp:spPr>
        <a:xfrm>
          <a:off x="1875881" y="3045563"/>
          <a:ext cx="307238" cy="307238"/>
        </a:xfrm>
        <a:prstGeom prst="ellipse">
          <a:avLst/>
        </a:prstGeom>
        <a:solidFill>
          <a:schemeClr val="accent5"/>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1A034E48-DF92-4898-85D4-0E663B91D91C}">
      <dsp:nvSpPr>
        <dsp:cNvPr id="0" name=""/>
        <dsp:cNvSpPr/>
      </dsp:nvSpPr>
      <dsp:spPr>
        <a:xfrm>
          <a:off x="2097491" y="2606725"/>
          <a:ext cx="1930327" cy="219387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62799" tIns="0" rIns="0" bIns="0" numCol="1" spcCol="1270" anchor="t" anchorCtr="0">
          <a:noAutofit/>
        </a:bodyPr>
        <a:lstStyle/>
        <a:p>
          <a:pPr lvl="0" algn="l" defTabSz="711200">
            <a:lnSpc>
              <a:spcPct val="90000"/>
            </a:lnSpc>
            <a:spcBef>
              <a:spcPct val="0"/>
            </a:spcBef>
            <a:spcAft>
              <a:spcPct val="35000"/>
            </a:spcAft>
          </a:pPr>
          <a:r>
            <a:rPr lang="en-US" sz="1600" b="1" kern="1200" dirty="0" smtClean="0"/>
            <a:t>2G - 1990s</a:t>
          </a:r>
          <a:endParaRPr lang="en-US" sz="1600" b="1" kern="1200" dirty="0"/>
        </a:p>
        <a:p>
          <a:pPr marL="171450" lvl="1" indent="-171450" algn="l" defTabSz="711200">
            <a:lnSpc>
              <a:spcPct val="90000"/>
            </a:lnSpc>
            <a:spcBef>
              <a:spcPct val="0"/>
            </a:spcBef>
            <a:spcAft>
              <a:spcPct val="15000"/>
            </a:spcAft>
            <a:buChar char="••"/>
          </a:pPr>
          <a:r>
            <a:rPr lang="en-US" sz="1600" b="1" kern="1200" dirty="0" smtClean="0"/>
            <a:t>Digital</a:t>
          </a:r>
          <a:endParaRPr lang="en-US" sz="1600" b="1" kern="1200" dirty="0"/>
        </a:p>
        <a:p>
          <a:pPr marL="171450" lvl="1" indent="-171450" algn="l" defTabSz="711200">
            <a:lnSpc>
              <a:spcPct val="90000"/>
            </a:lnSpc>
            <a:spcBef>
              <a:spcPct val="0"/>
            </a:spcBef>
            <a:spcAft>
              <a:spcPct val="15000"/>
            </a:spcAft>
            <a:buChar char="••"/>
          </a:pPr>
          <a:r>
            <a:rPr lang="en-US" sz="1600" kern="1200" dirty="0" smtClean="0"/>
            <a:t>GSM, IS-95,</a:t>
          </a:r>
          <a:br>
            <a:rPr lang="en-US" sz="1600" kern="1200" dirty="0" smtClean="0"/>
          </a:br>
          <a:r>
            <a:rPr lang="en-US" sz="1600" kern="1200" dirty="0" smtClean="0"/>
            <a:t>IS-136</a:t>
          </a:r>
          <a:endParaRPr lang="en-US" sz="1600" kern="1200" dirty="0"/>
        </a:p>
        <a:p>
          <a:pPr marL="171450" lvl="1" indent="-171450" algn="l" defTabSz="711200">
            <a:lnSpc>
              <a:spcPct val="90000"/>
            </a:lnSpc>
            <a:spcBef>
              <a:spcPct val="0"/>
            </a:spcBef>
            <a:spcAft>
              <a:spcPct val="15000"/>
            </a:spcAft>
            <a:buChar char="••"/>
          </a:pPr>
          <a:r>
            <a:rPr lang="en-US" sz="1600" kern="1200" dirty="0" smtClean="0"/>
            <a:t>Voice Capacity</a:t>
          </a:r>
          <a:endParaRPr lang="en-US" sz="1600" kern="1200" dirty="0"/>
        </a:p>
      </dsp:txBody>
      <dsp:txXfrm>
        <a:off x="2097491" y="2606725"/>
        <a:ext cx="1930327" cy="2193874"/>
      </dsp:txXfrm>
    </dsp:sp>
    <dsp:sp modelId="{BF76C12F-E645-48C3-B74A-2D76D09AAFB7}">
      <dsp:nvSpPr>
        <dsp:cNvPr id="0" name=""/>
        <dsp:cNvSpPr/>
      </dsp:nvSpPr>
      <dsp:spPr>
        <a:xfrm>
          <a:off x="3082177" y="2107512"/>
          <a:ext cx="407090" cy="407090"/>
        </a:xfrm>
        <a:prstGeom prst="ellipse">
          <a:avLst/>
        </a:prstGeom>
        <a:solidFill>
          <a:schemeClr val="accent5"/>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122E40C7-645E-4C4D-86CB-50A39326EBF2}">
      <dsp:nvSpPr>
        <dsp:cNvPr id="0" name=""/>
        <dsp:cNvSpPr/>
      </dsp:nvSpPr>
      <dsp:spPr>
        <a:xfrm>
          <a:off x="3568778" y="1833829"/>
          <a:ext cx="1613001" cy="296677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15709" tIns="0" rIns="0" bIns="0" numCol="1" spcCol="1270" anchor="t" anchorCtr="0">
          <a:noAutofit/>
        </a:bodyPr>
        <a:lstStyle/>
        <a:p>
          <a:pPr lvl="0" algn="l" defTabSz="711200">
            <a:lnSpc>
              <a:spcPct val="90000"/>
            </a:lnSpc>
            <a:spcBef>
              <a:spcPct val="0"/>
            </a:spcBef>
            <a:spcAft>
              <a:spcPct val="35000"/>
            </a:spcAft>
          </a:pPr>
          <a:r>
            <a:rPr lang="en-US" sz="1600" b="1" kern="1200" dirty="0" smtClean="0"/>
            <a:t>3G - 2000s</a:t>
          </a:r>
          <a:endParaRPr lang="en-US" sz="1600" b="1" kern="1200" dirty="0"/>
        </a:p>
        <a:p>
          <a:pPr marL="171450" lvl="1" indent="-171450" algn="l" defTabSz="711200">
            <a:lnSpc>
              <a:spcPct val="90000"/>
            </a:lnSpc>
            <a:spcBef>
              <a:spcPct val="0"/>
            </a:spcBef>
            <a:spcAft>
              <a:spcPct val="15000"/>
            </a:spcAft>
            <a:buChar char="••"/>
          </a:pPr>
          <a:r>
            <a:rPr lang="en-US" sz="1600" b="1" kern="1200" dirty="0" smtClean="0"/>
            <a:t>IMT-2000</a:t>
          </a:r>
          <a:endParaRPr lang="en-US" sz="1600" b="1" kern="1200" dirty="0"/>
        </a:p>
        <a:p>
          <a:pPr marL="171450" lvl="1" indent="-171450" algn="l" defTabSz="711200">
            <a:lnSpc>
              <a:spcPct val="90000"/>
            </a:lnSpc>
            <a:spcBef>
              <a:spcPct val="0"/>
            </a:spcBef>
            <a:spcAft>
              <a:spcPct val="15000"/>
            </a:spcAft>
            <a:buChar char="••"/>
          </a:pPr>
          <a:r>
            <a:rPr lang="en-US" sz="1600" kern="1200" dirty="0" smtClean="0"/>
            <a:t>WCDMA, CDMA2000</a:t>
          </a:r>
          <a:endParaRPr lang="en-US" sz="1600" kern="1200" dirty="0"/>
        </a:p>
        <a:p>
          <a:pPr marL="171450" lvl="1" indent="-171450" algn="l" defTabSz="711200">
            <a:lnSpc>
              <a:spcPct val="90000"/>
            </a:lnSpc>
            <a:spcBef>
              <a:spcPct val="0"/>
            </a:spcBef>
            <a:spcAft>
              <a:spcPct val="15000"/>
            </a:spcAft>
            <a:buChar char="••"/>
          </a:pPr>
          <a:r>
            <a:rPr lang="en-US" sz="1600" kern="1200" dirty="0" smtClean="0"/>
            <a:t>Voice &amp; Data</a:t>
          </a:r>
          <a:endParaRPr lang="en-US" sz="1600" kern="1200" dirty="0"/>
        </a:p>
      </dsp:txBody>
      <dsp:txXfrm>
        <a:off x="3568778" y="1833829"/>
        <a:ext cx="1613001" cy="2966770"/>
      </dsp:txXfrm>
    </dsp:sp>
    <dsp:sp modelId="{77CCAC55-69B7-4871-829B-BBC6A7C96F3E}">
      <dsp:nvSpPr>
        <dsp:cNvPr id="0" name=""/>
        <dsp:cNvSpPr/>
      </dsp:nvSpPr>
      <dsp:spPr>
        <a:xfrm>
          <a:off x="4699327" y="1371598"/>
          <a:ext cx="545348" cy="545348"/>
        </a:xfrm>
        <a:prstGeom prst="ellipse">
          <a:avLst/>
        </a:prstGeom>
        <a:solidFill>
          <a:schemeClr val="accent5"/>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FD03120-5040-4D7D-9218-6B22489E6E0A}">
      <dsp:nvSpPr>
        <dsp:cNvPr id="0" name=""/>
        <dsp:cNvSpPr/>
      </dsp:nvSpPr>
      <dsp:spPr>
        <a:xfrm>
          <a:off x="5108723" y="1447804"/>
          <a:ext cx="2115645" cy="145518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88969" tIns="0" rIns="0" bIns="0" numCol="1" spcCol="1270" anchor="t" anchorCtr="0">
          <a:noAutofit/>
        </a:bodyPr>
        <a:lstStyle/>
        <a:p>
          <a:pPr lvl="0" algn="l" defTabSz="711200">
            <a:lnSpc>
              <a:spcPct val="90000"/>
            </a:lnSpc>
            <a:spcBef>
              <a:spcPct val="0"/>
            </a:spcBef>
            <a:spcAft>
              <a:spcPct val="35000"/>
            </a:spcAft>
          </a:pPr>
          <a:r>
            <a:rPr lang="en-US" sz="1600" b="1" kern="1200" dirty="0" smtClean="0"/>
            <a:t>4G - 2010s</a:t>
          </a:r>
          <a:endParaRPr lang="en-US" sz="1600" b="1" kern="1200" dirty="0"/>
        </a:p>
        <a:p>
          <a:pPr marL="171450" lvl="1" indent="-171450" algn="l" defTabSz="711200">
            <a:lnSpc>
              <a:spcPct val="90000"/>
            </a:lnSpc>
            <a:spcBef>
              <a:spcPct val="0"/>
            </a:spcBef>
            <a:spcAft>
              <a:spcPct val="15000"/>
            </a:spcAft>
            <a:buChar char="••"/>
          </a:pPr>
          <a:r>
            <a:rPr lang="en-US" sz="1600" b="1" kern="1200" dirty="0" smtClean="0"/>
            <a:t>IMT-Advanced</a:t>
          </a:r>
          <a:endParaRPr lang="en-US" sz="1600" b="1" kern="1200" dirty="0"/>
        </a:p>
        <a:p>
          <a:pPr marL="171450" lvl="1" indent="-171450" algn="l" defTabSz="711200">
            <a:lnSpc>
              <a:spcPct val="90000"/>
            </a:lnSpc>
            <a:spcBef>
              <a:spcPct val="0"/>
            </a:spcBef>
            <a:spcAft>
              <a:spcPct val="15000"/>
            </a:spcAft>
            <a:buChar char="••"/>
          </a:pPr>
          <a:r>
            <a:rPr lang="en-US" sz="1600" kern="1200" dirty="0" smtClean="0"/>
            <a:t>LTE/LTE-A, 802.16m</a:t>
          </a:r>
          <a:endParaRPr lang="en-US" sz="1600" kern="1200" dirty="0"/>
        </a:p>
        <a:p>
          <a:pPr marL="171450" lvl="1" indent="-171450" algn="l" defTabSz="711200">
            <a:lnSpc>
              <a:spcPct val="90000"/>
            </a:lnSpc>
            <a:spcBef>
              <a:spcPct val="0"/>
            </a:spcBef>
            <a:spcAft>
              <a:spcPct val="15000"/>
            </a:spcAft>
            <a:buChar char="••"/>
          </a:pPr>
          <a:r>
            <a:rPr lang="en-US" sz="1600" kern="1200" dirty="0" smtClean="0"/>
            <a:t>Broadband data &amp; Video</a:t>
          </a:r>
          <a:endParaRPr lang="en-US" sz="1600" kern="1200" dirty="0"/>
        </a:p>
      </dsp:txBody>
      <dsp:txXfrm>
        <a:off x="5108723" y="1447804"/>
        <a:ext cx="2115645" cy="1455187"/>
      </dsp:txXfrm>
    </dsp:sp>
  </dsp:spTree>
</dsp:drawing>
</file>

<file path=ppt/diagrams/layout1.xml><?xml version="1.0" encoding="utf-8"?>
<dgm:layoutDef xmlns:dgm="http://schemas.openxmlformats.org/drawingml/2006/diagram" xmlns:a="http://schemas.openxmlformats.org/drawingml/2006/main" uniqueId="urn:microsoft.com/office/officeart/2005/8/layout/arrow2">
  <dgm:title val=""/>
  <dgm:desc val=""/>
  <dgm:catLst>
    <dgm:cat type="process" pri="2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arrowDiagram">
    <dgm:varLst>
      <dgm:chMax val="5"/>
      <dgm:dir/>
      <dgm:resizeHandles val="exact"/>
    </dgm:varLst>
    <dgm:alg type="composite">
      <dgm:param type="ar" val="1.6"/>
    </dgm:alg>
    <dgm:shape xmlns:r="http://schemas.openxmlformats.org/officeDocument/2006/relationships" r:blip="">
      <dgm:adjLst/>
    </dgm:shape>
    <dgm:presOf/>
    <dgm:constrLst>
      <dgm:constr type="l" for="ch" forName="arrow"/>
      <dgm:constr type="t" for="ch" forName="arrow"/>
      <dgm:constr type="w" for="ch" forName="arrow" refType="w"/>
      <dgm:constr type="h" for="ch" forName="arrow" refType="h"/>
      <dgm:constr type="ctrX" for="ch" forName="arrowDiagram1" refType="w" fact="0.5"/>
      <dgm:constr type="ctrY" for="ch" forName="arrowDiagram1" refType="h" fact="0.5"/>
      <dgm:constr type="w" for="ch" forName="arrowDiagram1" refType="w"/>
      <dgm:constr type="h" for="ch" forName="arrowDiagram1" refType="h"/>
      <dgm:constr type="ctrX" for="ch" forName="arrowDiagram2" refType="w" fact="0.5"/>
      <dgm:constr type="ctrY" for="ch" forName="arrowDiagram2" refType="h" fact="0.5"/>
      <dgm:constr type="w" for="ch" forName="arrowDiagram2" refType="w"/>
      <dgm:constr type="h" for="ch" forName="arrowDiagram2" refType="h"/>
      <dgm:constr type="ctrX" for="ch" forName="arrowDiagram3" refType="w" fact="0.5"/>
      <dgm:constr type="ctrY" for="ch" forName="arrowDiagram3" refType="h" fact="0.5"/>
      <dgm:constr type="w" for="ch" forName="arrowDiagram3" refType="w"/>
      <dgm:constr type="h" for="ch" forName="arrowDiagram3" refType="h"/>
      <dgm:constr type="ctrX" for="ch" forName="arrowDiagram4" refType="w" fact="0.5"/>
      <dgm:constr type="ctrY" for="ch" forName="arrowDiagram4" refType="h" fact="0.5"/>
      <dgm:constr type="w" for="ch" forName="arrowDiagram4" refType="w"/>
      <dgm:constr type="h" for="ch" forName="arrowDiagram4" refType="h"/>
      <dgm:constr type="ctrX" for="ch" forName="arrowDiagram5" refType="w" fact="0.5"/>
      <dgm:constr type="ctrY" for="ch" forName="arrowDiagram5" refType="h" fact="0.5"/>
      <dgm:constr type="w" for="ch" forName="arrowDiagram5" refType="w"/>
      <dgm:constr type="h" for="ch" forName="arrowDiagram5" refType="h"/>
    </dgm:constrLst>
    <dgm:ruleLst/>
    <dgm:choose name="Name0">
      <dgm:if name="Name1" axis="ch" ptType="node" func="cnt" op="gte" val="1">
        <dgm:layoutNode name="arrow" styleLbl="bgShp">
          <dgm:alg type="sp"/>
          <dgm:shape xmlns:r="http://schemas.openxmlformats.org/officeDocument/2006/relationships" type="swooshArrow" r:blip="">
            <dgm:adjLst>
              <dgm:adj idx="2" val="0.25"/>
            </dgm:adjLst>
          </dgm:shape>
          <dgm:presOf/>
          <dgm:constrLst/>
          <dgm:ruleLst/>
        </dgm:layoutNode>
        <dgm:choose name="Name2">
          <dgm:if name="Name3" axis="ch" ptType="node" func="cnt" op="lt" val="1"/>
          <dgm:if name="Name4" axis="ch" ptType="node" func="cnt" op="equ" val="1">
            <dgm:layoutNode name="arrowDiagram1">
              <dgm:varLst>
                <dgm:bulletEnabled val="1"/>
              </dgm:varLst>
              <dgm:alg type="composite">
                <dgm:param type="vertAlign" val="none"/>
                <dgm:param type="horzAlign" val="none"/>
              </dgm:alg>
              <dgm:shape xmlns:r="http://schemas.openxmlformats.org/officeDocument/2006/relationships" r:blip="">
                <dgm:adjLst/>
              </dgm:shape>
              <dgm:presOf/>
              <dgm:constrLst>
                <dgm:constr type="ctrX" for="ch" forName="bullet1" refType="w" fact="0.8"/>
                <dgm:constr type="ctrY" for="ch" forName="bullet1" refType="h" fact="0.262"/>
                <dgm:constr type="w" for="ch" forName="bullet1" refType="w" fact="0.074"/>
                <dgm:constr type="h" for="ch" forName="bullet1" refType="w" refFor="ch" refForName="bullet1"/>
                <dgm:constr type="r" for="ch" forName="textBox1" refType="ctrX" refFor="ch" refForName="bullet1"/>
                <dgm:constr type="t" for="ch" forName="textBox1" refType="ctrY" refFor="ch" refForName="bullet1"/>
                <dgm:constr type="w" for="ch" forName="textBox1" refType="w" fact="0.4"/>
                <dgm:constr type="h" for="ch" forName="textBox1" refType="h" fact="0.738"/>
                <dgm:constr type="userA" refType="h" refFor="ch" refForName="bullet1" fact="0.53"/>
                <dgm:constr type="rMarg" for="ch" forName="textBox1" refType="userA" fact="2.834"/>
                <dgm:constr type="primFontSz" for="ch" ptType="node" op="equ" val="65"/>
              </dgm:constrLst>
              <dgm:ruleLst/>
              <dgm:forEach name="Name5" axis="ch" ptType="node" cnt="1">
                <dgm:layoutNode name="bullet1" styleLbl="node1">
                  <dgm:alg type="sp"/>
                  <dgm:shape xmlns:r="http://schemas.openxmlformats.org/officeDocument/2006/relationships" type="ellipse" r:blip="">
                    <dgm:adjLst/>
                  </dgm:shape>
                  <dgm:presOf/>
                  <dgm:constrLst/>
                  <dgm:ruleLst/>
                </dgm:layoutNode>
                <dgm:layoutNode name="textBox1" styleLbl="revTx">
                  <dgm:varLst>
                    <dgm:bulletEnabled val="1"/>
                  </dgm:varLst>
                  <dgm:alg type="tx">
                    <dgm:param type="txAnchorVert" val="t"/>
                    <dgm:param type="parTxLTRAlign" val="r"/>
                    <dgm:param type="parTxRTLAlign" val="r"/>
                  </dgm:alg>
                  <dgm:shape xmlns:r="http://schemas.openxmlformats.org/officeDocument/2006/relationships" type="round2DiagRect" r:blip="">
                    <dgm:adjLst/>
                  </dgm:shape>
                  <dgm:presOf axis="desOrSelf" ptType="node"/>
                  <dgm:constrLst>
                    <dgm:constr type="lMarg"/>
                    <dgm:constr type="tMarg"/>
                    <dgm:constr type="bMarg"/>
                  </dgm:constrLst>
                  <dgm:ruleLst>
                    <dgm:rule type="primFontSz" val="5" fact="NaN" max="NaN"/>
                  </dgm:ruleLst>
                </dgm:layoutNode>
              </dgm:forEach>
            </dgm:layoutNode>
          </dgm:if>
          <dgm:if name="Name6" axis="ch" ptType="node" func="cnt" op="equ" val="2">
            <dgm:layoutNode name="arrowDiagram2">
              <dgm:alg type="composite">
                <dgm:param type="vertAlign" val="none"/>
                <dgm:param type="horzAlign" val="none"/>
              </dgm:alg>
              <dgm:shape xmlns:r="http://schemas.openxmlformats.org/officeDocument/2006/relationships" r:blip="">
                <dgm:adjLst/>
              </dgm:shape>
              <dgm:presOf/>
              <dgm:choose name="Name7">
                <dgm:if name="Name8" func="var" arg="dir" op="equ" val="norm">
                  <dgm:constrLst>
                    <dgm:constr type="ctrX" for="ch" forName="bullet2a" refType="w" fact="0.25"/>
                    <dgm:constr type="ctrY" for="ch" forName="bullet2a" refType="h" fact="0.573"/>
                    <dgm:constr type="w" for="ch" forName="bullet2a" refType="w" fact="0.035"/>
                    <dgm:constr type="h" for="ch" forName="bullet2a" refType="w" refFor="ch" refForName="bullet2a"/>
                    <dgm:constr type="l" for="ch" forName="textBox2a" refType="ctrX" refFor="ch" refForName="bullet2a"/>
                    <dgm:constr type="t" for="ch" forName="textBox2a" refType="ctrY" refFor="ch" refForName="bullet2a"/>
                    <dgm:constr type="w" for="ch" forName="textBox2a" refType="w" fact="0.325"/>
                    <dgm:constr type="h" for="ch" forName="textBox2a" refType="h" fact="0.427"/>
                    <dgm:constr type="userA" refType="h" refFor="ch" refForName="bullet2a" fact="0.53"/>
                    <dgm:constr type="lMarg" for="ch" forName="textBox2a" refType="userA" fact="2.834"/>
                    <dgm:constr type="ctrX" for="ch" forName="bullet2b" refType="w" fact="0.585"/>
                    <dgm:constr type="ctrY" for="ch" forName="bullet2b" refType="h" fact="0.338"/>
                    <dgm:constr type="w" for="ch" forName="bullet2b" refType="w" fact="0.06"/>
                    <dgm:constr type="h" for="ch" forName="bullet2b" refType="w" refFor="ch" refForName="bullet2b"/>
                    <dgm:constr type="l" for="ch" forName="textBox2b" refType="ctrX" refFor="ch" refForName="bullet2b"/>
                    <dgm:constr type="t" for="ch" forName="textBox2b" refType="ctrY" refFor="ch" refForName="bullet2b"/>
                    <dgm:constr type="w" for="ch" forName="textBox2b" refType="w" fact="0.325"/>
                    <dgm:constr type="h" for="ch" forName="textBox2b" refType="h" fact="0.662"/>
                    <dgm:constr type="userB" refType="h" refFor="ch" refForName="bullet2b" fact="0.53"/>
                    <dgm:constr type="lMarg" for="ch" forName="textBox2b" refType="userB" fact="2.834"/>
                    <dgm:constr type="primFontSz" for="ch" ptType="node" op="equ" val="65"/>
                  </dgm:constrLst>
                </dgm:if>
                <dgm:else name="Name9">
                  <dgm:constrLst>
                    <dgm:constr type="ctrX" for="ch" forName="bullet2a" refType="w" fact="0.25"/>
                    <dgm:constr type="ctrY" for="ch" forName="bullet2a" refType="h" fact="0.573"/>
                    <dgm:constr type="w" for="ch" forName="bullet2a" refType="w" fact="0.035"/>
                    <dgm:constr type="h" for="ch" forName="bullet2a" refType="w" refFor="ch" refForName="bullet2a"/>
                    <dgm:constr type="r" for="ch" forName="textBox2a" refType="ctrX" refFor="ch" refForName="bullet2a"/>
                    <dgm:constr type="b" for="ch" forName="textBox2a" refType="ctrY" refFor="ch" refForName="bullet2a"/>
                    <dgm:constr type="w" for="ch" forName="textBox2a" refType="w" fact="0.25"/>
                    <dgm:constr type="h" for="ch" forName="textBox2a" refType="h" fact="0.573"/>
                    <dgm:constr type="userA" refType="h" refFor="ch" refForName="bullet2a" fact="0.53"/>
                    <dgm:constr type="rMarg" for="ch" forName="textBox2a" refType="userA" fact="2.834"/>
                    <dgm:constr type="ctrX" for="ch" forName="bullet2b" refType="w" fact="0.585"/>
                    <dgm:constr type="ctrY" for="ch" forName="bullet2b" refType="h" fact="0.338"/>
                    <dgm:constr type="w" for="ch" forName="bullet2b" refType="w" fact="0.06"/>
                    <dgm:constr type="h" for="ch" forName="bullet2b" refType="w" refFor="ch" refForName="bullet2b"/>
                    <dgm:constr type="r" for="ch" forName="textBox2b" refType="ctrX" refFor="ch" refForName="bullet2b"/>
                    <dgm:constr type="b" for="ch" forName="textBox2b" refType="ctrY" refFor="ch" refForName="bullet2b"/>
                    <dgm:constr type="w" for="ch" forName="textBox2b" refType="w" fact="0.28"/>
                    <dgm:constr type="h" for="ch" forName="textBox2b" refType="h" fact="0.338"/>
                    <dgm:constr type="userB" refType="h" refFor="ch" refForName="bullet2b" fact="0.53"/>
                    <dgm:constr type="rMarg" for="ch" forName="textBox2b" refType="userB" fact="2.834"/>
                    <dgm:constr type="primFontSz" for="ch" ptType="node" op="equ" val="65"/>
                  </dgm:constrLst>
                </dgm:else>
              </dgm:choose>
              <dgm:ruleLst/>
              <dgm:forEach name="Name10" axis="ch" ptType="node" cnt="1">
                <dgm:layoutNode name="bullet2a" styleLbl="node1">
                  <dgm:alg type="sp"/>
                  <dgm:shape xmlns:r="http://schemas.openxmlformats.org/officeDocument/2006/relationships" type="ellipse" r:blip="">
                    <dgm:adjLst/>
                  </dgm:shape>
                  <dgm:presOf/>
                  <dgm:constrLst/>
                  <dgm:ruleLst/>
                </dgm:layoutNode>
                <dgm:layoutNode name="textBox2a" styleLbl="revTx">
                  <dgm:varLst>
                    <dgm:bulletEnabled val="1"/>
                  </dgm:varLst>
                  <dgm:choose name="Name11">
                    <dgm:if name="Name12" func="var" arg="dir" op="equ" val="norm">
                      <dgm:choose name="Name13">
                        <dgm:if name="Name14" axis="root des" ptType="all node" func="maxDepth" op="gt" val="1">
                          <dgm:alg type="tx">
                            <dgm:param type="txAnchorVert" val="t"/>
                            <dgm:param type="parTxLTRAlign" val="l"/>
                            <dgm:param type="parTxRTLAlign" val="r"/>
                          </dgm:alg>
                        </dgm:if>
                        <dgm:else name="Name15">
                          <dgm:alg type="tx">
                            <dgm:param type="txAnchorVert" val="t"/>
                            <dgm:param type="parTxLTRAlign" val="l"/>
                            <dgm:param type="parTxRTLAlign" val="l"/>
                          </dgm:alg>
                        </dgm:else>
                      </dgm:choose>
                    </dgm:if>
                    <dgm:else name="Name16">
                      <dgm:choose name="Name17">
                        <dgm:if name="Name18" axis="root des" ptType="all node" func="maxDepth" op="gt" val="1">
                          <dgm:alg type="tx">
                            <dgm:param type="txAnchorVert" val="b"/>
                            <dgm:param type="txAnchorVertCh" val="b"/>
                            <dgm:param type="parTxLTRAlign" val="l"/>
                            <dgm:param type="parTxRTLAlign" val="r"/>
                          </dgm:alg>
                        </dgm:if>
                        <dgm:else name="Name19">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20">
                    <dgm:if name="Name21" func="var" arg="dir" op="equ" val="norm">
                      <dgm:constrLst>
                        <dgm:constr type="rMarg"/>
                        <dgm:constr type="tMarg"/>
                        <dgm:constr type="bMarg"/>
                      </dgm:constrLst>
                    </dgm:if>
                    <dgm:else name="Name22">
                      <dgm:constrLst>
                        <dgm:constr type="lMarg"/>
                        <dgm:constr type="tMarg"/>
                        <dgm:constr type="bMarg"/>
                      </dgm:constrLst>
                    </dgm:else>
                  </dgm:choose>
                  <dgm:ruleLst>
                    <dgm:rule type="primFontSz" val="5" fact="NaN" max="NaN"/>
                  </dgm:ruleLst>
                </dgm:layoutNode>
              </dgm:forEach>
              <dgm:forEach name="Name23" axis="ch" ptType="node" st="2" cnt="1">
                <dgm:layoutNode name="bullet2b" styleLbl="node1">
                  <dgm:alg type="sp"/>
                  <dgm:shape xmlns:r="http://schemas.openxmlformats.org/officeDocument/2006/relationships" type="ellipse" r:blip="">
                    <dgm:adjLst/>
                  </dgm:shape>
                  <dgm:presOf/>
                  <dgm:constrLst/>
                  <dgm:ruleLst/>
                </dgm:layoutNode>
                <dgm:layoutNode name="textBox2b" styleLbl="revTx">
                  <dgm:varLst>
                    <dgm:bulletEnabled val="1"/>
                  </dgm:varLst>
                  <dgm:choose name="Name24">
                    <dgm:if name="Name25" func="var" arg="dir" op="equ" val="norm">
                      <dgm:choose name="Name26">
                        <dgm:if name="Name27" axis="root des" ptType="all node" func="maxDepth" op="gt" val="1">
                          <dgm:alg type="tx">
                            <dgm:param type="txAnchorVert" val="t"/>
                            <dgm:param type="parTxLTRAlign" val="l"/>
                            <dgm:param type="parTxRTLAlign" val="r"/>
                          </dgm:alg>
                        </dgm:if>
                        <dgm:else name="Name28">
                          <dgm:alg type="tx">
                            <dgm:param type="txAnchorVert" val="t"/>
                            <dgm:param type="parTxLTRAlign" val="l"/>
                            <dgm:param type="parTxRTLAlign" val="l"/>
                          </dgm:alg>
                        </dgm:else>
                      </dgm:choose>
                    </dgm:if>
                    <dgm:else name="Name29">
                      <dgm:choose name="Name30">
                        <dgm:if name="Name31" axis="root des" ptType="all node" func="maxDepth" op="gt" val="1">
                          <dgm:alg type="tx">
                            <dgm:param type="txAnchorVert" val="b"/>
                            <dgm:param type="txAnchorVertCh" val="b"/>
                            <dgm:param type="parTxLTRAlign" val="l"/>
                            <dgm:param type="parTxRTLAlign" val="r"/>
                          </dgm:alg>
                        </dgm:if>
                        <dgm:else name="Name3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33">
                    <dgm:if name="Name34" func="var" arg="dir" op="equ" val="norm">
                      <dgm:constrLst>
                        <dgm:constr type="rMarg"/>
                        <dgm:constr type="tMarg"/>
                        <dgm:constr type="bMarg"/>
                      </dgm:constrLst>
                    </dgm:if>
                    <dgm:else name="Name35">
                      <dgm:constrLst>
                        <dgm:constr type="lMarg"/>
                        <dgm:constr type="tMarg"/>
                        <dgm:constr type="bMarg"/>
                      </dgm:constrLst>
                    </dgm:else>
                  </dgm:choose>
                  <dgm:ruleLst>
                    <dgm:rule type="primFontSz" val="5" fact="NaN" max="NaN"/>
                  </dgm:ruleLst>
                </dgm:layoutNode>
              </dgm:forEach>
            </dgm:layoutNode>
          </dgm:if>
          <dgm:if name="Name36" axis="ch" ptType="node" func="cnt" op="equ" val="3">
            <dgm:layoutNode name="arrowDiagram3">
              <dgm:alg type="composite">
                <dgm:param type="vertAlign" val="none"/>
                <dgm:param type="horzAlign" val="none"/>
              </dgm:alg>
              <dgm:shape xmlns:r="http://schemas.openxmlformats.org/officeDocument/2006/relationships" r:blip="">
                <dgm:adjLst/>
              </dgm:shape>
              <dgm:presOf/>
              <dgm:choose name="Name37">
                <dgm:if name="Name38" func="var" arg="dir" op="equ" val="norm">
                  <dgm:constrLst>
                    <dgm:constr type="ctrX" for="ch" forName="bullet3a" refType="w" fact="0.14"/>
                    <dgm:constr type="ctrY" for="ch" forName="bullet3a" refType="h" fact="0.711"/>
                    <dgm:constr type="w" for="ch" forName="bullet3a" refType="w" fact="0.026"/>
                    <dgm:constr type="h" for="ch" forName="bullet3a" refType="w" refFor="ch" refForName="bullet3a"/>
                    <dgm:constr type="l" for="ch" forName="textBox3a" refType="ctrX" refFor="ch" refForName="bullet3a"/>
                    <dgm:constr type="t" for="ch" forName="textBox3a" refType="ctrY" refFor="ch" refForName="bullet3a"/>
                    <dgm:constr type="w" for="ch" forName="textBox3a" refType="w" fact="0.233"/>
                    <dgm:constr type="h" for="ch" forName="textBox3a" refType="h" fact="0.289"/>
                    <dgm:constr type="userA" refType="h" refFor="ch" refForName="bullet3a" fact="0.53"/>
                    <dgm:constr type="lMarg" for="ch" forName="textBox3a" refType="userA" fact="2.834"/>
                    <dgm:constr type="ctrX" for="ch" forName="bullet3b" refType="w" fact="0.38"/>
                    <dgm:constr type="ctrY" for="ch" forName="bullet3b" refType="h" fact="0.456"/>
                    <dgm:constr type="w" for="ch" forName="bullet3b" refType="w" fact="0.047"/>
                    <dgm:constr type="h" for="ch" forName="bullet3b" refType="w" refFor="ch" refForName="bullet3b"/>
                    <dgm:constr type="l" for="ch" forName="textBox3b" refType="ctrX" refFor="ch" refForName="bullet3b"/>
                    <dgm:constr type="t" for="ch" forName="textBox3b" refType="ctrY" refFor="ch" refForName="bullet3b"/>
                    <dgm:constr type="w" for="ch" forName="textBox3b" refType="w" fact="0.24"/>
                    <dgm:constr type="h" for="ch" forName="textBox3b" refType="h" fact="0.544"/>
                    <dgm:constr type="userB" refType="h" refFor="ch" refForName="bullet3b" fact="0.53"/>
                    <dgm:constr type="lMarg" for="ch" forName="textBox3b" refType="userB" fact="2.834"/>
                    <dgm:constr type="ctrX" for="ch" forName="bullet3c" refType="w" fact="0.665"/>
                    <dgm:constr type="ctrY" for="ch" forName="bullet3c" refType="h" fact="0.305"/>
                    <dgm:constr type="w" for="ch" forName="bullet3c" refType="w" fact="0.065"/>
                    <dgm:constr type="h" for="ch" forName="bullet3c" refType="w" refFor="ch" refForName="bullet3c"/>
                    <dgm:constr type="l" for="ch" forName="textBox3c" refType="ctrX" refFor="ch" refForName="bullet3c"/>
                    <dgm:constr type="t" for="ch" forName="textBox3c" refType="ctrY" refFor="ch" refForName="bullet3c"/>
                    <dgm:constr type="w" for="ch" forName="textBox3c" refType="w" fact="0.24"/>
                    <dgm:constr type="h" for="ch" forName="textBox3c" refType="h" fact="0.695"/>
                    <dgm:constr type="userC" refType="h" refFor="ch" refForName="bullet3c" fact="0.53"/>
                    <dgm:constr type="lMarg" for="ch" forName="textBox3c" refType="userC" fact="2.834"/>
                    <dgm:constr type="primFontSz" for="ch" ptType="node" op="equ" val="65"/>
                  </dgm:constrLst>
                </dgm:if>
                <dgm:else name="Name39">
                  <dgm:constrLst>
                    <dgm:constr type="ctrX" for="ch" forName="bullet3a" refType="w" fact="0.14"/>
                    <dgm:constr type="ctrY" for="ch" forName="bullet3a" refType="h" fact="0.711"/>
                    <dgm:constr type="w" for="ch" forName="bullet3a" refType="w" fact="0.026"/>
                    <dgm:constr type="h" for="ch" forName="bullet3a" refType="w" refFor="ch" refForName="bullet3a"/>
                    <dgm:constr type="r" for="ch" forName="textBox3a" refType="ctrX" refFor="ch" refForName="bullet3a"/>
                    <dgm:constr type="b" for="ch" forName="textBox3a" refType="ctrY" refFor="ch" refForName="bullet3a"/>
                    <dgm:constr type="w" for="ch" forName="textBox3a" refType="w" fact="0.14"/>
                    <dgm:constr type="h" for="ch" forName="textBox3a" refType="h" fact="0.711"/>
                    <dgm:constr type="userA" refType="h" refFor="ch" refForName="bullet3a" fact="0.53"/>
                    <dgm:constr type="rMarg" for="ch" forName="textBox3a" refType="userA" fact="2.834"/>
                    <dgm:constr type="ctrX" for="ch" forName="bullet3b" refType="w" fact="0.38"/>
                    <dgm:constr type="ctrY" for="ch" forName="bullet3b" refType="h" fact="0.456"/>
                    <dgm:constr type="w" for="ch" forName="bullet3b" refType="w" fact="0.047"/>
                    <dgm:constr type="h" for="ch" forName="bullet3b" refType="w" refFor="ch" refForName="bullet3b"/>
                    <dgm:constr type="r" for="ch" forName="textBox3b" refType="ctrX" refFor="ch" refForName="bullet3b"/>
                    <dgm:constr type="b" for="ch" forName="textBox3b" refType="ctrY" refFor="ch" refForName="bullet3b"/>
                    <dgm:constr type="w" for="ch" forName="textBox3b" refType="w" fact="0.24"/>
                    <dgm:constr type="h" for="ch" forName="textBox3b" refType="h" fact="0.456"/>
                    <dgm:constr type="userB" refType="h" refFor="ch" refForName="bullet3b" fact="0.53"/>
                    <dgm:constr type="rMarg" for="ch" forName="textBox3b" refType="userB" fact="2.834"/>
                    <dgm:constr type="ctrX" for="ch" forName="bullet3c" refType="w" fact="0.665"/>
                    <dgm:constr type="ctrY" for="ch" forName="bullet3c" refType="h" fact="0.305"/>
                    <dgm:constr type="w" for="ch" forName="bullet3c" refType="w" fact="0.065"/>
                    <dgm:constr type="h" for="ch" forName="bullet3c" refType="w" refFor="ch" refForName="bullet3c"/>
                    <dgm:constr type="r" for="ch" forName="textBox3c" refType="ctrX" refFor="ch" refForName="bullet3c"/>
                    <dgm:constr type="b" for="ch" forName="textBox3c" refType="ctrY" refFor="ch" refForName="bullet3c"/>
                    <dgm:constr type="w" for="ch" forName="textBox3c" refType="w" fact="0.24"/>
                    <dgm:constr type="h" for="ch" forName="textBox3c" refType="h" fact="0.305"/>
                    <dgm:constr type="userC" refType="h" refFor="ch" refForName="bullet3c" fact="0.53"/>
                    <dgm:constr type="rMarg" for="ch" forName="textBox3c" refType="userC" fact="2.834"/>
                    <dgm:constr type="primFontSz" for="ch" ptType="node" op="equ" val="65"/>
                  </dgm:constrLst>
                </dgm:else>
              </dgm:choose>
              <dgm:ruleLst/>
              <dgm:forEach name="Name40" axis="ch" ptType="node" cnt="1">
                <dgm:layoutNode name="bullet3a" styleLbl="node1">
                  <dgm:alg type="sp"/>
                  <dgm:shape xmlns:r="http://schemas.openxmlformats.org/officeDocument/2006/relationships" type="ellipse" r:blip="">
                    <dgm:adjLst/>
                  </dgm:shape>
                  <dgm:presOf/>
                  <dgm:constrLst/>
                  <dgm:ruleLst/>
                </dgm:layoutNode>
                <dgm:layoutNode name="textBox3a" styleLbl="revTx">
                  <dgm:varLst>
                    <dgm:bulletEnabled val="1"/>
                  </dgm:varLst>
                  <dgm:choose name="Name41">
                    <dgm:if name="Name42" func="var" arg="dir" op="equ" val="norm">
                      <dgm:choose name="Name43">
                        <dgm:if name="Name44" axis="root des" ptType="all node" func="maxDepth" op="gt" val="1">
                          <dgm:alg type="tx">
                            <dgm:param type="txAnchorVert" val="t"/>
                            <dgm:param type="parTxLTRAlign" val="l"/>
                            <dgm:param type="parTxRTLAlign" val="r"/>
                          </dgm:alg>
                        </dgm:if>
                        <dgm:else name="Name45">
                          <dgm:alg type="tx">
                            <dgm:param type="txAnchorVert" val="t"/>
                            <dgm:param type="parTxLTRAlign" val="l"/>
                            <dgm:param type="parTxRTLAlign" val="l"/>
                          </dgm:alg>
                        </dgm:else>
                      </dgm:choose>
                    </dgm:if>
                    <dgm:else name="Name46">
                      <dgm:choose name="Name47">
                        <dgm:if name="Name48" axis="root des" ptType="all node" func="maxDepth" op="gt" val="1">
                          <dgm:alg type="tx">
                            <dgm:param type="txAnchorVert" val="b"/>
                            <dgm:param type="txAnchorVertCh" val="b"/>
                            <dgm:param type="parTxLTRAlign" val="l"/>
                            <dgm:param type="parTxRTLAlign" val="r"/>
                          </dgm:alg>
                        </dgm:if>
                        <dgm:else name="Name49">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50">
                    <dgm:if name="Name51" func="var" arg="dir" op="equ" val="norm">
                      <dgm:constrLst>
                        <dgm:constr type="rMarg"/>
                        <dgm:constr type="tMarg"/>
                        <dgm:constr type="bMarg"/>
                      </dgm:constrLst>
                    </dgm:if>
                    <dgm:else name="Name52">
                      <dgm:constrLst>
                        <dgm:constr type="lMarg"/>
                        <dgm:constr type="tMarg"/>
                        <dgm:constr type="bMarg"/>
                      </dgm:constrLst>
                    </dgm:else>
                  </dgm:choose>
                  <dgm:ruleLst>
                    <dgm:rule type="primFontSz" val="5" fact="NaN" max="NaN"/>
                  </dgm:ruleLst>
                </dgm:layoutNode>
              </dgm:forEach>
              <dgm:forEach name="Name53" axis="ch" ptType="node" st="2" cnt="1">
                <dgm:layoutNode name="bullet3b" styleLbl="node1">
                  <dgm:alg type="sp"/>
                  <dgm:shape xmlns:r="http://schemas.openxmlformats.org/officeDocument/2006/relationships" type="ellipse" r:blip="">
                    <dgm:adjLst/>
                  </dgm:shape>
                  <dgm:presOf/>
                  <dgm:constrLst/>
                  <dgm:ruleLst/>
                </dgm:layoutNode>
                <dgm:layoutNode name="textBox3b" styleLbl="revTx">
                  <dgm:varLst>
                    <dgm:bulletEnabled val="1"/>
                  </dgm:varLst>
                  <dgm:choose name="Name54">
                    <dgm:if name="Name55" func="var" arg="dir" op="equ" val="norm">
                      <dgm:choose name="Name56">
                        <dgm:if name="Name57" axis="root des" ptType="all node" func="maxDepth" op="gt" val="1">
                          <dgm:alg type="tx">
                            <dgm:param type="txAnchorVert" val="t"/>
                            <dgm:param type="parTxLTRAlign" val="l"/>
                            <dgm:param type="parTxRTLAlign" val="r"/>
                          </dgm:alg>
                        </dgm:if>
                        <dgm:else name="Name58">
                          <dgm:alg type="tx">
                            <dgm:param type="txAnchorVert" val="t"/>
                            <dgm:param type="parTxLTRAlign" val="l"/>
                            <dgm:param type="parTxRTLAlign" val="l"/>
                          </dgm:alg>
                        </dgm:else>
                      </dgm:choose>
                    </dgm:if>
                    <dgm:else name="Name59">
                      <dgm:choose name="Name60">
                        <dgm:if name="Name61" axis="root des" ptType="all node" func="maxDepth" op="gt" val="1">
                          <dgm:alg type="tx">
                            <dgm:param type="txAnchorVert" val="b"/>
                            <dgm:param type="txAnchorVertCh" val="b"/>
                            <dgm:param type="parTxLTRAlign" val="l"/>
                            <dgm:param type="parTxRTLAlign" val="r"/>
                          </dgm:alg>
                        </dgm:if>
                        <dgm:else name="Name6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63">
                    <dgm:if name="Name64" func="var" arg="dir" op="equ" val="norm">
                      <dgm:constrLst>
                        <dgm:constr type="rMarg"/>
                        <dgm:constr type="tMarg"/>
                        <dgm:constr type="bMarg"/>
                      </dgm:constrLst>
                    </dgm:if>
                    <dgm:else name="Name65">
                      <dgm:constrLst>
                        <dgm:constr type="lMarg"/>
                        <dgm:constr type="tMarg"/>
                        <dgm:constr type="bMarg"/>
                      </dgm:constrLst>
                    </dgm:else>
                  </dgm:choose>
                  <dgm:ruleLst>
                    <dgm:rule type="primFontSz" val="5" fact="NaN" max="NaN"/>
                  </dgm:ruleLst>
                </dgm:layoutNode>
              </dgm:forEach>
              <dgm:forEach name="Name66" axis="ch" ptType="node" st="3" cnt="1">
                <dgm:layoutNode name="bullet3c" styleLbl="node1">
                  <dgm:alg type="sp"/>
                  <dgm:shape xmlns:r="http://schemas.openxmlformats.org/officeDocument/2006/relationships" type="ellipse" r:blip="">
                    <dgm:adjLst/>
                  </dgm:shape>
                  <dgm:presOf/>
                  <dgm:constrLst/>
                  <dgm:ruleLst/>
                </dgm:layoutNode>
                <dgm:layoutNode name="textBox3c" styleLbl="revTx">
                  <dgm:varLst>
                    <dgm:bulletEnabled val="1"/>
                  </dgm:varLst>
                  <dgm:choose name="Name67">
                    <dgm:if name="Name68" func="var" arg="dir" op="equ" val="norm">
                      <dgm:choose name="Name69">
                        <dgm:if name="Name70" axis="root des" ptType="all node" func="maxDepth" op="gt" val="1">
                          <dgm:alg type="tx">
                            <dgm:param type="txAnchorVert" val="t"/>
                            <dgm:param type="parTxLTRAlign" val="l"/>
                            <dgm:param type="parTxRTLAlign" val="r"/>
                          </dgm:alg>
                        </dgm:if>
                        <dgm:else name="Name71">
                          <dgm:alg type="tx">
                            <dgm:param type="txAnchorVert" val="t"/>
                            <dgm:param type="parTxLTRAlign" val="l"/>
                            <dgm:param type="parTxRTLAlign" val="l"/>
                          </dgm:alg>
                        </dgm:else>
                      </dgm:choose>
                    </dgm:if>
                    <dgm:else name="Name72">
                      <dgm:choose name="Name73">
                        <dgm:if name="Name74" axis="root des" ptType="all node" func="maxDepth" op="gt" val="1">
                          <dgm:alg type="tx">
                            <dgm:param type="txAnchorVert" val="b"/>
                            <dgm:param type="txAnchorVertCh" val="b"/>
                            <dgm:param type="parTxLTRAlign" val="l"/>
                            <dgm:param type="parTxRTLAlign" val="r"/>
                          </dgm:alg>
                        </dgm:if>
                        <dgm:else name="Name75">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76">
                    <dgm:if name="Name77" func="var" arg="dir" op="equ" val="norm">
                      <dgm:constrLst>
                        <dgm:constr type="rMarg"/>
                        <dgm:constr type="tMarg"/>
                        <dgm:constr type="bMarg"/>
                      </dgm:constrLst>
                    </dgm:if>
                    <dgm:else name="Name78">
                      <dgm:constrLst>
                        <dgm:constr type="lMarg"/>
                        <dgm:constr type="tMarg"/>
                        <dgm:constr type="bMarg"/>
                      </dgm:constrLst>
                    </dgm:else>
                  </dgm:choose>
                  <dgm:ruleLst>
                    <dgm:rule type="primFontSz" val="5" fact="NaN" max="NaN"/>
                  </dgm:ruleLst>
                </dgm:layoutNode>
              </dgm:forEach>
            </dgm:layoutNode>
          </dgm:if>
          <dgm:if name="Name79" axis="ch" ptType="node" func="cnt" op="equ" val="4">
            <dgm:layoutNode name="arrowDiagram4">
              <dgm:alg type="composite">
                <dgm:param type="vertAlign" val="none"/>
                <dgm:param type="horzAlign" val="none"/>
              </dgm:alg>
              <dgm:shape xmlns:r="http://schemas.openxmlformats.org/officeDocument/2006/relationships" r:blip="">
                <dgm:adjLst/>
              </dgm:shape>
              <dgm:presOf/>
              <dgm:choose name="Name80">
                <dgm:if name="Name81" func="var" arg="dir" op="equ" val="norm">
                  <dgm:constrLst>
                    <dgm:constr type="ctrX" for="ch" forName="bullet4a" refType="w" fact="0.11"/>
                    <dgm:constr type="ctrY" for="ch" forName="bullet4a" refType="h" fact="0.762"/>
                    <dgm:constr type="w" for="ch" forName="bullet4a" refType="w" fact="0.023"/>
                    <dgm:constr type="h" for="ch" forName="bullet4a" refType="w" refFor="ch" refForName="bullet4a"/>
                    <dgm:constr type="l" for="ch" forName="textBox4a" refType="ctrX" refFor="ch" refForName="bullet4a"/>
                    <dgm:constr type="t" for="ch" forName="textBox4a" refType="ctrY" refFor="ch" refForName="bullet4a"/>
                    <dgm:constr type="w" for="ch" forName="textBox4a" refType="w" fact="0.171"/>
                    <dgm:constr type="h" for="ch" forName="textBox4a" refType="h" fact="0.238"/>
                    <dgm:constr type="userA" refType="h" refFor="ch" refForName="bullet4a" fact="0.53"/>
                    <dgm:constr type="lMarg" for="ch" forName="textBox4a" refType="userA" fact="2.834"/>
                    <dgm:constr type="ctrX" for="ch" forName="bullet4b" refType="w" fact="0.281"/>
                    <dgm:constr type="ctrY" for="ch" forName="bullet4b" refType="h" fact="0.543"/>
                    <dgm:constr type="w" for="ch" forName="bullet4b" refType="w" fact="0.04"/>
                    <dgm:constr type="h" for="ch" forName="bullet4b" refType="w" refFor="ch" refForName="bullet4b"/>
                    <dgm:constr type="l" for="ch" forName="textBox4b" refType="ctrX" refFor="ch" refForName="bullet4b"/>
                    <dgm:constr type="t" for="ch" forName="textBox4b" refType="ctrY" refFor="ch" refForName="bullet4b"/>
                    <dgm:constr type="w" for="ch" forName="textBox4b" refType="w" fact="0.21"/>
                    <dgm:constr type="h" for="ch" forName="textBox4b" refType="h" fact="0.457"/>
                    <dgm:constr type="userB" refType="h" refFor="ch" refForName="bullet4b" fact="0.53"/>
                    <dgm:constr type="lMarg" for="ch" forName="textBox4b" refType="userB" fact="2.834"/>
                    <dgm:constr type="ctrX" for="ch" forName="bullet4c" refType="w" fact="0.495"/>
                    <dgm:constr type="ctrY" for="ch" forName="bullet4c" refType="h" fact="0.382"/>
                    <dgm:constr type="w" for="ch" forName="bullet4c" refType="w" fact="0.053"/>
                    <dgm:constr type="h" for="ch" forName="bullet4c" refType="w" refFor="ch" refForName="bullet4c"/>
                    <dgm:constr type="l" for="ch" forName="textBox4c" refType="ctrX" refFor="ch" refForName="bullet4c"/>
                    <dgm:constr type="t" for="ch" forName="textBox4c" refType="ctrY" refFor="ch" refForName="bullet4c"/>
                    <dgm:constr type="w" for="ch" forName="textBox4c" refType="w" fact="0.21"/>
                    <dgm:constr type="h" for="ch" forName="textBox4c" refType="h" fact="0.618"/>
                    <dgm:constr type="userC" refType="h" refFor="ch" refForName="bullet4c" fact="0.53"/>
                    <dgm:constr type="lMarg" for="ch" forName="textBox4c" refType="userC" fact="2.834"/>
                    <dgm:constr type="ctrX" for="ch" forName="bullet4d" refType="w" fact="0.73"/>
                    <dgm:constr type="ctrY" for="ch" forName="bullet4d" refType="h" fact="0.283"/>
                    <dgm:constr type="w" for="ch" forName="bullet4d" refType="w" fact="0.071"/>
                    <dgm:constr type="h" for="ch" forName="bullet4d" refType="w" refFor="ch" refForName="bullet4d"/>
                    <dgm:constr type="l" for="ch" forName="textBox4d" refType="ctrX" refFor="ch" refForName="bullet4d"/>
                    <dgm:constr type="t" for="ch" forName="textBox4d" refType="ctrY" refFor="ch" refForName="bullet4d"/>
                    <dgm:constr type="w" for="ch" forName="textBox4d" refType="w" fact="0.21"/>
                    <dgm:constr type="h" for="ch" forName="textBox4d" refType="h" fact="0.717"/>
                    <dgm:constr type="userD" refType="h" refFor="ch" refForName="bullet4d" fact="0.53"/>
                    <dgm:constr type="lMarg" for="ch" forName="textBox4d" refType="userD" fact="2.834"/>
                    <dgm:constr type="primFontSz" for="ch" ptType="node" op="equ" val="65"/>
                  </dgm:constrLst>
                </dgm:if>
                <dgm:else name="Name82">
                  <dgm:constrLst>
                    <dgm:constr type="ctrX" for="ch" forName="bullet4a" refType="w" fact="0.11"/>
                    <dgm:constr type="ctrY" for="ch" forName="bullet4a" refType="h" fact="0.762"/>
                    <dgm:constr type="w" for="ch" forName="bullet4a" refType="w" fact="0.023"/>
                    <dgm:constr type="h" for="ch" forName="bullet4a" refType="w" refFor="ch" refForName="bullet4a"/>
                    <dgm:constr type="r" for="ch" forName="textBox4a" refType="ctrX" refFor="ch" refForName="bullet4a"/>
                    <dgm:constr type="b" for="ch" forName="textBox4a" refType="ctrY" refFor="ch" refForName="bullet4a"/>
                    <dgm:constr type="w" for="ch" forName="textBox4a" refType="w" fact="0.11"/>
                    <dgm:constr type="h" for="ch" forName="textBox4a" refType="h" fact="0.762"/>
                    <dgm:constr type="userA" refType="h" refFor="ch" refForName="bullet4a" fact="0.53"/>
                    <dgm:constr type="rMarg" for="ch" forName="textBox4a" refType="userA" fact="2.834"/>
                    <dgm:constr type="ctrX" for="ch" forName="bullet4b" refType="w" fact="0.281"/>
                    <dgm:constr type="ctrY" for="ch" forName="bullet4b" refType="h" fact="0.543"/>
                    <dgm:constr type="w" for="ch" forName="bullet4b" refType="w" fact="0.04"/>
                    <dgm:constr type="h" for="ch" forName="bullet4b" refType="w" refFor="ch" refForName="bullet4b"/>
                    <dgm:constr type="r" for="ch" forName="textBox4b" refType="ctrX" refFor="ch" refForName="bullet4b"/>
                    <dgm:constr type="b" for="ch" forName="textBox4b" refType="ctrY" refFor="ch" refForName="bullet4b"/>
                    <dgm:constr type="w" for="ch" forName="textBox4b" refType="w" fact="0.171"/>
                    <dgm:constr type="h" for="ch" forName="textBox4b" refType="h" fact="0.543"/>
                    <dgm:constr type="userB" refType="h" refFor="ch" refForName="bullet4b" fact="0.53"/>
                    <dgm:constr type="rMarg" for="ch" forName="textBox4b" refType="userB" fact="2.834"/>
                    <dgm:constr type="ctrX" for="ch" forName="bullet4c" refType="w" fact="0.495"/>
                    <dgm:constr type="ctrY" for="ch" forName="bullet4c" refType="h" fact="0.382"/>
                    <dgm:constr type="w" for="ch" forName="bullet4c" refType="w" fact="0.053"/>
                    <dgm:constr type="h" for="ch" forName="bullet4c" refType="w" refFor="ch" refForName="bullet4c"/>
                    <dgm:constr type="r" for="ch" forName="textBox4c" refType="ctrX" refFor="ch" refForName="bullet4c"/>
                    <dgm:constr type="b" for="ch" forName="textBox4c" refType="ctrY" refFor="ch" refForName="bullet4c"/>
                    <dgm:constr type="w" for="ch" forName="textBox4c" refType="w" fact="0.21"/>
                    <dgm:constr type="h" for="ch" forName="textBox4c" refType="h" fact="0.382"/>
                    <dgm:constr type="userC" refType="h" refFor="ch" refForName="bullet4c" fact="0.53"/>
                    <dgm:constr type="rMarg" for="ch" forName="textBox4c" refType="userC" fact="2.834"/>
                    <dgm:constr type="ctrX" for="ch" forName="bullet4d" refType="w" fact="0.73"/>
                    <dgm:constr type="ctrY" for="ch" forName="bullet4d" refType="h" fact="0.283"/>
                    <dgm:constr type="w" for="ch" forName="bullet4d" refType="w" fact="0.071"/>
                    <dgm:constr type="h" for="ch" forName="bullet4d" refType="w" refFor="ch" refForName="bullet4d"/>
                    <dgm:constr type="r" for="ch" forName="textBox4d" refType="ctrX" refFor="ch" refForName="bullet4d"/>
                    <dgm:constr type="b" for="ch" forName="textBox4d" refType="ctrY" refFor="ch" refForName="bullet4d"/>
                    <dgm:constr type="w" for="ch" forName="textBox4d" refType="w" fact="0.21"/>
                    <dgm:constr type="h" for="ch" forName="textBox4d" refType="h" fact="0.283"/>
                    <dgm:constr type="userD" refType="h" refFor="ch" refForName="bullet4d" fact="0.53"/>
                    <dgm:constr type="rMarg" for="ch" forName="textBox4d" refType="userD" fact="2.834"/>
                    <dgm:constr type="primFontSz" for="ch" ptType="node" op="equ" val="65"/>
                  </dgm:constrLst>
                </dgm:else>
              </dgm:choose>
              <dgm:ruleLst/>
              <dgm:forEach name="Name83" axis="ch" ptType="node" cnt="1">
                <dgm:layoutNode name="bullet4a" styleLbl="node1">
                  <dgm:alg type="sp"/>
                  <dgm:shape xmlns:r="http://schemas.openxmlformats.org/officeDocument/2006/relationships" type="ellipse" r:blip="">
                    <dgm:adjLst/>
                  </dgm:shape>
                  <dgm:presOf/>
                  <dgm:constrLst/>
                  <dgm:ruleLst/>
                </dgm:layoutNode>
                <dgm:layoutNode name="textBox4a" styleLbl="revTx">
                  <dgm:varLst>
                    <dgm:bulletEnabled val="1"/>
                  </dgm:varLst>
                  <dgm:choose name="Name84">
                    <dgm:if name="Name85" func="var" arg="dir" op="equ" val="norm">
                      <dgm:choose name="Name86">
                        <dgm:if name="Name87" axis="root des" ptType="all node" func="maxDepth" op="gt" val="1">
                          <dgm:alg type="tx">
                            <dgm:param type="txAnchorVert" val="t"/>
                            <dgm:param type="parTxLTRAlign" val="l"/>
                            <dgm:param type="parTxRTLAlign" val="r"/>
                          </dgm:alg>
                        </dgm:if>
                        <dgm:else name="Name88">
                          <dgm:alg type="tx">
                            <dgm:param type="txAnchorVert" val="t"/>
                            <dgm:param type="parTxLTRAlign" val="l"/>
                            <dgm:param type="parTxRTLAlign" val="l"/>
                          </dgm:alg>
                        </dgm:else>
                      </dgm:choose>
                    </dgm:if>
                    <dgm:else name="Name89">
                      <dgm:choose name="Name90">
                        <dgm:if name="Name91" axis="root des" ptType="all node" func="maxDepth" op="gt" val="1">
                          <dgm:alg type="tx">
                            <dgm:param type="txAnchorVert" val="b"/>
                            <dgm:param type="txAnchorVertCh" val="b"/>
                            <dgm:param type="parTxLTRAlign" val="l"/>
                            <dgm:param type="parTxRTLAlign" val="r"/>
                          </dgm:alg>
                        </dgm:if>
                        <dgm:else name="Name9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93">
                    <dgm:if name="Name94" func="var" arg="dir" op="equ" val="norm">
                      <dgm:constrLst>
                        <dgm:constr type="rMarg"/>
                        <dgm:constr type="tMarg"/>
                        <dgm:constr type="bMarg"/>
                      </dgm:constrLst>
                    </dgm:if>
                    <dgm:else name="Name95">
                      <dgm:constrLst>
                        <dgm:constr type="lMarg"/>
                        <dgm:constr type="tMarg"/>
                        <dgm:constr type="bMarg"/>
                      </dgm:constrLst>
                    </dgm:else>
                  </dgm:choose>
                  <dgm:ruleLst>
                    <dgm:rule type="primFontSz" val="5" fact="NaN" max="NaN"/>
                  </dgm:ruleLst>
                </dgm:layoutNode>
              </dgm:forEach>
              <dgm:forEach name="Name96" axis="ch" ptType="node" st="2" cnt="1">
                <dgm:layoutNode name="bullet4b" styleLbl="node1">
                  <dgm:alg type="sp"/>
                  <dgm:shape xmlns:r="http://schemas.openxmlformats.org/officeDocument/2006/relationships" type="ellipse" r:blip="">
                    <dgm:adjLst/>
                  </dgm:shape>
                  <dgm:presOf/>
                  <dgm:constrLst/>
                  <dgm:ruleLst/>
                </dgm:layoutNode>
                <dgm:layoutNode name="textBox4b" styleLbl="revTx">
                  <dgm:varLst>
                    <dgm:bulletEnabled val="1"/>
                  </dgm:varLst>
                  <dgm:choose name="Name97">
                    <dgm:if name="Name98" func="var" arg="dir" op="equ" val="norm">
                      <dgm:choose name="Name99">
                        <dgm:if name="Name100" axis="root des" ptType="all node" func="maxDepth" op="gt" val="1">
                          <dgm:alg type="tx">
                            <dgm:param type="txAnchorVert" val="t"/>
                            <dgm:param type="parTxLTRAlign" val="l"/>
                            <dgm:param type="parTxRTLAlign" val="r"/>
                          </dgm:alg>
                        </dgm:if>
                        <dgm:else name="Name101">
                          <dgm:alg type="tx">
                            <dgm:param type="txAnchorVert" val="t"/>
                            <dgm:param type="parTxLTRAlign" val="l"/>
                            <dgm:param type="parTxRTLAlign" val="l"/>
                          </dgm:alg>
                        </dgm:else>
                      </dgm:choose>
                    </dgm:if>
                    <dgm:else name="Name102">
                      <dgm:choose name="Name103">
                        <dgm:if name="Name104" axis="root des" ptType="all node" func="maxDepth" op="gt" val="1">
                          <dgm:alg type="tx">
                            <dgm:param type="txAnchorVert" val="b"/>
                            <dgm:param type="txAnchorVertCh" val="b"/>
                            <dgm:param type="parTxLTRAlign" val="l"/>
                            <dgm:param type="parTxRTLAlign" val="r"/>
                          </dgm:alg>
                        </dgm:if>
                        <dgm:else name="Name105">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06">
                    <dgm:if name="Name107" func="var" arg="dir" op="equ" val="norm">
                      <dgm:constrLst>
                        <dgm:constr type="rMarg"/>
                        <dgm:constr type="tMarg"/>
                        <dgm:constr type="bMarg"/>
                      </dgm:constrLst>
                    </dgm:if>
                    <dgm:else name="Name108">
                      <dgm:constrLst>
                        <dgm:constr type="lMarg"/>
                        <dgm:constr type="tMarg"/>
                        <dgm:constr type="bMarg"/>
                      </dgm:constrLst>
                    </dgm:else>
                  </dgm:choose>
                  <dgm:ruleLst>
                    <dgm:rule type="primFontSz" val="5" fact="NaN" max="NaN"/>
                  </dgm:ruleLst>
                </dgm:layoutNode>
              </dgm:forEach>
              <dgm:forEach name="Name109" axis="ch" ptType="node" st="3" cnt="1">
                <dgm:layoutNode name="bullet4c" styleLbl="node1">
                  <dgm:alg type="sp"/>
                  <dgm:shape xmlns:r="http://schemas.openxmlformats.org/officeDocument/2006/relationships" type="ellipse" r:blip="">
                    <dgm:adjLst/>
                  </dgm:shape>
                  <dgm:presOf/>
                  <dgm:constrLst/>
                  <dgm:ruleLst/>
                </dgm:layoutNode>
                <dgm:layoutNode name="textBox4c" styleLbl="revTx">
                  <dgm:varLst>
                    <dgm:bulletEnabled val="1"/>
                  </dgm:varLst>
                  <dgm:choose name="Name110">
                    <dgm:if name="Name111" func="var" arg="dir" op="equ" val="norm">
                      <dgm:choose name="Name112">
                        <dgm:if name="Name113" axis="root des" ptType="all node" func="maxDepth" op="gt" val="1">
                          <dgm:alg type="tx">
                            <dgm:param type="txAnchorVert" val="t"/>
                            <dgm:param type="parTxLTRAlign" val="l"/>
                            <dgm:param type="parTxRTLAlign" val="r"/>
                          </dgm:alg>
                        </dgm:if>
                        <dgm:else name="Name114">
                          <dgm:alg type="tx">
                            <dgm:param type="txAnchorVert" val="t"/>
                            <dgm:param type="parTxLTRAlign" val="l"/>
                            <dgm:param type="parTxRTLAlign" val="l"/>
                          </dgm:alg>
                        </dgm:else>
                      </dgm:choose>
                    </dgm:if>
                    <dgm:else name="Name115">
                      <dgm:choose name="Name116">
                        <dgm:if name="Name117" axis="root des" ptType="all node" func="maxDepth" op="gt" val="1">
                          <dgm:alg type="tx">
                            <dgm:param type="txAnchorVert" val="b"/>
                            <dgm:param type="txAnchorVertCh" val="b"/>
                            <dgm:param type="parTxLTRAlign" val="l"/>
                            <dgm:param type="parTxRTLAlign" val="r"/>
                          </dgm:alg>
                        </dgm:if>
                        <dgm:else name="Name118">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19">
                    <dgm:if name="Name120" func="var" arg="dir" op="equ" val="norm">
                      <dgm:constrLst>
                        <dgm:constr type="rMarg"/>
                        <dgm:constr type="tMarg"/>
                        <dgm:constr type="bMarg"/>
                      </dgm:constrLst>
                    </dgm:if>
                    <dgm:else name="Name121">
                      <dgm:constrLst>
                        <dgm:constr type="lMarg"/>
                        <dgm:constr type="tMarg"/>
                        <dgm:constr type="bMarg"/>
                      </dgm:constrLst>
                    </dgm:else>
                  </dgm:choose>
                  <dgm:ruleLst>
                    <dgm:rule type="primFontSz" val="5" fact="NaN" max="NaN"/>
                  </dgm:ruleLst>
                </dgm:layoutNode>
              </dgm:forEach>
              <dgm:forEach name="Name122" axis="ch" ptType="node" st="4" cnt="1">
                <dgm:layoutNode name="bullet4d" styleLbl="node1">
                  <dgm:alg type="sp"/>
                  <dgm:shape xmlns:r="http://schemas.openxmlformats.org/officeDocument/2006/relationships" type="ellipse" r:blip="">
                    <dgm:adjLst/>
                  </dgm:shape>
                  <dgm:presOf/>
                  <dgm:constrLst/>
                  <dgm:ruleLst/>
                </dgm:layoutNode>
                <dgm:layoutNode name="textBox4d" styleLbl="revTx">
                  <dgm:varLst>
                    <dgm:bulletEnabled val="1"/>
                  </dgm:varLst>
                  <dgm:choose name="Name123">
                    <dgm:if name="Name124" func="var" arg="dir" op="equ" val="norm">
                      <dgm:choose name="Name125">
                        <dgm:if name="Name126" axis="root des" ptType="all node" func="maxDepth" op="gt" val="1">
                          <dgm:alg type="tx">
                            <dgm:param type="txAnchorVert" val="t"/>
                            <dgm:param type="parTxLTRAlign" val="l"/>
                            <dgm:param type="parTxRTLAlign" val="r"/>
                          </dgm:alg>
                        </dgm:if>
                        <dgm:else name="Name127">
                          <dgm:alg type="tx">
                            <dgm:param type="txAnchorVert" val="t"/>
                            <dgm:param type="parTxLTRAlign" val="l"/>
                            <dgm:param type="parTxRTLAlign" val="l"/>
                          </dgm:alg>
                        </dgm:else>
                      </dgm:choose>
                    </dgm:if>
                    <dgm:else name="Name128">
                      <dgm:choose name="Name129">
                        <dgm:if name="Name130" axis="root des" ptType="all node" func="maxDepth" op="gt" val="1">
                          <dgm:alg type="tx">
                            <dgm:param type="txAnchorVert" val="b"/>
                            <dgm:param type="txAnchorVertCh" val="b"/>
                            <dgm:param type="parTxLTRAlign" val="l"/>
                            <dgm:param type="parTxRTLAlign" val="r"/>
                          </dgm:alg>
                        </dgm:if>
                        <dgm:else name="Name131">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32">
                    <dgm:if name="Name133" func="var" arg="dir" op="equ" val="norm">
                      <dgm:constrLst>
                        <dgm:constr type="rMarg"/>
                        <dgm:constr type="tMarg"/>
                        <dgm:constr type="bMarg"/>
                      </dgm:constrLst>
                    </dgm:if>
                    <dgm:else name="Name134">
                      <dgm:constrLst>
                        <dgm:constr type="lMarg"/>
                        <dgm:constr type="tMarg"/>
                        <dgm:constr type="bMarg"/>
                      </dgm:constrLst>
                    </dgm:else>
                  </dgm:choose>
                  <dgm:ruleLst>
                    <dgm:rule type="primFontSz" val="5" fact="NaN" max="NaN"/>
                  </dgm:ruleLst>
                </dgm:layoutNode>
              </dgm:forEach>
            </dgm:layoutNode>
          </dgm:if>
          <dgm:else name="Name135">
            <dgm:layoutNode name="arrowDiagram5">
              <dgm:alg type="composite">
                <dgm:param type="vertAlign" val="none"/>
                <dgm:param type="horzAlign" val="none"/>
              </dgm:alg>
              <dgm:shape xmlns:r="http://schemas.openxmlformats.org/officeDocument/2006/relationships" r:blip="">
                <dgm:adjLst/>
              </dgm:shape>
              <dgm:presOf/>
              <dgm:choose name="Name136">
                <dgm:if name="Name137" func="var" arg="dir" op="equ" val="norm">
                  <dgm:constrLst>
                    <dgm:constr type="ctrX" for="ch" forName="bullet5a" refType="w" fact="0.11"/>
                    <dgm:constr type="ctrY" for="ch" forName="bullet5a" refType="h" fact="0.762"/>
                    <dgm:constr type="w" for="ch" forName="bullet5a" refType="w" fact="0.023"/>
                    <dgm:constr type="h" for="ch" forName="bullet5a" refType="w" refFor="ch" refForName="bullet5a"/>
                    <dgm:constr type="l" for="ch" forName="textBox5a" refType="ctrX" refFor="ch" refForName="bullet5a"/>
                    <dgm:constr type="t" for="ch" forName="textBox5a" refType="ctrY" refFor="ch" refForName="bullet5a"/>
                    <dgm:constr type="w" for="ch" forName="textBox5a" refType="w" fact="0.131"/>
                    <dgm:constr type="h" for="ch" forName="textBox5a" refType="h" fact="0.238"/>
                    <dgm:constr type="userA" refType="h" refFor="ch" refForName="bullet5a" fact="0.53"/>
                    <dgm:constr type="lMarg" for="ch" forName="textBox5a" refType="userA" fact="2.834"/>
                    <dgm:constr type="ctrX" for="ch" forName="bullet5b" refType="w" fact="0.241"/>
                    <dgm:constr type="ctrY" for="ch" forName="bullet5b" refType="h" fact="0.581"/>
                    <dgm:constr type="w" for="ch" forName="bullet5b" refType="w" fact="0.036"/>
                    <dgm:constr type="h" for="ch" forName="bullet5b" refType="w" refFor="ch" refForName="bullet5b"/>
                    <dgm:constr type="l" for="ch" forName="textBox5b" refType="ctrX" refFor="ch" refForName="bullet5b"/>
                    <dgm:constr type="t" for="ch" forName="textBox5b" refType="ctrY" refFor="ch" refForName="bullet5b"/>
                    <dgm:constr type="w" for="ch" forName="textBox5b" refType="w" fact="0.166"/>
                    <dgm:constr type="h" for="ch" forName="textBox5b" refType="h" fact="0.419"/>
                    <dgm:constr type="userB" refType="h" refFor="ch" refForName="bullet5b" fact="0.53"/>
                    <dgm:constr type="lMarg" for="ch" forName="textBox5b" refType="userB" fact="2.834"/>
                    <dgm:constr type="ctrX" for="ch" forName="bullet5c" refType="w" fact="0.407"/>
                    <dgm:constr type="ctrY" for="ch" forName="bullet5c" refType="h" fact="0.438"/>
                    <dgm:constr type="w" for="ch" forName="bullet5c" refType="w" fact="0.048"/>
                    <dgm:constr type="h" for="ch" forName="bullet5c" refType="w" refFor="ch" refForName="bullet5c"/>
                    <dgm:constr type="l" for="ch" forName="textBox5c" refType="ctrX" refFor="ch" refForName="bullet5c"/>
                    <dgm:constr type="t" for="ch" forName="textBox5c" refType="ctrY" refFor="ch" refForName="bullet5c"/>
                    <dgm:constr type="w" for="ch" forName="textBox5c" refType="w" fact="0.193"/>
                    <dgm:constr type="h" for="ch" forName="textBox5c" refType="h" fact="0.562"/>
                    <dgm:constr type="userC" refType="h" refFor="ch" refForName="bullet5c" fact="0.53"/>
                    <dgm:constr type="lMarg" for="ch" forName="textBox5c" refType="userC" fact="2.834"/>
                    <dgm:constr type="ctrX" for="ch" forName="bullet5d" refType="w" fact="0.6"/>
                    <dgm:constr type="ctrY" for="ch" forName="bullet5d" refType="h" fact="0.33"/>
                    <dgm:constr type="w" for="ch" forName="bullet5d" refType="w" fact="0.062"/>
                    <dgm:constr type="h" for="ch" forName="bullet5d" refType="w" refFor="ch" refForName="bullet5d"/>
                    <dgm:constr type="l" for="ch" forName="textBox5d" refType="ctrX" refFor="ch" refForName="bullet5d"/>
                    <dgm:constr type="t" for="ch" forName="textBox5d" refType="ctrY" refFor="ch" refForName="bullet5d"/>
                    <dgm:constr type="w" for="ch" forName="textBox5d" refType="w" fact="0.2"/>
                    <dgm:constr type="h" for="ch" forName="textBox5d" refType="h" fact="0.67"/>
                    <dgm:constr type="userD" refType="h" refFor="ch" refForName="bullet5d" fact="0.53"/>
                    <dgm:constr type="lMarg" for="ch" forName="textBox5d" refType="userD" fact="2.834"/>
                    <dgm:constr type="ctrX" for="ch" forName="bullet5e" refType="w" fact="0.8"/>
                    <dgm:constr type="ctrY" for="ch" forName="bullet5e" refType="h" fact="0.264"/>
                    <dgm:constr type="w" for="ch" forName="bullet5e" refType="w" fact="0.079"/>
                    <dgm:constr type="h" for="ch" forName="bullet5e" refType="w" refFor="ch" refForName="bullet5e"/>
                    <dgm:constr type="l" for="ch" forName="textBox5e" refType="ctrX" refFor="ch" refForName="bullet5e"/>
                    <dgm:constr type="t" for="ch" forName="textBox5e" refType="ctrY" refFor="ch" refForName="bullet5e"/>
                    <dgm:constr type="w" for="ch" forName="textBox5e" refType="w" fact="0.2"/>
                    <dgm:constr type="h" for="ch" forName="textBox5e" refType="h" fact="0.736"/>
                    <dgm:constr type="userE" refType="h" refFor="ch" refForName="bullet5e" fact="0.53"/>
                    <dgm:constr type="lMarg" for="ch" forName="textBox5e" refType="userE" fact="2.834"/>
                    <dgm:constr type="primFontSz" for="ch" ptType="node" op="equ" val="65"/>
                  </dgm:constrLst>
                </dgm:if>
                <dgm:else name="Name138">
                  <dgm:constrLst>
                    <dgm:constr type="ctrX" for="ch" forName="bullet5a" refType="w" fact="0.11"/>
                    <dgm:constr type="ctrY" for="ch" forName="bullet5a" refType="h" fact="0.762"/>
                    <dgm:constr type="w" for="ch" forName="bullet5a" refType="w" fact="0.023"/>
                    <dgm:constr type="h" for="ch" forName="bullet5a" refType="w" refFor="ch" refForName="bullet5a"/>
                    <dgm:constr type="r" for="ch" forName="textBox5a" refType="ctrX" refFor="ch" refForName="bullet5a"/>
                    <dgm:constr type="b" for="ch" forName="textBox5a" refType="ctrY" refFor="ch" refForName="bullet5a"/>
                    <dgm:constr type="w" for="ch" forName="textBox5a" refType="w" fact="0.11"/>
                    <dgm:constr type="h" for="ch" forName="textBox5a" refType="h" fact="0.762"/>
                    <dgm:constr type="userA" refType="h" refFor="ch" refForName="bullet5a" fact="0.53"/>
                    <dgm:constr type="rMarg" for="ch" forName="textBox5a" refType="userA" fact="2.834"/>
                    <dgm:constr type="ctrX" for="ch" forName="bullet5b" refType="w" fact="0.241"/>
                    <dgm:constr type="ctrY" for="ch" forName="bullet5b" refType="h" fact="0.581"/>
                    <dgm:constr type="w" for="ch" forName="bullet5b" refType="w" fact="0.036"/>
                    <dgm:constr type="h" for="ch" forName="bullet5b" refType="w" refFor="ch" refForName="bullet5b"/>
                    <dgm:constr type="r" for="ch" forName="textBox5b" refType="ctrX" refFor="ch" refForName="bullet5b"/>
                    <dgm:constr type="b" for="ch" forName="textBox5b" refType="ctrY" refFor="ch" refForName="bullet5b"/>
                    <dgm:constr type="w" for="ch" forName="textBox5b" refType="w" fact="0.131"/>
                    <dgm:constr type="h" for="ch" forName="textBox5b" refType="h" fact="0.581"/>
                    <dgm:constr type="userB" refType="h" refFor="ch" refForName="bullet5b" fact="0.53"/>
                    <dgm:constr type="rMarg" for="ch" forName="textBox5b" refType="userB" fact="2.834"/>
                    <dgm:constr type="ctrX" for="ch" forName="bullet5c" refType="w" fact="0.407"/>
                    <dgm:constr type="ctrY" for="ch" forName="bullet5c" refType="h" fact="0.438"/>
                    <dgm:constr type="w" for="ch" forName="bullet5c" refType="w" fact="0.048"/>
                    <dgm:constr type="h" for="ch" forName="bullet5c" refType="w" refFor="ch" refForName="bullet5c"/>
                    <dgm:constr type="r" for="ch" forName="textBox5c" refType="ctrX" refFor="ch" refForName="bullet5c"/>
                    <dgm:constr type="b" for="ch" forName="textBox5c" refType="ctrY" refFor="ch" refForName="bullet5c"/>
                    <dgm:constr type="w" for="ch" forName="textBox5c" refType="w" fact="0.166"/>
                    <dgm:constr type="h" for="ch" forName="textBox5c" refType="h" fact="0.438"/>
                    <dgm:constr type="userC" refType="h" refFor="ch" refForName="bullet5c" fact="0.53"/>
                    <dgm:constr type="rMarg" for="ch" forName="textBox5c" refType="userC" fact="2.834"/>
                    <dgm:constr type="ctrX" for="ch" forName="bullet5d" refType="w" fact="0.6"/>
                    <dgm:constr type="ctrY" for="ch" forName="bullet5d" refType="h" fact="0.33"/>
                    <dgm:constr type="w" for="ch" forName="bullet5d" refType="w" fact="0.062"/>
                    <dgm:constr type="h" for="ch" forName="bullet5d" refType="w" refFor="ch" refForName="bullet5d"/>
                    <dgm:constr type="r" for="ch" forName="textBox5d" refType="ctrX" refFor="ch" refForName="bullet5d"/>
                    <dgm:constr type="b" for="ch" forName="textBox5d" refType="ctrY" refFor="ch" refForName="bullet5d"/>
                    <dgm:constr type="w" for="ch" forName="textBox5d" refType="w" fact="0.193"/>
                    <dgm:constr type="h" for="ch" forName="textBox5d" refType="h" fact="0.33"/>
                    <dgm:constr type="userD" refType="h" refFor="ch" refForName="bullet5d" fact="0.53"/>
                    <dgm:constr type="rMarg" for="ch" forName="textBox5d" refType="userD" fact="2.834"/>
                    <dgm:constr type="ctrX" for="ch" forName="bullet5e" refType="w" fact="0.8"/>
                    <dgm:constr type="ctrY" for="ch" forName="bullet5e" refType="h" fact="0.264"/>
                    <dgm:constr type="w" for="ch" forName="bullet5e" refType="w" fact="0.079"/>
                    <dgm:constr type="h" for="ch" forName="bullet5e" refType="w" refFor="ch" refForName="bullet5e"/>
                    <dgm:constr type="r" for="ch" forName="textBox5e" refType="ctrX" refFor="ch" refForName="bullet5e"/>
                    <dgm:constr type="b" for="ch" forName="textBox5e" refType="ctrY" refFor="ch" refForName="bullet5e"/>
                    <dgm:constr type="w" for="ch" forName="textBox5e" refType="w" fact="0.2"/>
                    <dgm:constr type="h" for="ch" forName="textBox5e" refType="h" fact="0.264"/>
                    <dgm:constr type="userE" refType="h" refFor="ch" refForName="bullet5e" fact="0.53"/>
                    <dgm:constr type="rMarg" for="ch" forName="textBox5e" refType="userE" fact="2.834"/>
                    <dgm:constr type="primFontSz" for="ch" ptType="node" op="equ" val="65"/>
                  </dgm:constrLst>
                </dgm:else>
              </dgm:choose>
              <dgm:ruleLst/>
              <dgm:forEach name="Name139" axis="ch" ptType="node" cnt="1">
                <dgm:layoutNode name="bullet5a" styleLbl="node1">
                  <dgm:alg type="sp"/>
                  <dgm:shape xmlns:r="http://schemas.openxmlformats.org/officeDocument/2006/relationships" type="ellipse" r:blip="">
                    <dgm:adjLst/>
                  </dgm:shape>
                  <dgm:presOf/>
                  <dgm:constrLst/>
                  <dgm:ruleLst/>
                </dgm:layoutNode>
                <dgm:layoutNode name="textBox5a" styleLbl="revTx">
                  <dgm:varLst>
                    <dgm:bulletEnabled val="1"/>
                  </dgm:varLst>
                  <dgm:choose name="Name140">
                    <dgm:if name="Name141" func="var" arg="dir" op="equ" val="norm">
                      <dgm:choose name="Name142">
                        <dgm:if name="Name143" axis="root des" ptType="all node" func="maxDepth" op="gt" val="1">
                          <dgm:alg type="tx">
                            <dgm:param type="txAnchorVert" val="t"/>
                            <dgm:param type="parTxLTRAlign" val="l"/>
                            <dgm:param type="parTxRTLAlign" val="r"/>
                          </dgm:alg>
                        </dgm:if>
                        <dgm:else name="Name144">
                          <dgm:alg type="tx">
                            <dgm:param type="txAnchorVert" val="t"/>
                            <dgm:param type="parTxLTRAlign" val="l"/>
                            <dgm:param type="parTxRTLAlign" val="l"/>
                          </dgm:alg>
                        </dgm:else>
                      </dgm:choose>
                    </dgm:if>
                    <dgm:else name="Name145">
                      <dgm:choose name="Name146">
                        <dgm:if name="Name147" axis="root des" ptType="all node" func="maxDepth" op="gt" val="1">
                          <dgm:alg type="tx">
                            <dgm:param type="txAnchorVert" val="b"/>
                            <dgm:param type="txAnchorVertCh" val="b"/>
                            <dgm:param type="parTxLTRAlign" val="l"/>
                            <dgm:param type="parTxRTLAlign" val="r"/>
                          </dgm:alg>
                        </dgm:if>
                        <dgm:else name="Name148">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49">
                    <dgm:if name="Name150" func="var" arg="dir" op="equ" val="norm">
                      <dgm:constrLst>
                        <dgm:constr type="rMarg"/>
                        <dgm:constr type="tMarg"/>
                        <dgm:constr type="bMarg"/>
                      </dgm:constrLst>
                    </dgm:if>
                    <dgm:else name="Name151">
                      <dgm:constrLst>
                        <dgm:constr type="lMarg"/>
                        <dgm:constr type="tMarg"/>
                        <dgm:constr type="bMarg"/>
                      </dgm:constrLst>
                    </dgm:else>
                  </dgm:choose>
                  <dgm:ruleLst>
                    <dgm:rule type="primFontSz" val="5" fact="NaN" max="NaN"/>
                  </dgm:ruleLst>
                </dgm:layoutNode>
              </dgm:forEach>
              <dgm:forEach name="Name152" axis="ch" ptType="node" st="2" cnt="1">
                <dgm:layoutNode name="bullet5b" styleLbl="node1">
                  <dgm:alg type="sp"/>
                  <dgm:shape xmlns:r="http://schemas.openxmlformats.org/officeDocument/2006/relationships" type="ellipse" r:blip="">
                    <dgm:adjLst/>
                  </dgm:shape>
                  <dgm:presOf/>
                  <dgm:constrLst/>
                  <dgm:ruleLst/>
                </dgm:layoutNode>
                <dgm:layoutNode name="textBox5b" styleLbl="revTx">
                  <dgm:varLst>
                    <dgm:bulletEnabled val="1"/>
                  </dgm:varLst>
                  <dgm:choose name="Name153">
                    <dgm:if name="Name154" func="var" arg="dir" op="equ" val="norm">
                      <dgm:choose name="Name155">
                        <dgm:if name="Name156" axis="root des" ptType="all node" func="maxDepth" op="gt" val="1">
                          <dgm:alg type="tx">
                            <dgm:param type="txAnchorVert" val="t"/>
                            <dgm:param type="parTxLTRAlign" val="l"/>
                            <dgm:param type="parTxRTLAlign" val="r"/>
                          </dgm:alg>
                        </dgm:if>
                        <dgm:else name="Name157">
                          <dgm:alg type="tx">
                            <dgm:param type="txAnchorVert" val="t"/>
                            <dgm:param type="parTxLTRAlign" val="l"/>
                            <dgm:param type="parTxRTLAlign" val="l"/>
                          </dgm:alg>
                        </dgm:else>
                      </dgm:choose>
                    </dgm:if>
                    <dgm:else name="Name158">
                      <dgm:choose name="Name159">
                        <dgm:if name="Name160" axis="root des" ptType="all node" func="maxDepth" op="gt" val="1">
                          <dgm:alg type="tx">
                            <dgm:param type="txAnchorVert" val="b"/>
                            <dgm:param type="txAnchorVertCh" val="b"/>
                            <dgm:param type="parTxLTRAlign" val="l"/>
                            <dgm:param type="parTxRTLAlign" val="r"/>
                          </dgm:alg>
                        </dgm:if>
                        <dgm:else name="Name161">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62">
                    <dgm:if name="Name163" func="var" arg="dir" op="equ" val="norm">
                      <dgm:constrLst>
                        <dgm:constr type="rMarg"/>
                        <dgm:constr type="tMarg"/>
                        <dgm:constr type="bMarg"/>
                      </dgm:constrLst>
                    </dgm:if>
                    <dgm:else name="Name164">
                      <dgm:constrLst>
                        <dgm:constr type="lMarg"/>
                        <dgm:constr type="tMarg"/>
                        <dgm:constr type="bMarg"/>
                      </dgm:constrLst>
                    </dgm:else>
                  </dgm:choose>
                  <dgm:ruleLst>
                    <dgm:rule type="primFontSz" val="5" fact="NaN" max="NaN"/>
                  </dgm:ruleLst>
                </dgm:layoutNode>
              </dgm:forEach>
              <dgm:forEach name="Name165" axis="ch" ptType="node" st="3" cnt="1">
                <dgm:layoutNode name="bullet5c" styleLbl="node1">
                  <dgm:alg type="sp"/>
                  <dgm:shape xmlns:r="http://schemas.openxmlformats.org/officeDocument/2006/relationships" type="ellipse" r:blip="">
                    <dgm:adjLst/>
                  </dgm:shape>
                  <dgm:presOf/>
                  <dgm:constrLst/>
                  <dgm:ruleLst/>
                </dgm:layoutNode>
                <dgm:layoutNode name="textBox5c" styleLbl="revTx">
                  <dgm:varLst>
                    <dgm:bulletEnabled val="1"/>
                  </dgm:varLst>
                  <dgm:choose name="Name166">
                    <dgm:if name="Name167" func="var" arg="dir" op="equ" val="norm">
                      <dgm:choose name="Name168">
                        <dgm:if name="Name169" axis="root des" ptType="all node" func="maxDepth" op="gt" val="1">
                          <dgm:alg type="tx">
                            <dgm:param type="txAnchorVert" val="t"/>
                            <dgm:param type="parTxLTRAlign" val="l"/>
                            <dgm:param type="parTxRTLAlign" val="r"/>
                          </dgm:alg>
                        </dgm:if>
                        <dgm:else name="Name170">
                          <dgm:alg type="tx">
                            <dgm:param type="txAnchorVert" val="t"/>
                            <dgm:param type="parTxLTRAlign" val="l"/>
                            <dgm:param type="parTxRTLAlign" val="l"/>
                          </dgm:alg>
                        </dgm:else>
                      </dgm:choose>
                    </dgm:if>
                    <dgm:else name="Name171">
                      <dgm:choose name="Name172">
                        <dgm:if name="Name173" axis="root des" ptType="all node" func="maxDepth" op="gt" val="1">
                          <dgm:alg type="tx">
                            <dgm:param type="txAnchorVert" val="b"/>
                            <dgm:param type="txAnchorVertCh" val="b"/>
                            <dgm:param type="parTxLTRAlign" val="l"/>
                            <dgm:param type="parTxRTLAlign" val="r"/>
                          </dgm:alg>
                        </dgm:if>
                        <dgm:else name="Name174">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75">
                    <dgm:if name="Name176" func="var" arg="dir" op="equ" val="norm">
                      <dgm:constrLst>
                        <dgm:constr type="rMarg"/>
                        <dgm:constr type="tMarg"/>
                        <dgm:constr type="bMarg"/>
                      </dgm:constrLst>
                    </dgm:if>
                    <dgm:else name="Name177">
                      <dgm:constrLst>
                        <dgm:constr type="lMarg"/>
                        <dgm:constr type="tMarg"/>
                        <dgm:constr type="bMarg"/>
                      </dgm:constrLst>
                    </dgm:else>
                  </dgm:choose>
                  <dgm:ruleLst>
                    <dgm:rule type="primFontSz" val="5" fact="NaN" max="NaN"/>
                  </dgm:ruleLst>
                </dgm:layoutNode>
              </dgm:forEach>
              <dgm:forEach name="Name178" axis="ch" ptType="node" st="4" cnt="1">
                <dgm:layoutNode name="bullet5d" styleLbl="node1">
                  <dgm:alg type="sp"/>
                  <dgm:shape xmlns:r="http://schemas.openxmlformats.org/officeDocument/2006/relationships" type="ellipse" r:blip="">
                    <dgm:adjLst/>
                  </dgm:shape>
                  <dgm:presOf/>
                  <dgm:constrLst/>
                  <dgm:ruleLst/>
                </dgm:layoutNode>
                <dgm:layoutNode name="textBox5d" styleLbl="revTx">
                  <dgm:varLst>
                    <dgm:bulletEnabled val="1"/>
                  </dgm:varLst>
                  <dgm:choose name="Name179">
                    <dgm:if name="Name180" func="var" arg="dir" op="equ" val="norm">
                      <dgm:choose name="Name181">
                        <dgm:if name="Name182" axis="root des" ptType="all node" func="maxDepth" op="gt" val="1">
                          <dgm:alg type="tx">
                            <dgm:param type="txAnchorVert" val="t"/>
                            <dgm:param type="parTxLTRAlign" val="l"/>
                            <dgm:param type="parTxRTLAlign" val="r"/>
                          </dgm:alg>
                        </dgm:if>
                        <dgm:else name="Name183">
                          <dgm:alg type="tx">
                            <dgm:param type="txAnchorVert" val="t"/>
                            <dgm:param type="parTxLTRAlign" val="l"/>
                            <dgm:param type="parTxRTLAlign" val="l"/>
                          </dgm:alg>
                        </dgm:else>
                      </dgm:choose>
                    </dgm:if>
                    <dgm:else name="Name184">
                      <dgm:choose name="Name185">
                        <dgm:if name="Name186" axis="root des" ptType="all node" func="maxDepth" op="gt" val="1">
                          <dgm:alg type="tx">
                            <dgm:param type="txAnchorVert" val="b"/>
                            <dgm:param type="txAnchorVertCh" val="b"/>
                            <dgm:param type="parTxLTRAlign" val="l"/>
                            <dgm:param type="parTxRTLAlign" val="r"/>
                          </dgm:alg>
                        </dgm:if>
                        <dgm:else name="Name187">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88">
                    <dgm:if name="Name189" func="var" arg="dir" op="equ" val="norm">
                      <dgm:constrLst>
                        <dgm:constr type="rMarg"/>
                        <dgm:constr type="tMarg"/>
                        <dgm:constr type="bMarg"/>
                      </dgm:constrLst>
                    </dgm:if>
                    <dgm:else name="Name190">
                      <dgm:constrLst>
                        <dgm:constr type="lMarg"/>
                        <dgm:constr type="tMarg"/>
                        <dgm:constr type="bMarg"/>
                      </dgm:constrLst>
                    </dgm:else>
                  </dgm:choose>
                  <dgm:ruleLst>
                    <dgm:rule type="primFontSz" val="5" fact="NaN" max="NaN"/>
                  </dgm:ruleLst>
                </dgm:layoutNode>
              </dgm:forEach>
              <dgm:forEach name="Name191" axis="ch" ptType="node" st="5" cnt="1">
                <dgm:layoutNode name="bullet5e" styleLbl="node1">
                  <dgm:alg type="sp"/>
                  <dgm:shape xmlns:r="http://schemas.openxmlformats.org/officeDocument/2006/relationships" type="ellipse" r:blip="">
                    <dgm:adjLst/>
                  </dgm:shape>
                  <dgm:presOf/>
                  <dgm:constrLst/>
                  <dgm:ruleLst/>
                </dgm:layoutNode>
                <dgm:layoutNode name="textBox5e" styleLbl="revTx">
                  <dgm:varLst>
                    <dgm:bulletEnabled val="1"/>
                  </dgm:varLst>
                  <dgm:choose name="Name192">
                    <dgm:if name="Name193" func="var" arg="dir" op="equ" val="norm">
                      <dgm:choose name="Name194">
                        <dgm:if name="Name195" axis="root des" ptType="all node" func="maxDepth" op="gt" val="1">
                          <dgm:alg type="tx">
                            <dgm:param type="txAnchorVert" val="t"/>
                            <dgm:param type="parTxLTRAlign" val="l"/>
                            <dgm:param type="parTxRTLAlign" val="r"/>
                          </dgm:alg>
                        </dgm:if>
                        <dgm:else name="Name196">
                          <dgm:alg type="tx">
                            <dgm:param type="txAnchorVert" val="t"/>
                            <dgm:param type="parTxLTRAlign" val="l"/>
                            <dgm:param type="parTxRTLAlign" val="l"/>
                          </dgm:alg>
                        </dgm:else>
                      </dgm:choose>
                    </dgm:if>
                    <dgm:else name="Name197">
                      <dgm:choose name="Name198">
                        <dgm:if name="Name199" axis="root des" ptType="all node" func="maxDepth" op="gt" val="1">
                          <dgm:alg type="tx">
                            <dgm:param type="txAnchorVert" val="b"/>
                            <dgm:param type="txAnchorVertCh" val="b"/>
                            <dgm:param type="parTxLTRAlign" val="l"/>
                            <dgm:param type="parTxRTLAlign" val="r"/>
                          </dgm:alg>
                        </dgm:if>
                        <dgm:else name="Name200">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201">
                    <dgm:if name="Name202" func="var" arg="dir" op="equ" val="norm">
                      <dgm:constrLst>
                        <dgm:constr type="rMarg"/>
                        <dgm:constr type="tMarg"/>
                        <dgm:constr type="bMarg"/>
                      </dgm:constrLst>
                    </dgm:if>
                    <dgm:else name="Name203">
                      <dgm:constrLst>
                        <dgm:constr type="lMarg"/>
                        <dgm:constr type="tMarg"/>
                        <dgm:constr type="bMarg"/>
                      </dgm:constrLst>
                    </dgm:else>
                  </dgm:choose>
                  <dgm:ruleLst>
                    <dgm:rule type="primFontSz" val="5" fact="NaN" max="NaN"/>
                  </dgm:ruleLst>
                </dgm:layoutNode>
              </dgm:forEach>
            </dgm:layoutNode>
          </dgm:else>
        </dgm:choose>
      </dgm:if>
      <dgm:else name="Name204"/>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224349" y="177284"/>
            <a:ext cx="2014526"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200" b="1" dirty="0">
                <a:latin typeface="Arial" pitchFamily="34" charset="0"/>
                <a:cs typeface="Arial" pitchFamily="34" charset="0"/>
              </a:defRPr>
            </a:lvl1pPr>
          </a:lstStyle>
          <a:p>
            <a:pPr>
              <a:defRPr/>
            </a:pPr>
            <a:r>
              <a:rPr lang="en-US" dirty="0"/>
              <a:t>doc.: IEEE </a:t>
            </a:r>
            <a:r>
              <a:rPr lang="en-US" dirty="0" smtClean="0"/>
              <a:t>802.11-16/0001r0</a:t>
            </a:r>
            <a:endParaRPr lang="en-US" dirty="0"/>
          </a:p>
        </p:txBody>
      </p:sp>
      <p:sp>
        <p:nvSpPr>
          <p:cNvPr id="3075" name="Rectangle 3"/>
          <p:cNvSpPr>
            <a:spLocks noGrp="1" noChangeArrowheads="1"/>
          </p:cNvSpPr>
          <p:nvPr>
            <p:ph type="dt" sz="quarter" idx="1"/>
          </p:nvPr>
        </p:nvSpPr>
        <p:spPr bwMode="auto">
          <a:xfrm>
            <a:off x="695325" y="177284"/>
            <a:ext cx="647613"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200" b="1">
                <a:latin typeface="Arial" pitchFamily="34" charset="0"/>
                <a:cs typeface="Arial" pitchFamily="34" charset="0"/>
              </a:defRPr>
            </a:lvl1pPr>
          </a:lstStyle>
          <a:p>
            <a:pPr>
              <a:defRPr/>
            </a:pPr>
            <a:r>
              <a:rPr lang="en-US" dirty="0" smtClean="0"/>
              <a:t>Jan 2016</a:t>
            </a:r>
            <a:endParaRPr lang="en-US" dirty="0"/>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Andrew Myles, Cisco</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mn-cs"/>
              </a:defRPr>
            </a:lvl1pPr>
          </a:lstStyle>
          <a:p>
            <a:pPr>
              <a:defRPr/>
            </a:pPr>
            <a:r>
              <a:rPr lang="en-US"/>
              <a:t>Page </a:t>
            </a:r>
            <a:fld id="{0AC92585-5460-48EC-A28F-298482A080F4}" type="slidenum">
              <a:rPr lang="en-US"/>
              <a:pPr>
                <a:defRPr/>
              </a:pPr>
              <a:t>‹#›</a:t>
            </a:fld>
            <a:endParaRPr lang="en-US"/>
          </a:p>
        </p:txBody>
      </p:sp>
      <p:sp>
        <p:nvSpPr>
          <p:cNvPr id="9114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91143"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defTabSz="933450" eaLnBrk="0" hangingPunct="0"/>
            <a:r>
              <a:rPr lang="en-US"/>
              <a:t>Submission</a:t>
            </a:r>
          </a:p>
        </p:txBody>
      </p:sp>
      <p:sp>
        <p:nvSpPr>
          <p:cNvPr id="91144"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Tree>
    <p:extLst>
      <p:ext uri="{BB962C8B-B14F-4D97-AF65-F5344CB8AC3E}">
        <p14:creationId xmlns:p14="http://schemas.microsoft.com/office/powerpoint/2010/main" val="102149440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267212" y="97909"/>
            <a:ext cx="2014526"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200" b="1" dirty="0" smtClean="0">
                <a:latin typeface="Arial" pitchFamily="34" charset="0"/>
                <a:cs typeface="Arial" pitchFamily="34" charset="0"/>
              </a:defRPr>
            </a:lvl1pPr>
          </a:lstStyle>
          <a:p>
            <a:pPr>
              <a:defRPr/>
            </a:pPr>
            <a:r>
              <a:rPr lang="en-US" dirty="0" smtClean="0"/>
              <a:t>doc.: IEEE 802.11-16/0004r0</a:t>
            </a:r>
            <a:endParaRPr lang="en-US" dirty="0"/>
          </a:p>
        </p:txBody>
      </p:sp>
      <p:sp>
        <p:nvSpPr>
          <p:cNvPr id="2051" name="Rectangle 3"/>
          <p:cNvSpPr>
            <a:spLocks noGrp="1" noChangeArrowheads="1"/>
          </p:cNvSpPr>
          <p:nvPr>
            <p:ph type="dt" idx="1"/>
          </p:nvPr>
        </p:nvSpPr>
        <p:spPr bwMode="auto">
          <a:xfrm>
            <a:off x="654050" y="97909"/>
            <a:ext cx="647613"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200" b="1">
                <a:latin typeface="Arial" pitchFamily="34" charset="0"/>
                <a:cs typeface="Arial" pitchFamily="34" charset="0"/>
              </a:defRPr>
            </a:lvl1pPr>
          </a:lstStyle>
          <a:p>
            <a:pPr>
              <a:defRPr/>
            </a:pPr>
            <a:r>
              <a:rPr lang="en-US" dirty="0" smtClean="0"/>
              <a:t>Jan 2016</a:t>
            </a:r>
            <a:endParaRPr lang="en-US" dirty="0"/>
          </a:p>
        </p:txBody>
      </p:sp>
      <p:sp>
        <p:nvSpPr>
          <p:cNvPr id="6758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a:t>Andrew Myles, Cisco</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Page </a:t>
            </a:r>
            <a:fld id="{18D10512-F400-46E6-9813-0191A717DA9A}" type="slidenum">
              <a:rPr lang="en-US"/>
              <a:pPr>
                <a:defRPr/>
              </a:pPr>
              <a:t>‹#›</a:t>
            </a:fld>
            <a:endParaRPr lang="en-US"/>
          </a:p>
        </p:txBody>
      </p:sp>
      <p:sp>
        <p:nvSpPr>
          <p:cNvPr id="67592"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a:t>Submission</a:t>
            </a:r>
          </a:p>
        </p:txBody>
      </p:sp>
      <p:sp>
        <p:nvSpPr>
          <p:cNvPr id="67593"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67594"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Tree>
    <p:extLst>
      <p:ext uri="{BB962C8B-B14F-4D97-AF65-F5344CB8AC3E}">
        <p14:creationId xmlns:p14="http://schemas.microsoft.com/office/powerpoint/2010/main" val="93641149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a:latin typeface="Arial" pitchFamily="34" charset="0"/>
              </a:rPr>
              <a:t>doc.: IEEE 802.11-10/0xxxr0</a:t>
            </a:r>
          </a:p>
        </p:txBody>
      </p:sp>
      <p:sp>
        <p:nvSpPr>
          <p:cNvPr id="6861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smtClean="0">
                <a:latin typeface="Arial" pitchFamily="34" charset="0"/>
              </a:rPr>
              <a:t>July 2010</a:t>
            </a:r>
          </a:p>
        </p:txBody>
      </p:sp>
      <p:sp>
        <p:nvSpPr>
          <p:cNvPr id="51204" name="Rectangle 6"/>
          <p:cNvSpPr>
            <a:spLocks noGrp="1" noChangeArrowheads="1"/>
          </p:cNvSpPr>
          <p:nvPr>
            <p:ph type="ftr" sz="quarter" idx="4"/>
          </p:nvPr>
        </p:nvSpPr>
        <p:spPr/>
        <p:txBody>
          <a:bodyPr/>
          <a:lstStyle/>
          <a:p>
            <a:pPr lvl="4">
              <a:defRPr/>
            </a:pPr>
            <a:r>
              <a:rPr lang="en-US" smtClean="0"/>
              <a:t>Andrew Myles, Cisco</a:t>
            </a:r>
          </a:p>
        </p:txBody>
      </p:sp>
      <p:sp>
        <p:nvSpPr>
          <p:cNvPr id="51205" name="Rectangle 7"/>
          <p:cNvSpPr>
            <a:spLocks noGrp="1" noChangeArrowheads="1"/>
          </p:cNvSpPr>
          <p:nvPr>
            <p:ph type="sldNum" sz="quarter" idx="5"/>
          </p:nvPr>
        </p:nvSpPr>
        <p:spPr/>
        <p:txBody>
          <a:bodyPr/>
          <a:lstStyle/>
          <a:p>
            <a:pPr>
              <a:defRPr/>
            </a:pPr>
            <a:r>
              <a:rPr lang="en-US" smtClean="0"/>
              <a:t>Page </a:t>
            </a:r>
            <a:fld id="{BFD8823A-E707-449B-AE25-47FA80230A05}" type="slidenum">
              <a:rPr lang="en-US" smtClean="0"/>
              <a:pPr>
                <a:defRPr/>
              </a:pPr>
              <a:t>1</a:t>
            </a:fld>
            <a:endParaRPr lang="en-US" smtClean="0"/>
          </a:p>
        </p:txBody>
      </p:sp>
      <p:sp>
        <p:nvSpPr>
          <p:cNvPr id="68614" name="Rectangle 2"/>
          <p:cNvSpPr>
            <a:spLocks noGrp="1" noRot="1" noChangeAspect="1" noChangeArrowheads="1" noTextEdit="1"/>
          </p:cNvSpPr>
          <p:nvPr>
            <p:ph type="sldImg"/>
          </p:nvPr>
        </p:nvSpPr>
        <p:spPr>
          <a:xfrm>
            <a:off x="1154113" y="701675"/>
            <a:ext cx="4625975" cy="3468688"/>
          </a:xfrm>
          <a:ln/>
        </p:spPr>
      </p:sp>
      <p:sp>
        <p:nvSpPr>
          <p:cNvPr id="6861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AU"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
        <p:nvSpPr>
          <p:cNvPr id="4" name="Rectangle 5"/>
          <p:cNvSpPr>
            <a:spLocks noGrp="1" noChangeArrowheads="1"/>
          </p:cNvSpPr>
          <p:nvPr>
            <p:ph type="ftr" sz="quarter" idx="10"/>
          </p:nvPr>
        </p:nvSpPr>
        <p:spPr>
          <a:ln/>
        </p:spPr>
        <p:txBody>
          <a:bodyPr/>
          <a:lstStyle>
            <a:lvl1pPr>
              <a:defRPr/>
            </a:lvl1pPr>
          </a:lstStyle>
          <a:p>
            <a:pPr>
              <a:defRPr/>
            </a:pPr>
            <a:r>
              <a:rPr lang="en-US" dirty="0"/>
              <a:t>Andrew Myles, Cisco</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EF4002E7-DB4D-4CC3-8382-1939D19420D8}" type="slidenum">
              <a:rPr lang="en-US"/>
              <a:pPr>
                <a:defRPr/>
              </a:pPr>
              <a:t>‹#›</a:t>
            </a:fld>
            <a:endParaRPr lang="en-US"/>
          </a:p>
        </p:txBody>
      </p:sp>
    </p:spTree>
    <p:extLst>
      <p:ext uri="{BB962C8B-B14F-4D97-AF65-F5344CB8AC3E}">
        <p14:creationId xmlns:p14="http://schemas.microsoft.com/office/powerpoint/2010/main" val="38669456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sz="half" idx="1"/>
          </p:nvPr>
        </p:nvSpPr>
        <p:spPr>
          <a:xfrm>
            <a:off x="685800" y="1981200"/>
            <a:ext cx="3810000" cy="4114800"/>
          </a:xfrm>
        </p:spPr>
        <p:txBody>
          <a:bodyPr/>
          <a:lstStyle>
            <a:lvl1pPr>
              <a:defRPr sz="18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
        <p:nvSpPr>
          <p:cNvPr id="4" name="Content Placeholder 3"/>
          <p:cNvSpPr>
            <a:spLocks noGrp="1"/>
          </p:cNvSpPr>
          <p:nvPr>
            <p:ph sz="half" idx="2"/>
          </p:nvPr>
        </p:nvSpPr>
        <p:spPr>
          <a:xfrm>
            <a:off x="4648200" y="1981200"/>
            <a:ext cx="3810000" cy="4114800"/>
          </a:xfrm>
        </p:spPr>
        <p:txBody>
          <a:bodyPr/>
          <a:lstStyle>
            <a:lvl1pPr>
              <a:defRPr sz="18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
        <p:nvSpPr>
          <p:cNvPr id="5" name="Rectangle 5"/>
          <p:cNvSpPr>
            <a:spLocks noGrp="1" noChangeArrowheads="1"/>
          </p:cNvSpPr>
          <p:nvPr>
            <p:ph type="ftr" sz="quarter" idx="10"/>
          </p:nvPr>
        </p:nvSpPr>
        <p:spPr>
          <a:ln/>
        </p:spPr>
        <p:txBody>
          <a:bodyPr/>
          <a:lstStyle>
            <a:lvl1pPr>
              <a:defRPr/>
            </a:lvl1pPr>
          </a:lstStyle>
          <a:p>
            <a:pPr>
              <a:defRPr/>
            </a:pPr>
            <a:r>
              <a:rPr lang="en-US"/>
              <a:t>Andrew Myles, Cisco</a:t>
            </a:r>
          </a:p>
        </p:txBody>
      </p:sp>
      <p:sp>
        <p:nvSpPr>
          <p:cNvPr id="6" name="Rectangle 6"/>
          <p:cNvSpPr>
            <a:spLocks noGrp="1" noChangeArrowheads="1"/>
          </p:cNvSpPr>
          <p:nvPr>
            <p:ph type="sldNum" sz="quarter" idx="11"/>
          </p:nvPr>
        </p:nvSpPr>
        <p:spPr>
          <a:ln/>
        </p:spPr>
        <p:txBody>
          <a:bodyPr/>
          <a:lstStyle>
            <a:lvl1pPr>
              <a:defRPr/>
            </a:lvl1pPr>
          </a:lstStyle>
          <a:p>
            <a:pPr>
              <a:defRPr/>
            </a:pPr>
            <a:r>
              <a:rPr lang="en-US"/>
              <a:t>Slide </a:t>
            </a:r>
            <a:fld id="{FCE5288C-F87B-4810-A6B2-740CE13BD34D}" type="slidenum">
              <a:rPr lang="en-US"/>
              <a:pPr>
                <a:defRPr/>
              </a:pPr>
              <a:t>‹#›</a:t>
            </a:fld>
            <a:endParaRPr lang="en-US"/>
          </a:p>
        </p:txBody>
      </p:sp>
    </p:spTree>
    <p:extLst>
      <p:ext uri="{BB962C8B-B14F-4D97-AF65-F5344CB8AC3E}">
        <p14:creationId xmlns:p14="http://schemas.microsoft.com/office/powerpoint/2010/main" val="139935167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p:txBody>
      </p:sp>
      <p:sp>
        <p:nvSpPr>
          <p:cNvPr id="1029" name="Rectangle 5"/>
          <p:cNvSpPr>
            <a:spLocks noGrp="1" noChangeArrowheads="1"/>
          </p:cNvSpPr>
          <p:nvPr>
            <p:ph type="ftr" sz="quarter" idx="3"/>
          </p:nvPr>
        </p:nvSpPr>
        <p:spPr bwMode="auto">
          <a:xfrm>
            <a:off x="8053388" y="6475413"/>
            <a:ext cx="490537"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latin typeface="+mn-lt"/>
                <a:cs typeface="+mn-cs"/>
              </a:defRPr>
            </a:lvl1pPr>
          </a:lstStyle>
          <a:p>
            <a:pPr>
              <a:defRPr/>
            </a:pPr>
            <a:r>
              <a:rPr lang="en-US"/>
              <a:t>Andrew Myles, Cisco</a:t>
            </a:r>
          </a:p>
        </p:txBody>
      </p:sp>
      <p:sp>
        <p:nvSpPr>
          <p:cNvPr id="1030" name="Rectangle 6"/>
          <p:cNvSpPr>
            <a:spLocks noGrp="1" noChangeArrowheads="1"/>
          </p:cNvSpPr>
          <p:nvPr>
            <p:ph type="sldNum" sz="quarter" idx="4"/>
          </p:nvPr>
        </p:nvSpPr>
        <p:spPr bwMode="auto">
          <a:xfrm>
            <a:off x="4327525" y="6475413"/>
            <a:ext cx="565150"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mn-lt"/>
                <a:cs typeface="+mn-cs"/>
              </a:defRPr>
            </a:lvl1pPr>
          </a:lstStyle>
          <a:p>
            <a:pPr>
              <a:defRPr/>
            </a:pPr>
            <a:r>
              <a:rPr lang="en-US"/>
              <a:t>Slide </a:t>
            </a:r>
            <a:fld id="{A469A3A6-7083-48BA-9D7E-342D6AB96B4F}" type="slidenum">
              <a:rPr lang="en-US"/>
              <a:pPr>
                <a:defRPr/>
              </a:pPr>
              <a:t>‹#›</a:t>
            </a:fld>
            <a:endParaRPr lang="en-US"/>
          </a:p>
        </p:txBody>
      </p:sp>
      <p:sp>
        <p:nvSpPr>
          <p:cNvPr id="2" name="Rectangle 7"/>
          <p:cNvSpPr>
            <a:spLocks noChangeArrowheads="1"/>
          </p:cNvSpPr>
          <p:nvPr/>
        </p:nvSpPr>
        <p:spPr bwMode="auto">
          <a:xfrm>
            <a:off x="5292521" y="363379"/>
            <a:ext cx="3152979"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p>
            <a:pPr marL="457200" lvl="4" algn="r" eaLnBrk="0" hangingPunct="0"/>
            <a:r>
              <a:rPr lang="en-US" sz="1600" b="1" dirty="0">
                <a:latin typeface="Arial" pitchFamily="34" charset="0"/>
              </a:rPr>
              <a:t>doc.: IEEE </a:t>
            </a:r>
            <a:r>
              <a:rPr lang="en-US" sz="1600" b="1" dirty="0" smtClean="0">
                <a:latin typeface="Arial" pitchFamily="34" charset="0"/>
              </a:rPr>
              <a:t>802.11-15/0004r0</a:t>
            </a:r>
          </a:p>
        </p:txBody>
      </p:sp>
      <p:sp>
        <p:nvSpPr>
          <p:cNvPr id="1031"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1032" name="Rectangle 9"/>
          <p:cNvSpPr>
            <a:spLocks noChangeArrowheads="1"/>
          </p:cNvSpPr>
          <p:nvPr/>
        </p:nvSpPr>
        <p:spPr bwMode="auto">
          <a:xfrm>
            <a:off x="685800" y="6475413"/>
            <a:ext cx="7842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200" dirty="0">
                <a:latin typeface="Arial" pitchFamily="34" charset="0"/>
              </a:rPr>
              <a:t>Submission</a:t>
            </a:r>
          </a:p>
        </p:txBody>
      </p:sp>
      <p:sp>
        <p:nvSpPr>
          <p:cNvPr id="1033"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1034" name="Rectangle 7"/>
          <p:cNvSpPr>
            <a:spLocks noChangeArrowheads="1"/>
          </p:cNvSpPr>
          <p:nvPr/>
        </p:nvSpPr>
        <p:spPr bwMode="auto">
          <a:xfrm>
            <a:off x="685800" y="380842"/>
            <a:ext cx="865622"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p>
            <a:pPr marL="0" lvl="3" eaLnBrk="0" hangingPunct="0"/>
            <a:r>
              <a:rPr lang="en-US" sz="1600" b="1" dirty="0" smtClean="0">
                <a:latin typeface="Arial" pitchFamily="34" charset="0"/>
              </a:rPr>
              <a:t>Jan 2016</a:t>
            </a:r>
            <a:endParaRPr lang="en-US" sz="1600" b="1" dirty="0">
              <a:latin typeface="Arial" pitchFamily="34"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hf hdr="0"/>
  <p:txStyles>
    <p:titleStyle>
      <a:lvl1pPr algn="l" rtl="0" eaLnBrk="0" fontAlgn="base" hangingPunct="0">
        <a:spcBef>
          <a:spcPct val="0"/>
        </a:spcBef>
        <a:spcAft>
          <a:spcPct val="0"/>
        </a:spcAft>
        <a:defRPr sz="2400" b="1">
          <a:solidFill>
            <a:schemeClr val="accent2"/>
          </a:solidFill>
          <a:latin typeface="+mj-lt"/>
          <a:ea typeface="+mj-ea"/>
          <a:cs typeface="+mj-cs"/>
        </a:defRPr>
      </a:lvl1pPr>
      <a:lvl2pPr algn="l" rtl="0" eaLnBrk="0" fontAlgn="base" hangingPunct="0">
        <a:spcBef>
          <a:spcPct val="0"/>
        </a:spcBef>
        <a:spcAft>
          <a:spcPct val="0"/>
        </a:spcAft>
        <a:defRPr sz="2400" b="1">
          <a:solidFill>
            <a:schemeClr val="accent2"/>
          </a:solidFill>
          <a:latin typeface="Arial" charset="0"/>
        </a:defRPr>
      </a:lvl2pPr>
      <a:lvl3pPr algn="l" rtl="0" eaLnBrk="0" fontAlgn="base" hangingPunct="0">
        <a:spcBef>
          <a:spcPct val="0"/>
        </a:spcBef>
        <a:spcAft>
          <a:spcPct val="0"/>
        </a:spcAft>
        <a:defRPr sz="2400" b="1">
          <a:solidFill>
            <a:schemeClr val="accent2"/>
          </a:solidFill>
          <a:latin typeface="Arial" charset="0"/>
        </a:defRPr>
      </a:lvl3pPr>
      <a:lvl4pPr algn="l" rtl="0" eaLnBrk="0" fontAlgn="base" hangingPunct="0">
        <a:spcBef>
          <a:spcPct val="0"/>
        </a:spcBef>
        <a:spcAft>
          <a:spcPct val="0"/>
        </a:spcAft>
        <a:defRPr sz="2400" b="1">
          <a:solidFill>
            <a:schemeClr val="accent2"/>
          </a:solidFill>
          <a:latin typeface="Arial" charset="0"/>
        </a:defRPr>
      </a:lvl4pPr>
      <a:lvl5pPr algn="l" rtl="0" eaLnBrk="0" fontAlgn="base" hangingPunct="0">
        <a:spcBef>
          <a:spcPct val="0"/>
        </a:spcBef>
        <a:spcAft>
          <a:spcPct val="0"/>
        </a:spcAft>
        <a:defRPr sz="2400" b="1">
          <a:solidFill>
            <a:schemeClr val="accent2"/>
          </a:solidFill>
          <a:latin typeface="Arial" charset="0"/>
        </a:defRPr>
      </a:lvl5pPr>
      <a:lvl6pPr marL="457200" algn="l" rtl="0" eaLnBrk="0" fontAlgn="base" hangingPunct="0">
        <a:spcBef>
          <a:spcPct val="0"/>
        </a:spcBef>
        <a:spcAft>
          <a:spcPct val="0"/>
        </a:spcAft>
        <a:defRPr sz="2400" b="1">
          <a:solidFill>
            <a:schemeClr val="accent2"/>
          </a:solidFill>
          <a:latin typeface="Arial" charset="0"/>
        </a:defRPr>
      </a:lvl6pPr>
      <a:lvl7pPr marL="914400" algn="l" rtl="0" eaLnBrk="0" fontAlgn="base" hangingPunct="0">
        <a:spcBef>
          <a:spcPct val="0"/>
        </a:spcBef>
        <a:spcAft>
          <a:spcPct val="0"/>
        </a:spcAft>
        <a:defRPr sz="2400" b="1">
          <a:solidFill>
            <a:schemeClr val="accent2"/>
          </a:solidFill>
          <a:latin typeface="Arial" charset="0"/>
        </a:defRPr>
      </a:lvl7pPr>
      <a:lvl8pPr marL="1371600" algn="l" rtl="0" eaLnBrk="0" fontAlgn="base" hangingPunct="0">
        <a:spcBef>
          <a:spcPct val="0"/>
        </a:spcBef>
        <a:spcAft>
          <a:spcPct val="0"/>
        </a:spcAft>
        <a:defRPr sz="2400" b="1">
          <a:solidFill>
            <a:schemeClr val="accent2"/>
          </a:solidFill>
          <a:latin typeface="Arial" charset="0"/>
        </a:defRPr>
      </a:lvl8pPr>
      <a:lvl9pPr marL="1828800" algn="l" rtl="0" eaLnBrk="0" fontAlgn="base" hangingPunct="0">
        <a:spcBef>
          <a:spcPct val="0"/>
        </a:spcBef>
        <a:spcAft>
          <a:spcPct val="0"/>
        </a:spcAft>
        <a:defRPr sz="2400" b="1">
          <a:solidFill>
            <a:schemeClr val="accent2"/>
          </a:solidFill>
          <a:latin typeface="Arial" charset="0"/>
        </a:defRPr>
      </a:lvl9pPr>
    </p:titleStyle>
    <p:bodyStyle>
      <a:lvl1pPr marL="342900" indent="-342900" algn="l" rtl="0" eaLnBrk="0" fontAlgn="base" hangingPunct="0">
        <a:spcBef>
          <a:spcPct val="50000"/>
        </a:spcBef>
        <a:spcAft>
          <a:spcPct val="0"/>
        </a:spcAft>
        <a:defRPr b="1">
          <a:solidFill>
            <a:schemeClr val="tx1"/>
          </a:solidFill>
          <a:latin typeface="+mn-lt"/>
          <a:ea typeface="+mn-ea"/>
          <a:cs typeface="+mn-cs"/>
        </a:defRPr>
      </a:lvl1pPr>
      <a:lvl2pPr marL="182563" indent="-180975" algn="l" rtl="0" eaLnBrk="0" fontAlgn="base" hangingPunct="0">
        <a:spcBef>
          <a:spcPct val="50000"/>
        </a:spcBef>
        <a:spcAft>
          <a:spcPct val="0"/>
        </a:spcAft>
        <a:buChar char="•"/>
        <a:defRPr>
          <a:solidFill>
            <a:schemeClr val="tx1"/>
          </a:solidFill>
          <a:latin typeface="+mn-lt"/>
        </a:defRPr>
      </a:lvl2pPr>
      <a:lvl3pPr marL="365125" indent="-180975" algn="l" rtl="0" eaLnBrk="0" fontAlgn="base" hangingPunct="0">
        <a:spcBef>
          <a:spcPct val="25000"/>
        </a:spcBef>
        <a:spcAft>
          <a:spcPct val="0"/>
        </a:spcAft>
        <a:buFont typeface="Arial" pitchFamily="34" charset="0"/>
        <a:buChar char="–"/>
        <a:defRPr sz="1600">
          <a:solidFill>
            <a:schemeClr val="tx1"/>
          </a:solidFill>
          <a:latin typeface="+mn-lt"/>
        </a:defRPr>
      </a:lvl3pPr>
      <a:lvl4pPr marL="711200" indent="-344488" algn="l" rtl="0" eaLnBrk="0" fontAlgn="base" hangingPunct="0">
        <a:spcBef>
          <a:spcPct val="10000"/>
        </a:spcBef>
        <a:spcAft>
          <a:spcPct val="0"/>
        </a:spcAft>
        <a:buFont typeface="Times New Roman" pitchFamily="18" charset="0"/>
        <a:buChar char="—"/>
        <a:defRPr sz="1400">
          <a:solidFill>
            <a:schemeClr val="tx1"/>
          </a:solidFill>
          <a:latin typeface="+mn-lt"/>
        </a:defRPr>
      </a:lvl4pPr>
      <a:lvl5pPr marL="969963" indent="-165100" algn="l" rtl="0" eaLnBrk="0" fontAlgn="base" hangingPunct="0">
        <a:spcBef>
          <a:spcPct val="20000"/>
        </a:spcBef>
        <a:spcAft>
          <a:spcPct val="0"/>
        </a:spcAft>
        <a:buChar char="•"/>
        <a:defRPr sz="1600">
          <a:solidFill>
            <a:schemeClr val="tx1"/>
          </a:solidFill>
          <a:latin typeface="+mn-lt"/>
        </a:defRPr>
      </a:lvl5pPr>
      <a:lvl6pPr marL="1427163" indent="-165100" algn="l" rtl="0" eaLnBrk="0" fontAlgn="base" hangingPunct="0">
        <a:spcBef>
          <a:spcPct val="20000"/>
        </a:spcBef>
        <a:spcAft>
          <a:spcPct val="0"/>
        </a:spcAft>
        <a:buChar char="•"/>
        <a:defRPr sz="1600">
          <a:solidFill>
            <a:schemeClr val="tx1"/>
          </a:solidFill>
          <a:latin typeface="+mn-lt"/>
        </a:defRPr>
      </a:lvl6pPr>
      <a:lvl7pPr marL="1884363" indent="-165100" algn="l" rtl="0" eaLnBrk="0" fontAlgn="base" hangingPunct="0">
        <a:spcBef>
          <a:spcPct val="20000"/>
        </a:spcBef>
        <a:spcAft>
          <a:spcPct val="0"/>
        </a:spcAft>
        <a:buChar char="•"/>
        <a:defRPr sz="1600">
          <a:solidFill>
            <a:schemeClr val="tx1"/>
          </a:solidFill>
          <a:latin typeface="+mn-lt"/>
        </a:defRPr>
      </a:lvl7pPr>
      <a:lvl8pPr marL="2341563" indent="-165100" algn="l" rtl="0" eaLnBrk="0" fontAlgn="base" hangingPunct="0">
        <a:spcBef>
          <a:spcPct val="20000"/>
        </a:spcBef>
        <a:spcAft>
          <a:spcPct val="0"/>
        </a:spcAft>
        <a:buChar char="•"/>
        <a:defRPr sz="1600">
          <a:solidFill>
            <a:schemeClr val="tx1"/>
          </a:solidFill>
          <a:latin typeface="+mn-lt"/>
        </a:defRPr>
      </a:lvl8pPr>
      <a:lvl9pPr marL="2798763" indent="-1651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image" Target="cid:image002.jpg@01D0D00E.AAC7E150" TargetMode="External"/><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4"/>
          <p:cNvSpPr>
            <a:spLocks noGrp="1"/>
          </p:cNvSpPr>
          <p:nvPr>
            <p:ph type="ftr" sz="quarter" idx="10"/>
          </p:nvPr>
        </p:nvSpPr>
        <p:spPr/>
        <p:txBody>
          <a:bodyPr/>
          <a:lstStyle/>
          <a:p>
            <a:pPr>
              <a:defRPr/>
            </a:pPr>
            <a:r>
              <a:rPr lang="en-US" smtClean="0"/>
              <a:t>Andrew Myles, Cisco</a:t>
            </a:r>
            <a:endParaRPr lang="en-US"/>
          </a:p>
        </p:txBody>
      </p:sp>
      <p:sp>
        <p:nvSpPr>
          <p:cNvPr id="8" name="Slide Number Placeholder 5"/>
          <p:cNvSpPr>
            <a:spLocks noGrp="1"/>
          </p:cNvSpPr>
          <p:nvPr>
            <p:ph type="sldNum" sz="quarter" idx="11"/>
          </p:nvPr>
        </p:nvSpPr>
        <p:spPr/>
        <p:txBody>
          <a:bodyPr/>
          <a:lstStyle/>
          <a:p>
            <a:pPr>
              <a:defRPr/>
            </a:pPr>
            <a:r>
              <a:rPr lang="en-US" smtClean="0"/>
              <a:t>Slide </a:t>
            </a:r>
            <a:fld id="{C81347C9-C12F-43D2-B3D1-D523E0829A79}" type="slidenum">
              <a:rPr lang="en-US" smtClean="0"/>
              <a:pPr>
                <a:defRPr/>
              </a:pPr>
              <a:t>1</a:t>
            </a:fld>
            <a:endParaRPr lang="en-US"/>
          </a:p>
        </p:txBody>
      </p:sp>
      <p:sp>
        <p:nvSpPr>
          <p:cNvPr id="1029" name="Rectangle 2"/>
          <p:cNvSpPr>
            <a:spLocks noGrp="1" noChangeArrowheads="1"/>
          </p:cNvSpPr>
          <p:nvPr>
            <p:ph type="title"/>
          </p:nvPr>
        </p:nvSpPr>
        <p:spPr/>
        <p:txBody>
          <a:bodyPr anchor="ctr"/>
          <a:lstStyle/>
          <a:p>
            <a:pPr algn="ctr">
              <a:defRPr/>
            </a:pPr>
            <a:r>
              <a:rPr lang="en-US" dirty="0" smtClean="0">
                <a:solidFill>
                  <a:schemeClr val="accent2">
                    <a:lumMod val="75000"/>
                  </a:schemeClr>
                </a:solidFill>
              </a:rPr>
              <a:t>Next steps for IEEE 802.11</a:t>
            </a:r>
            <a:br>
              <a:rPr lang="en-US" dirty="0" smtClean="0">
                <a:solidFill>
                  <a:schemeClr val="accent2">
                    <a:lumMod val="75000"/>
                  </a:schemeClr>
                </a:solidFill>
              </a:rPr>
            </a:br>
            <a:r>
              <a:rPr lang="en-US" dirty="0" smtClean="0">
                <a:solidFill>
                  <a:schemeClr val="accent2">
                    <a:lumMod val="75000"/>
                  </a:schemeClr>
                </a:solidFill>
              </a:rPr>
              <a:t>as an IMT-2020 technology?</a:t>
            </a:r>
          </a:p>
        </p:txBody>
      </p:sp>
      <p:sp>
        <p:nvSpPr>
          <p:cNvPr id="1030" name="Rectangle 6"/>
          <p:cNvSpPr>
            <a:spLocks noGrp="1" noChangeArrowheads="1"/>
          </p:cNvSpPr>
          <p:nvPr>
            <p:ph type="body" idx="1"/>
          </p:nvPr>
        </p:nvSpPr>
        <p:spPr>
          <a:xfrm>
            <a:off x="685800" y="2330450"/>
            <a:ext cx="7772400" cy="381000"/>
          </a:xfrm>
        </p:spPr>
        <p:txBody>
          <a:bodyPr/>
          <a:lstStyle/>
          <a:p>
            <a:pPr marL="0" indent="0" algn="ctr">
              <a:defRPr/>
            </a:pPr>
            <a:r>
              <a:rPr lang="en-US" b="0" dirty="0" smtClean="0">
                <a:solidFill>
                  <a:schemeClr val="accent2">
                    <a:lumMod val="50000"/>
                  </a:schemeClr>
                </a:solidFill>
              </a:rPr>
              <a:t>18 Jan 2015</a:t>
            </a:r>
          </a:p>
        </p:txBody>
      </p:sp>
      <p:sp>
        <p:nvSpPr>
          <p:cNvPr id="2054" name="Rectangle 12"/>
          <p:cNvSpPr>
            <a:spLocks noChangeArrowheads="1"/>
          </p:cNvSpPr>
          <p:nvPr/>
        </p:nvSpPr>
        <p:spPr bwMode="auto">
          <a:xfrm>
            <a:off x="533400" y="274637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p>
            <a:pPr eaLnBrk="0" hangingPunct="0">
              <a:spcBef>
                <a:spcPct val="50000"/>
              </a:spcBef>
            </a:pPr>
            <a:r>
              <a:rPr lang="en-US" sz="1600" b="1">
                <a:latin typeface="Arial" pitchFamily="34" charset="0"/>
              </a:rPr>
              <a:t>Authors:</a:t>
            </a:r>
            <a:endParaRPr lang="en-US" sz="1600">
              <a:latin typeface="Arial" pitchFamily="34" charset="0"/>
            </a:endParaRPr>
          </a:p>
        </p:txBody>
      </p:sp>
      <p:graphicFrame>
        <p:nvGraphicFramePr>
          <p:cNvPr id="2" name="Table 1"/>
          <p:cNvGraphicFramePr>
            <a:graphicFrameLocks noGrp="1"/>
          </p:cNvGraphicFramePr>
          <p:nvPr>
            <p:extLst>
              <p:ext uri="{D42A27DB-BD31-4B8C-83A1-F6EECF244321}">
                <p14:modId xmlns:p14="http://schemas.microsoft.com/office/powerpoint/2010/main" val="659171652"/>
              </p:ext>
            </p:extLst>
          </p:nvPr>
        </p:nvGraphicFramePr>
        <p:xfrm>
          <a:off x="685800" y="3429000"/>
          <a:ext cx="7696200" cy="741364"/>
        </p:xfrm>
        <a:graphic>
          <a:graphicData uri="http://schemas.openxmlformats.org/drawingml/2006/table">
            <a:tbl>
              <a:tblPr firstRow="1" bandRow="1">
                <a:tableStyleId>{21E4AEA4-8DFA-4A89-87EB-49C32662AFE0}</a:tableStyleId>
              </a:tblPr>
              <a:tblGrid>
                <a:gridCol w="1924050"/>
                <a:gridCol w="1924050"/>
                <a:gridCol w="1924050"/>
                <a:gridCol w="1924050"/>
              </a:tblGrid>
              <a:tr h="370682">
                <a:tc>
                  <a:txBody>
                    <a:bodyPr/>
                    <a:lstStyle/>
                    <a:p>
                      <a:pPr>
                        <a:spcAft>
                          <a:spcPts val="0"/>
                        </a:spcAft>
                      </a:pPr>
                      <a:r>
                        <a:rPr lang="en-US" sz="1200" kern="0" dirty="0">
                          <a:effectLst/>
                        </a:rPr>
                        <a:t>Name</a:t>
                      </a:r>
                      <a:endParaRPr lang="en-AU" sz="1200" b="1" kern="0" dirty="0">
                        <a:effectLst/>
                        <a:latin typeface="Times New Roman"/>
                      </a:endParaRPr>
                    </a:p>
                  </a:txBody>
                  <a:tcPr marL="68580" marR="68580" marT="0" marB="0" anchor="ctr"/>
                </a:tc>
                <a:tc>
                  <a:txBody>
                    <a:bodyPr/>
                    <a:lstStyle/>
                    <a:p>
                      <a:pPr>
                        <a:spcAft>
                          <a:spcPts val="0"/>
                        </a:spcAft>
                      </a:pPr>
                      <a:r>
                        <a:rPr lang="en-US" sz="1200" dirty="0">
                          <a:effectLst/>
                        </a:rPr>
                        <a:t>Company</a:t>
                      </a:r>
                      <a:endParaRPr lang="en-AU" sz="1200" dirty="0">
                        <a:effectLst/>
                        <a:latin typeface="Times New Roman"/>
                        <a:ea typeface="Times New Roman"/>
                      </a:endParaRPr>
                    </a:p>
                  </a:txBody>
                  <a:tcPr marL="68580" marR="68580" marT="0" marB="0" anchor="ctr"/>
                </a:tc>
                <a:tc>
                  <a:txBody>
                    <a:bodyPr/>
                    <a:lstStyle/>
                    <a:p>
                      <a:pPr>
                        <a:spcAft>
                          <a:spcPts val="0"/>
                        </a:spcAft>
                      </a:pPr>
                      <a:r>
                        <a:rPr lang="en-US" sz="1200">
                          <a:effectLst/>
                        </a:rPr>
                        <a:t>Phone</a:t>
                      </a:r>
                      <a:endParaRPr lang="en-AU" sz="1200">
                        <a:effectLst/>
                        <a:latin typeface="Times New Roman"/>
                        <a:ea typeface="Times New Roman"/>
                      </a:endParaRPr>
                    </a:p>
                  </a:txBody>
                  <a:tcPr marL="68580" marR="68580" marT="0" marB="0" anchor="ctr"/>
                </a:tc>
                <a:tc>
                  <a:txBody>
                    <a:bodyPr/>
                    <a:lstStyle/>
                    <a:p>
                      <a:pPr>
                        <a:spcAft>
                          <a:spcPts val="0"/>
                        </a:spcAft>
                      </a:pPr>
                      <a:r>
                        <a:rPr lang="en-US" sz="1200">
                          <a:effectLst/>
                        </a:rPr>
                        <a:t>email</a:t>
                      </a:r>
                      <a:endParaRPr lang="en-AU" sz="1200">
                        <a:effectLst/>
                        <a:latin typeface="Times New Roman"/>
                        <a:ea typeface="Times New Roman"/>
                      </a:endParaRPr>
                    </a:p>
                  </a:txBody>
                  <a:tcPr marL="68580" marR="68580" marT="0" marB="0" anchor="ctr"/>
                </a:tc>
              </a:tr>
              <a:tr h="370682">
                <a:tc>
                  <a:txBody>
                    <a:bodyPr/>
                    <a:lstStyle/>
                    <a:p>
                      <a:pPr>
                        <a:spcAft>
                          <a:spcPts val="0"/>
                        </a:spcAft>
                      </a:pPr>
                      <a:r>
                        <a:rPr lang="en-US" sz="1200" dirty="0">
                          <a:effectLst/>
                        </a:rPr>
                        <a:t>Andrew </a:t>
                      </a:r>
                      <a:r>
                        <a:rPr lang="en-US" sz="1200" dirty="0" smtClean="0">
                          <a:effectLst/>
                        </a:rPr>
                        <a:t>Myles </a:t>
                      </a:r>
                      <a:endParaRPr lang="en-AU" sz="1200" dirty="0">
                        <a:effectLst/>
                        <a:latin typeface="Times New Roman"/>
                        <a:ea typeface="Times New Roman"/>
                      </a:endParaRPr>
                    </a:p>
                  </a:txBody>
                  <a:tcPr marL="68580" marR="68580" marT="0" marB="0" anchor="ctr"/>
                </a:tc>
                <a:tc>
                  <a:txBody>
                    <a:bodyPr/>
                    <a:lstStyle/>
                    <a:p>
                      <a:pPr>
                        <a:spcAft>
                          <a:spcPts val="0"/>
                        </a:spcAft>
                      </a:pPr>
                      <a:r>
                        <a:rPr lang="en-US" sz="1200" dirty="0">
                          <a:effectLst/>
                        </a:rPr>
                        <a:t>Cisco</a:t>
                      </a:r>
                      <a:endParaRPr lang="en-AU" sz="1200" dirty="0">
                        <a:effectLst/>
                        <a:latin typeface="Times New Roman"/>
                        <a:ea typeface="Times New Roman"/>
                      </a:endParaRPr>
                    </a:p>
                  </a:txBody>
                  <a:tcPr marL="68580" marR="68580" marT="0" marB="0" anchor="ctr"/>
                </a:tc>
                <a:tc>
                  <a:txBody>
                    <a:bodyPr/>
                    <a:lstStyle/>
                    <a:p>
                      <a:pPr marL="21590" indent="-21590">
                        <a:spcAft>
                          <a:spcPts val="0"/>
                        </a:spcAft>
                      </a:pPr>
                      <a:r>
                        <a:rPr lang="en-US" sz="1200" dirty="0">
                          <a:effectLst/>
                        </a:rPr>
                        <a:t>+61 2 84461010</a:t>
                      </a:r>
                      <a:endParaRPr lang="en-AU" sz="1200" dirty="0">
                        <a:effectLst/>
                      </a:endParaRPr>
                    </a:p>
                    <a:p>
                      <a:pPr marL="21590" indent="-21590">
                        <a:spcAft>
                          <a:spcPts val="0"/>
                        </a:spcAft>
                      </a:pPr>
                      <a:r>
                        <a:rPr lang="en-US" sz="1200" dirty="0">
                          <a:effectLst/>
                        </a:rPr>
                        <a:t>+61 418 656587</a:t>
                      </a:r>
                      <a:endParaRPr lang="en-AU" sz="1200" dirty="0">
                        <a:effectLst/>
                        <a:latin typeface="Times New Roman"/>
                        <a:ea typeface="Times New Roman"/>
                      </a:endParaRPr>
                    </a:p>
                  </a:txBody>
                  <a:tcPr marL="68580" marR="68580" marT="0" marB="0" anchor="ctr"/>
                </a:tc>
                <a:tc>
                  <a:txBody>
                    <a:bodyPr/>
                    <a:lstStyle/>
                    <a:p>
                      <a:pPr>
                        <a:spcAft>
                          <a:spcPts val="0"/>
                        </a:spcAft>
                      </a:pPr>
                      <a:r>
                        <a:rPr lang="en-US" sz="1200" dirty="0">
                          <a:effectLst/>
                        </a:rPr>
                        <a:t>amyles@cisco.com</a:t>
                      </a:r>
                      <a:endParaRPr lang="en-AU" sz="1200" dirty="0">
                        <a:effectLst/>
                        <a:latin typeface="Times New Roman"/>
                        <a:ea typeface="Times New Roman"/>
                      </a:endParaRPr>
                    </a:p>
                  </a:txBody>
                  <a:tcPr marL="68580" marR="68580" marT="0" marB="0" anchor="ct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The IMT-Advanced process will provide a template for the IMT-2020 approval process</a:t>
            </a:r>
          </a:p>
        </p:txBody>
      </p:sp>
      <p:sp>
        <p:nvSpPr>
          <p:cNvPr id="3" name="Content Placeholder 2"/>
          <p:cNvSpPr>
            <a:spLocks noGrp="1"/>
          </p:cNvSpPr>
          <p:nvPr>
            <p:ph idx="1"/>
          </p:nvPr>
        </p:nvSpPr>
        <p:spPr>
          <a:xfrm>
            <a:off x="3276600" y="1981200"/>
            <a:ext cx="5410200" cy="4114800"/>
          </a:xfrm>
        </p:spPr>
        <p:txBody>
          <a:bodyPr/>
          <a:lstStyle/>
          <a:p>
            <a:r>
              <a:rPr lang="en-AU" dirty="0">
                <a:solidFill>
                  <a:srgbClr val="FF0000"/>
                </a:solidFill>
              </a:rPr>
              <a:t>Step 3 (ITU-R activity</a:t>
            </a:r>
            <a:r>
              <a:rPr lang="en-AU" dirty="0" smtClean="0">
                <a:solidFill>
                  <a:srgbClr val="FF0000"/>
                </a:solidFill>
              </a:rPr>
              <a:t>)</a:t>
            </a:r>
          </a:p>
          <a:p>
            <a:pPr marL="0" indent="0"/>
            <a:r>
              <a:rPr lang="en-AU" dirty="0"/>
              <a:t>Submission/reception of Technology Proposals</a:t>
            </a:r>
          </a:p>
          <a:p>
            <a:pPr lvl="1"/>
            <a:r>
              <a:rPr lang="en-AU" dirty="0"/>
              <a:t>The proponents may be Member States, Sector Members, and Associates of ITU R </a:t>
            </a:r>
            <a:r>
              <a:rPr lang="en-AU" dirty="0" smtClean="0"/>
              <a:t>Study</a:t>
            </a:r>
            <a:br>
              <a:rPr lang="en-AU" dirty="0" smtClean="0"/>
            </a:br>
            <a:r>
              <a:rPr lang="en-AU" dirty="0" smtClean="0"/>
              <a:t>Group 5</a:t>
            </a:r>
          </a:p>
          <a:p>
            <a:pPr lvl="1"/>
            <a:r>
              <a:rPr lang="en-AU" dirty="0" smtClean="0"/>
              <a:t>The </a:t>
            </a:r>
            <a:r>
              <a:rPr lang="en-AU" dirty="0"/>
              <a:t>submission of each candidate must include completed templates and shall include with it either an initial self-evaluation or the proponents’ endorsement of an initial evaluation submitted by another entity</a:t>
            </a:r>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a:xfrm>
            <a:off x="4251325" y="6475413"/>
            <a:ext cx="565150" cy="182562"/>
          </a:xfrm>
        </p:spPr>
        <p:txBody>
          <a:bodyPr/>
          <a:lstStyle/>
          <a:p>
            <a:pPr>
              <a:defRPr/>
            </a:pPr>
            <a:r>
              <a:rPr lang="en-US" smtClean="0"/>
              <a:t>Slide </a:t>
            </a:r>
            <a:fld id="{EF4002E7-DB4D-4CC3-8382-1939D19420D8}" type="slidenum">
              <a:rPr lang="en-US" smtClean="0"/>
              <a:pPr>
                <a:defRPr/>
              </a:pPr>
              <a:t>10</a:t>
            </a:fld>
            <a:endParaRPr lang="en-US"/>
          </a:p>
        </p:txBody>
      </p:sp>
      <p:grpSp>
        <p:nvGrpSpPr>
          <p:cNvPr id="10" name="Group 8"/>
          <p:cNvGrpSpPr>
            <a:grpSpLocks/>
          </p:cNvGrpSpPr>
          <p:nvPr/>
        </p:nvGrpSpPr>
        <p:grpSpPr bwMode="auto">
          <a:xfrm>
            <a:off x="252412" y="2101850"/>
            <a:ext cx="1068388" cy="477838"/>
            <a:chOff x="390" y="1324"/>
            <a:chExt cx="673" cy="301"/>
          </a:xfrm>
        </p:grpSpPr>
        <p:sp>
          <p:nvSpPr>
            <p:cNvPr id="113" name="Oval 6"/>
            <p:cNvSpPr>
              <a:spLocks noChangeArrowheads="1"/>
            </p:cNvSpPr>
            <p:nvPr/>
          </p:nvSpPr>
          <p:spPr bwMode="auto">
            <a:xfrm>
              <a:off x="390" y="1324"/>
              <a:ext cx="673" cy="301"/>
            </a:xfrm>
            <a:prstGeom prst="ellipse">
              <a:avLst/>
            </a:prstGeom>
            <a:solidFill>
              <a:srgbClr val="FFFFFF"/>
            </a:solidFill>
            <a:ln w="0">
              <a:solidFill>
                <a:schemeClr val="tx1"/>
              </a:solidFill>
              <a:prstDash val="solid"/>
              <a:round/>
              <a:headEnd/>
              <a:tailEnd/>
            </a:ln>
          </p:spPr>
          <p:txBody>
            <a:bodyPr vert="horz" wrap="square" lIns="91440" tIns="45720" rIns="91440" bIns="45720" numCol="1" anchor="t" anchorCtr="0" compatLnSpc="1">
              <a:prstTxWarp prst="textNoShape">
                <a:avLst/>
              </a:prstTxWarp>
            </a:bodyPr>
            <a:lstStyle/>
            <a:p>
              <a:endParaRPr lang="en-AU"/>
            </a:p>
          </p:txBody>
        </p:sp>
        <p:sp>
          <p:nvSpPr>
            <p:cNvPr id="114" name="Oval 7"/>
            <p:cNvSpPr>
              <a:spLocks noChangeArrowheads="1"/>
            </p:cNvSpPr>
            <p:nvPr/>
          </p:nvSpPr>
          <p:spPr bwMode="auto">
            <a:xfrm>
              <a:off x="390" y="1324"/>
              <a:ext cx="673" cy="301"/>
            </a:xfrm>
            <a:prstGeom prst="ellipse">
              <a:avLst/>
            </a:prstGeom>
            <a:noFill/>
            <a:ln w="4763" cap="rnd">
              <a:solidFill>
                <a:schemeClr val="tx1"/>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AU"/>
            </a:p>
          </p:txBody>
        </p:sp>
      </p:grpSp>
      <p:grpSp>
        <p:nvGrpSpPr>
          <p:cNvPr id="11" name="Group 11"/>
          <p:cNvGrpSpPr>
            <a:grpSpLocks/>
          </p:cNvGrpSpPr>
          <p:nvPr/>
        </p:nvGrpSpPr>
        <p:grpSpPr bwMode="auto">
          <a:xfrm>
            <a:off x="1797050" y="2101850"/>
            <a:ext cx="1068388" cy="477838"/>
            <a:chOff x="1363" y="1324"/>
            <a:chExt cx="673" cy="301"/>
          </a:xfrm>
        </p:grpSpPr>
        <p:sp>
          <p:nvSpPr>
            <p:cNvPr id="111" name="Oval 9"/>
            <p:cNvSpPr>
              <a:spLocks noChangeArrowheads="1"/>
            </p:cNvSpPr>
            <p:nvPr/>
          </p:nvSpPr>
          <p:spPr bwMode="auto">
            <a:xfrm>
              <a:off x="1363" y="1324"/>
              <a:ext cx="673" cy="301"/>
            </a:xfrm>
            <a:prstGeom prst="ellipse">
              <a:avLst/>
            </a:pr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AU"/>
            </a:p>
          </p:txBody>
        </p:sp>
        <p:sp>
          <p:nvSpPr>
            <p:cNvPr id="112" name="Oval 10"/>
            <p:cNvSpPr>
              <a:spLocks noChangeArrowheads="1"/>
            </p:cNvSpPr>
            <p:nvPr/>
          </p:nvSpPr>
          <p:spPr bwMode="auto">
            <a:xfrm>
              <a:off x="1363" y="1324"/>
              <a:ext cx="673" cy="301"/>
            </a:xfrm>
            <a:prstGeom prst="ellipse">
              <a:avLst/>
            </a:prstGeom>
            <a:noFill/>
            <a:ln w="4763"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AU"/>
            </a:p>
          </p:txBody>
        </p:sp>
      </p:grpSp>
      <p:grpSp>
        <p:nvGrpSpPr>
          <p:cNvPr id="12" name="Group 14"/>
          <p:cNvGrpSpPr>
            <a:grpSpLocks/>
          </p:cNvGrpSpPr>
          <p:nvPr/>
        </p:nvGrpSpPr>
        <p:grpSpPr bwMode="auto">
          <a:xfrm>
            <a:off x="252412" y="2689225"/>
            <a:ext cx="1068388" cy="477838"/>
            <a:chOff x="390" y="1694"/>
            <a:chExt cx="673" cy="301"/>
          </a:xfrm>
        </p:grpSpPr>
        <p:sp>
          <p:nvSpPr>
            <p:cNvPr id="109" name="Oval 12"/>
            <p:cNvSpPr>
              <a:spLocks noChangeArrowheads="1"/>
            </p:cNvSpPr>
            <p:nvPr/>
          </p:nvSpPr>
          <p:spPr bwMode="auto">
            <a:xfrm>
              <a:off x="390" y="1694"/>
              <a:ext cx="673" cy="301"/>
            </a:xfrm>
            <a:prstGeom prst="ellipse">
              <a:avLst/>
            </a:prstGeom>
            <a:solidFill>
              <a:srgbClr val="FFFFFF"/>
            </a:solidFill>
            <a:ln w="0">
              <a:solidFill>
                <a:srgbClr val="FF0000"/>
              </a:solidFill>
              <a:prstDash val="solid"/>
              <a:round/>
              <a:headEnd/>
              <a:tailEnd/>
            </a:ln>
          </p:spPr>
          <p:txBody>
            <a:bodyPr vert="horz" wrap="square" lIns="91440" tIns="45720" rIns="91440" bIns="45720" numCol="1" anchor="t" anchorCtr="0" compatLnSpc="1">
              <a:prstTxWarp prst="textNoShape">
                <a:avLst/>
              </a:prstTxWarp>
            </a:bodyPr>
            <a:lstStyle/>
            <a:p>
              <a:endParaRPr lang="en-AU">
                <a:solidFill>
                  <a:srgbClr val="FF0000"/>
                </a:solidFill>
              </a:endParaRPr>
            </a:p>
          </p:txBody>
        </p:sp>
        <p:sp>
          <p:nvSpPr>
            <p:cNvPr id="110" name="Oval 13"/>
            <p:cNvSpPr>
              <a:spLocks noChangeArrowheads="1"/>
            </p:cNvSpPr>
            <p:nvPr/>
          </p:nvSpPr>
          <p:spPr bwMode="auto">
            <a:xfrm>
              <a:off x="390" y="1694"/>
              <a:ext cx="673" cy="301"/>
            </a:xfrm>
            <a:prstGeom prst="ellipse">
              <a:avLst/>
            </a:prstGeom>
            <a:noFill/>
            <a:ln w="4763" cap="rnd">
              <a:solidFill>
                <a:srgbClr val="FF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AU">
                <a:solidFill>
                  <a:srgbClr val="FF0000"/>
                </a:solidFill>
              </a:endParaRPr>
            </a:p>
          </p:txBody>
        </p:sp>
      </p:grpSp>
      <p:grpSp>
        <p:nvGrpSpPr>
          <p:cNvPr id="13" name="Group 17"/>
          <p:cNvGrpSpPr>
            <a:grpSpLocks/>
          </p:cNvGrpSpPr>
          <p:nvPr/>
        </p:nvGrpSpPr>
        <p:grpSpPr bwMode="auto">
          <a:xfrm>
            <a:off x="252412" y="3386138"/>
            <a:ext cx="1068388" cy="479425"/>
            <a:chOff x="390" y="2133"/>
            <a:chExt cx="673" cy="302"/>
          </a:xfrm>
        </p:grpSpPr>
        <p:sp>
          <p:nvSpPr>
            <p:cNvPr id="107" name="Oval 15"/>
            <p:cNvSpPr>
              <a:spLocks noChangeArrowheads="1"/>
            </p:cNvSpPr>
            <p:nvPr/>
          </p:nvSpPr>
          <p:spPr bwMode="auto">
            <a:xfrm>
              <a:off x="390" y="2133"/>
              <a:ext cx="673" cy="302"/>
            </a:xfrm>
            <a:prstGeom prst="ellipse">
              <a:avLst/>
            </a:pr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AU"/>
            </a:p>
          </p:txBody>
        </p:sp>
        <p:sp>
          <p:nvSpPr>
            <p:cNvPr id="108" name="Oval 16"/>
            <p:cNvSpPr>
              <a:spLocks noChangeArrowheads="1"/>
            </p:cNvSpPr>
            <p:nvPr/>
          </p:nvSpPr>
          <p:spPr bwMode="auto">
            <a:xfrm>
              <a:off x="390" y="2133"/>
              <a:ext cx="673" cy="302"/>
            </a:xfrm>
            <a:prstGeom prst="ellipse">
              <a:avLst/>
            </a:prstGeom>
            <a:noFill/>
            <a:ln w="4763"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AU"/>
            </a:p>
          </p:txBody>
        </p:sp>
      </p:grpSp>
      <p:grpSp>
        <p:nvGrpSpPr>
          <p:cNvPr id="14" name="Group 20"/>
          <p:cNvGrpSpPr>
            <a:grpSpLocks/>
          </p:cNvGrpSpPr>
          <p:nvPr/>
        </p:nvGrpSpPr>
        <p:grpSpPr bwMode="auto">
          <a:xfrm>
            <a:off x="252412" y="4305300"/>
            <a:ext cx="1068388" cy="477838"/>
            <a:chOff x="390" y="2712"/>
            <a:chExt cx="673" cy="301"/>
          </a:xfrm>
        </p:grpSpPr>
        <p:sp>
          <p:nvSpPr>
            <p:cNvPr id="105" name="Oval 18"/>
            <p:cNvSpPr>
              <a:spLocks noChangeArrowheads="1"/>
            </p:cNvSpPr>
            <p:nvPr/>
          </p:nvSpPr>
          <p:spPr bwMode="auto">
            <a:xfrm>
              <a:off x="390" y="2712"/>
              <a:ext cx="673" cy="301"/>
            </a:xfrm>
            <a:prstGeom prst="ellipse">
              <a:avLst/>
            </a:pr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AU"/>
            </a:p>
          </p:txBody>
        </p:sp>
        <p:sp>
          <p:nvSpPr>
            <p:cNvPr id="106" name="Oval 19"/>
            <p:cNvSpPr>
              <a:spLocks noChangeArrowheads="1"/>
            </p:cNvSpPr>
            <p:nvPr/>
          </p:nvSpPr>
          <p:spPr bwMode="auto">
            <a:xfrm>
              <a:off x="390" y="2712"/>
              <a:ext cx="673" cy="301"/>
            </a:xfrm>
            <a:prstGeom prst="ellipse">
              <a:avLst/>
            </a:prstGeom>
            <a:noFill/>
            <a:ln w="4763"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AU"/>
            </a:p>
          </p:txBody>
        </p:sp>
      </p:grpSp>
      <p:grpSp>
        <p:nvGrpSpPr>
          <p:cNvPr id="15" name="Group 23"/>
          <p:cNvGrpSpPr>
            <a:grpSpLocks/>
          </p:cNvGrpSpPr>
          <p:nvPr/>
        </p:nvGrpSpPr>
        <p:grpSpPr bwMode="auto">
          <a:xfrm>
            <a:off x="288925" y="4894263"/>
            <a:ext cx="1068388" cy="698500"/>
            <a:chOff x="413" y="3083"/>
            <a:chExt cx="673" cy="440"/>
          </a:xfrm>
        </p:grpSpPr>
        <p:sp>
          <p:nvSpPr>
            <p:cNvPr id="103" name="Oval 21"/>
            <p:cNvSpPr>
              <a:spLocks noChangeArrowheads="1"/>
            </p:cNvSpPr>
            <p:nvPr/>
          </p:nvSpPr>
          <p:spPr bwMode="auto">
            <a:xfrm>
              <a:off x="413" y="3083"/>
              <a:ext cx="673" cy="440"/>
            </a:xfrm>
            <a:prstGeom prst="ellipse">
              <a:avLst/>
            </a:pr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AU"/>
            </a:p>
          </p:txBody>
        </p:sp>
        <p:sp>
          <p:nvSpPr>
            <p:cNvPr id="104" name="Oval 22"/>
            <p:cNvSpPr>
              <a:spLocks noChangeArrowheads="1"/>
            </p:cNvSpPr>
            <p:nvPr/>
          </p:nvSpPr>
          <p:spPr bwMode="auto">
            <a:xfrm>
              <a:off x="413" y="3083"/>
              <a:ext cx="673" cy="440"/>
            </a:xfrm>
            <a:prstGeom prst="ellipse">
              <a:avLst/>
            </a:prstGeom>
            <a:noFill/>
            <a:ln w="4763"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AU"/>
            </a:p>
          </p:txBody>
        </p:sp>
      </p:grpSp>
      <p:grpSp>
        <p:nvGrpSpPr>
          <p:cNvPr id="16" name="Group 26"/>
          <p:cNvGrpSpPr>
            <a:grpSpLocks/>
          </p:cNvGrpSpPr>
          <p:nvPr/>
        </p:nvGrpSpPr>
        <p:grpSpPr bwMode="auto">
          <a:xfrm>
            <a:off x="215900" y="5815013"/>
            <a:ext cx="1066800" cy="476250"/>
            <a:chOff x="367" y="3663"/>
            <a:chExt cx="672" cy="300"/>
          </a:xfrm>
        </p:grpSpPr>
        <p:sp>
          <p:nvSpPr>
            <p:cNvPr id="101" name="Oval 24"/>
            <p:cNvSpPr>
              <a:spLocks noChangeArrowheads="1"/>
            </p:cNvSpPr>
            <p:nvPr/>
          </p:nvSpPr>
          <p:spPr bwMode="auto">
            <a:xfrm>
              <a:off x="367" y="3663"/>
              <a:ext cx="672" cy="300"/>
            </a:xfrm>
            <a:prstGeom prst="ellipse">
              <a:avLst/>
            </a:pr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AU"/>
            </a:p>
          </p:txBody>
        </p:sp>
        <p:sp>
          <p:nvSpPr>
            <p:cNvPr id="102" name="Oval 25"/>
            <p:cNvSpPr>
              <a:spLocks noChangeArrowheads="1"/>
            </p:cNvSpPr>
            <p:nvPr/>
          </p:nvSpPr>
          <p:spPr bwMode="auto">
            <a:xfrm>
              <a:off x="367" y="3663"/>
              <a:ext cx="672" cy="300"/>
            </a:xfrm>
            <a:prstGeom prst="ellipse">
              <a:avLst/>
            </a:prstGeom>
            <a:noFill/>
            <a:ln w="4763"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AU"/>
            </a:p>
          </p:txBody>
        </p:sp>
      </p:grpSp>
      <p:grpSp>
        <p:nvGrpSpPr>
          <p:cNvPr id="17" name="Group 29"/>
          <p:cNvGrpSpPr>
            <a:grpSpLocks/>
          </p:cNvGrpSpPr>
          <p:nvPr/>
        </p:nvGrpSpPr>
        <p:grpSpPr bwMode="auto">
          <a:xfrm>
            <a:off x="1835150" y="5886450"/>
            <a:ext cx="1068388" cy="368300"/>
            <a:chOff x="1387" y="3708"/>
            <a:chExt cx="673" cy="232"/>
          </a:xfrm>
        </p:grpSpPr>
        <p:sp>
          <p:nvSpPr>
            <p:cNvPr id="99" name="Oval 27"/>
            <p:cNvSpPr>
              <a:spLocks noChangeArrowheads="1"/>
            </p:cNvSpPr>
            <p:nvPr/>
          </p:nvSpPr>
          <p:spPr bwMode="auto">
            <a:xfrm>
              <a:off x="1387" y="3708"/>
              <a:ext cx="673" cy="232"/>
            </a:xfrm>
            <a:prstGeom prst="ellipse">
              <a:avLst/>
            </a:pr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AU"/>
            </a:p>
          </p:txBody>
        </p:sp>
        <p:sp>
          <p:nvSpPr>
            <p:cNvPr id="100" name="Oval 28"/>
            <p:cNvSpPr>
              <a:spLocks noChangeArrowheads="1"/>
            </p:cNvSpPr>
            <p:nvPr/>
          </p:nvSpPr>
          <p:spPr bwMode="auto">
            <a:xfrm>
              <a:off x="1387" y="3708"/>
              <a:ext cx="673" cy="232"/>
            </a:xfrm>
            <a:prstGeom prst="ellipse">
              <a:avLst/>
            </a:prstGeom>
            <a:noFill/>
            <a:ln w="4763"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AU"/>
            </a:p>
          </p:txBody>
        </p:sp>
      </p:grpSp>
      <p:sp>
        <p:nvSpPr>
          <p:cNvPr id="18" name="Freeform 30"/>
          <p:cNvSpPr>
            <a:spLocks noEditPoints="1"/>
          </p:cNvSpPr>
          <p:nvPr/>
        </p:nvSpPr>
        <p:spPr bwMode="auto">
          <a:xfrm>
            <a:off x="1501775" y="1841500"/>
            <a:ext cx="4763" cy="4341813"/>
          </a:xfrm>
          <a:custGeom>
            <a:avLst/>
            <a:gdLst>
              <a:gd name="T0" fmla="*/ 25 w 25"/>
              <a:gd name="T1" fmla="*/ 362 h 22325"/>
              <a:gd name="T2" fmla="*/ 25 w 25"/>
              <a:gd name="T3" fmla="*/ 787 h 22325"/>
              <a:gd name="T4" fmla="*/ 13 w 25"/>
              <a:gd name="T5" fmla="*/ 1150 h 22325"/>
              <a:gd name="T6" fmla="*/ 0 w 25"/>
              <a:gd name="T7" fmla="*/ 1487 h 22325"/>
              <a:gd name="T8" fmla="*/ 0 w 25"/>
              <a:gd name="T9" fmla="*/ 1762 h 22325"/>
              <a:gd name="T10" fmla="*/ 13 w 25"/>
              <a:gd name="T11" fmla="*/ 2100 h 22325"/>
              <a:gd name="T12" fmla="*/ 25 w 25"/>
              <a:gd name="T13" fmla="*/ 2462 h 22325"/>
              <a:gd name="T14" fmla="*/ 25 w 25"/>
              <a:gd name="T15" fmla="*/ 2987 h 22325"/>
              <a:gd name="T16" fmla="*/ 25 w 25"/>
              <a:gd name="T17" fmla="*/ 3412 h 22325"/>
              <a:gd name="T18" fmla="*/ 13 w 25"/>
              <a:gd name="T19" fmla="*/ 3775 h 22325"/>
              <a:gd name="T20" fmla="*/ 0 w 25"/>
              <a:gd name="T21" fmla="*/ 4112 h 22325"/>
              <a:gd name="T22" fmla="*/ 0 w 25"/>
              <a:gd name="T23" fmla="*/ 4387 h 22325"/>
              <a:gd name="T24" fmla="*/ 13 w 25"/>
              <a:gd name="T25" fmla="*/ 4725 h 22325"/>
              <a:gd name="T26" fmla="*/ 25 w 25"/>
              <a:gd name="T27" fmla="*/ 5087 h 22325"/>
              <a:gd name="T28" fmla="*/ 25 w 25"/>
              <a:gd name="T29" fmla="*/ 5612 h 22325"/>
              <a:gd name="T30" fmla="*/ 25 w 25"/>
              <a:gd name="T31" fmla="*/ 6037 h 22325"/>
              <a:gd name="T32" fmla="*/ 13 w 25"/>
              <a:gd name="T33" fmla="*/ 6400 h 22325"/>
              <a:gd name="T34" fmla="*/ 0 w 25"/>
              <a:gd name="T35" fmla="*/ 6737 h 22325"/>
              <a:gd name="T36" fmla="*/ 0 w 25"/>
              <a:gd name="T37" fmla="*/ 7012 h 22325"/>
              <a:gd name="T38" fmla="*/ 13 w 25"/>
              <a:gd name="T39" fmla="*/ 7350 h 22325"/>
              <a:gd name="T40" fmla="*/ 25 w 25"/>
              <a:gd name="T41" fmla="*/ 7712 h 22325"/>
              <a:gd name="T42" fmla="*/ 25 w 25"/>
              <a:gd name="T43" fmla="*/ 8237 h 22325"/>
              <a:gd name="T44" fmla="*/ 25 w 25"/>
              <a:gd name="T45" fmla="*/ 8662 h 22325"/>
              <a:gd name="T46" fmla="*/ 13 w 25"/>
              <a:gd name="T47" fmla="*/ 9025 h 22325"/>
              <a:gd name="T48" fmla="*/ 0 w 25"/>
              <a:gd name="T49" fmla="*/ 9362 h 22325"/>
              <a:gd name="T50" fmla="*/ 0 w 25"/>
              <a:gd name="T51" fmla="*/ 9637 h 22325"/>
              <a:gd name="T52" fmla="*/ 13 w 25"/>
              <a:gd name="T53" fmla="*/ 9975 h 22325"/>
              <a:gd name="T54" fmla="*/ 25 w 25"/>
              <a:gd name="T55" fmla="*/ 10337 h 22325"/>
              <a:gd name="T56" fmla="*/ 25 w 25"/>
              <a:gd name="T57" fmla="*/ 10862 h 22325"/>
              <a:gd name="T58" fmla="*/ 25 w 25"/>
              <a:gd name="T59" fmla="*/ 11287 h 22325"/>
              <a:gd name="T60" fmla="*/ 13 w 25"/>
              <a:gd name="T61" fmla="*/ 11650 h 22325"/>
              <a:gd name="T62" fmla="*/ 0 w 25"/>
              <a:gd name="T63" fmla="*/ 11987 h 22325"/>
              <a:gd name="T64" fmla="*/ 0 w 25"/>
              <a:gd name="T65" fmla="*/ 12262 h 22325"/>
              <a:gd name="T66" fmla="*/ 13 w 25"/>
              <a:gd name="T67" fmla="*/ 12600 h 22325"/>
              <a:gd name="T68" fmla="*/ 25 w 25"/>
              <a:gd name="T69" fmla="*/ 12962 h 22325"/>
              <a:gd name="T70" fmla="*/ 25 w 25"/>
              <a:gd name="T71" fmla="*/ 13487 h 22325"/>
              <a:gd name="T72" fmla="*/ 25 w 25"/>
              <a:gd name="T73" fmla="*/ 13912 h 22325"/>
              <a:gd name="T74" fmla="*/ 13 w 25"/>
              <a:gd name="T75" fmla="*/ 14275 h 22325"/>
              <a:gd name="T76" fmla="*/ 0 w 25"/>
              <a:gd name="T77" fmla="*/ 14612 h 22325"/>
              <a:gd name="T78" fmla="*/ 0 w 25"/>
              <a:gd name="T79" fmla="*/ 14887 h 22325"/>
              <a:gd name="T80" fmla="*/ 13 w 25"/>
              <a:gd name="T81" fmla="*/ 15225 h 22325"/>
              <a:gd name="T82" fmla="*/ 25 w 25"/>
              <a:gd name="T83" fmla="*/ 15587 h 22325"/>
              <a:gd name="T84" fmla="*/ 25 w 25"/>
              <a:gd name="T85" fmla="*/ 16112 h 22325"/>
              <a:gd name="T86" fmla="*/ 25 w 25"/>
              <a:gd name="T87" fmla="*/ 16537 h 22325"/>
              <a:gd name="T88" fmla="*/ 13 w 25"/>
              <a:gd name="T89" fmla="*/ 16900 h 22325"/>
              <a:gd name="T90" fmla="*/ 0 w 25"/>
              <a:gd name="T91" fmla="*/ 17237 h 22325"/>
              <a:gd name="T92" fmla="*/ 0 w 25"/>
              <a:gd name="T93" fmla="*/ 17512 h 22325"/>
              <a:gd name="T94" fmla="*/ 13 w 25"/>
              <a:gd name="T95" fmla="*/ 17850 h 22325"/>
              <a:gd name="T96" fmla="*/ 25 w 25"/>
              <a:gd name="T97" fmla="*/ 18212 h 22325"/>
              <a:gd name="T98" fmla="*/ 25 w 25"/>
              <a:gd name="T99" fmla="*/ 18737 h 22325"/>
              <a:gd name="T100" fmla="*/ 25 w 25"/>
              <a:gd name="T101" fmla="*/ 19162 h 22325"/>
              <a:gd name="T102" fmla="*/ 13 w 25"/>
              <a:gd name="T103" fmla="*/ 19525 h 22325"/>
              <a:gd name="T104" fmla="*/ 0 w 25"/>
              <a:gd name="T105" fmla="*/ 19862 h 22325"/>
              <a:gd name="T106" fmla="*/ 0 w 25"/>
              <a:gd name="T107" fmla="*/ 20137 h 22325"/>
              <a:gd name="T108" fmla="*/ 13 w 25"/>
              <a:gd name="T109" fmla="*/ 20475 h 22325"/>
              <a:gd name="T110" fmla="*/ 25 w 25"/>
              <a:gd name="T111" fmla="*/ 20837 h 22325"/>
              <a:gd name="T112" fmla="*/ 25 w 25"/>
              <a:gd name="T113" fmla="*/ 21362 h 22325"/>
              <a:gd name="T114" fmla="*/ 25 w 25"/>
              <a:gd name="T115" fmla="*/ 21787 h 22325"/>
              <a:gd name="T116" fmla="*/ 13 w 25"/>
              <a:gd name="T117" fmla="*/ 22150 h 223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25" h="22325">
                <a:moveTo>
                  <a:pt x="25" y="12"/>
                </a:moveTo>
                <a:lnTo>
                  <a:pt x="25" y="87"/>
                </a:lnTo>
                <a:cubicBezTo>
                  <a:pt x="25" y="94"/>
                  <a:pt x="20" y="100"/>
                  <a:pt x="13" y="100"/>
                </a:cubicBezTo>
                <a:cubicBezTo>
                  <a:pt x="6" y="100"/>
                  <a:pt x="0" y="94"/>
                  <a:pt x="0" y="87"/>
                </a:cubicBezTo>
                <a:lnTo>
                  <a:pt x="0" y="12"/>
                </a:lnTo>
                <a:cubicBezTo>
                  <a:pt x="0" y="5"/>
                  <a:pt x="6" y="0"/>
                  <a:pt x="13" y="0"/>
                </a:cubicBezTo>
                <a:cubicBezTo>
                  <a:pt x="20" y="0"/>
                  <a:pt x="25" y="5"/>
                  <a:pt x="25" y="12"/>
                </a:cubicBezTo>
                <a:close/>
                <a:moveTo>
                  <a:pt x="25" y="187"/>
                </a:moveTo>
                <a:lnTo>
                  <a:pt x="25" y="262"/>
                </a:lnTo>
                <a:cubicBezTo>
                  <a:pt x="25" y="269"/>
                  <a:pt x="20" y="275"/>
                  <a:pt x="13" y="275"/>
                </a:cubicBezTo>
                <a:cubicBezTo>
                  <a:pt x="6" y="275"/>
                  <a:pt x="0" y="269"/>
                  <a:pt x="0" y="262"/>
                </a:cubicBezTo>
                <a:lnTo>
                  <a:pt x="0" y="187"/>
                </a:lnTo>
                <a:cubicBezTo>
                  <a:pt x="0" y="180"/>
                  <a:pt x="6" y="175"/>
                  <a:pt x="13" y="175"/>
                </a:cubicBezTo>
                <a:cubicBezTo>
                  <a:pt x="20" y="175"/>
                  <a:pt x="25" y="180"/>
                  <a:pt x="25" y="187"/>
                </a:cubicBezTo>
                <a:close/>
                <a:moveTo>
                  <a:pt x="25" y="362"/>
                </a:moveTo>
                <a:lnTo>
                  <a:pt x="25" y="437"/>
                </a:lnTo>
                <a:cubicBezTo>
                  <a:pt x="25" y="444"/>
                  <a:pt x="20" y="450"/>
                  <a:pt x="13" y="450"/>
                </a:cubicBezTo>
                <a:cubicBezTo>
                  <a:pt x="6" y="450"/>
                  <a:pt x="0" y="444"/>
                  <a:pt x="0" y="437"/>
                </a:cubicBezTo>
                <a:lnTo>
                  <a:pt x="0" y="362"/>
                </a:lnTo>
                <a:cubicBezTo>
                  <a:pt x="0" y="355"/>
                  <a:pt x="6" y="350"/>
                  <a:pt x="13" y="350"/>
                </a:cubicBezTo>
                <a:cubicBezTo>
                  <a:pt x="20" y="350"/>
                  <a:pt x="25" y="355"/>
                  <a:pt x="25" y="362"/>
                </a:cubicBezTo>
                <a:close/>
                <a:moveTo>
                  <a:pt x="25" y="537"/>
                </a:moveTo>
                <a:lnTo>
                  <a:pt x="25" y="612"/>
                </a:lnTo>
                <a:cubicBezTo>
                  <a:pt x="25" y="619"/>
                  <a:pt x="20" y="625"/>
                  <a:pt x="13" y="625"/>
                </a:cubicBezTo>
                <a:cubicBezTo>
                  <a:pt x="6" y="625"/>
                  <a:pt x="0" y="619"/>
                  <a:pt x="0" y="612"/>
                </a:cubicBezTo>
                <a:lnTo>
                  <a:pt x="0" y="537"/>
                </a:lnTo>
                <a:cubicBezTo>
                  <a:pt x="0" y="530"/>
                  <a:pt x="6" y="525"/>
                  <a:pt x="13" y="525"/>
                </a:cubicBezTo>
                <a:cubicBezTo>
                  <a:pt x="20" y="525"/>
                  <a:pt x="25" y="530"/>
                  <a:pt x="25" y="537"/>
                </a:cubicBezTo>
                <a:close/>
                <a:moveTo>
                  <a:pt x="25" y="712"/>
                </a:moveTo>
                <a:lnTo>
                  <a:pt x="25" y="787"/>
                </a:lnTo>
                <a:cubicBezTo>
                  <a:pt x="25" y="794"/>
                  <a:pt x="20" y="800"/>
                  <a:pt x="13" y="800"/>
                </a:cubicBezTo>
                <a:cubicBezTo>
                  <a:pt x="6" y="800"/>
                  <a:pt x="0" y="794"/>
                  <a:pt x="0" y="787"/>
                </a:cubicBezTo>
                <a:lnTo>
                  <a:pt x="0" y="712"/>
                </a:lnTo>
                <a:cubicBezTo>
                  <a:pt x="0" y="705"/>
                  <a:pt x="6" y="700"/>
                  <a:pt x="13" y="700"/>
                </a:cubicBezTo>
                <a:cubicBezTo>
                  <a:pt x="20" y="700"/>
                  <a:pt x="25" y="705"/>
                  <a:pt x="25" y="712"/>
                </a:cubicBezTo>
                <a:close/>
                <a:moveTo>
                  <a:pt x="25" y="887"/>
                </a:moveTo>
                <a:lnTo>
                  <a:pt x="25" y="962"/>
                </a:lnTo>
                <a:cubicBezTo>
                  <a:pt x="25" y="969"/>
                  <a:pt x="20" y="975"/>
                  <a:pt x="13" y="975"/>
                </a:cubicBezTo>
                <a:cubicBezTo>
                  <a:pt x="6" y="975"/>
                  <a:pt x="0" y="969"/>
                  <a:pt x="0" y="962"/>
                </a:cubicBezTo>
                <a:lnTo>
                  <a:pt x="0" y="887"/>
                </a:lnTo>
                <a:cubicBezTo>
                  <a:pt x="0" y="880"/>
                  <a:pt x="6" y="875"/>
                  <a:pt x="13" y="875"/>
                </a:cubicBezTo>
                <a:cubicBezTo>
                  <a:pt x="20" y="875"/>
                  <a:pt x="25" y="880"/>
                  <a:pt x="25" y="887"/>
                </a:cubicBezTo>
                <a:close/>
                <a:moveTo>
                  <a:pt x="25" y="1062"/>
                </a:moveTo>
                <a:lnTo>
                  <a:pt x="25" y="1137"/>
                </a:lnTo>
                <a:cubicBezTo>
                  <a:pt x="25" y="1144"/>
                  <a:pt x="20" y="1150"/>
                  <a:pt x="13" y="1150"/>
                </a:cubicBezTo>
                <a:cubicBezTo>
                  <a:pt x="6" y="1150"/>
                  <a:pt x="0" y="1144"/>
                  <a:pt x="0" y="1137"/>
                </a:cubicBezTo>
                <a:lnTo>
                  <a:pt x="0" y="1062"/>
                </a:lnTo>
                <a:cubicBezTo>
                  <a:pt x="0" y="1055"/>
                  <a:pt x="6" y="1050"/>
                  <a:pt x="13" y="1050"/>
                </a:cubicBezTo>
                <a:cubicBezTo>
                  <a:pt x="20" y="1050"/>
                  <a:pt x="25" y="1055"/>
                  <a:pt x="25" y="1062"/>
                </a:cubicBezTo>
                <a:close/>
                <a:moveTo>
                  <a:pt x="25" y="1237"/>
                </a:moveTo>
                <a:lnTo>
                  <a:pt x="25" y="1312"/>
                </a:lnTo>
                <a:cubicBezTo>
                  <a:pt x="25" y="1319"/>
                  <a:pt x="20" y="1325"/>
                  <a:pt x="13" y="1325"/>
                </a:cubicBezTo>
                <a:cubicBezTo>
                  <a:pt x="6" y="1325"/>
                  <a:pt x="0" y="1319"/>
                  <a:pt x="0" y="1312"/>
                </a:cubicBezTo>
                <a:lnTo>
                  <a:pt x="0" y="1237"/>
                </a:lnTo>
                <a:cubicBezTo>
                  <a:pt x="0" y="1230"/>
                  <a:pt x="6" y="1225"/>
                  <a:pt x="13" y="1225"/>
                </a:cubicBezTo>
                <a:cubicBezTo>
                  <a:pt x="20" y="1225"/>
                  <a:pt x="25" y="1230"/>
                  <a:pt x="25" y="1237"/>
                </a:cubicBezTo>
                <a:close/>
                <a:moveTo>
                  <a:pt x="25" y="1412"/>
                </a:moveTo>
                <a:lnTo>
                  <a:pt x="25" y="1487"/>
                </a:lnTo>
                <a:cubicBezTo>
                  <a:pt x="25" y="1494"/>
                  <a:pt x="20" y="1500"/>
                  <a:pt x="13" y="1500"/>
                </a:cubicBezTo>
                <a:cubicBezTo>
                  <a:pt x="6" y="1500"/>
                  <a:pt x="0" y="1494"/>
                  <a:pt x="0" y="1487"/>
                </a:cubicBezTo>
                <a:lnTo>
                  <a:pt x="0" y="1412"/>
                </a:lnTo>
                <a:cubicBezTo>
                  <a:pt x="0" y="1405"/>
                  <a:pt x="6" y="1400"/>
                  <a:pt x="13" y="1400"/>
                </a:cubicBezTo>
                <a:cubicBezTo>
                  <a:pt x="20" y="1400"/>
                  <a:pt x="25" y="1405"/>
                  <a:pt x="25" y="1412"/>
                </a:cubicBezTo>
                <a:close/>
                <a:moveTo>
                  <a:pt x="25" y="1587"/>
                </a:moveTo>
                <a:lnTo>
                  <a:pt x="25" y="1662"/>
                </a:lnTo>
                <a:cubicBezTo>
                  <a:pt x="25" y="1669"/>
                  <a:pt x="20" y="1675"/>
                  <a:pt x="13" y="1675"/>
                </a:cubicBezTo>
                <a:cubicBezTo>
                  <a:pt x="6" y="1675"/>
                  <a:pt x="0" y="1669"/>
                  <a:pt x="0" y="1662"/>
                </a:cubicBezTo>
                <a:lnTo>
                  <a:pt x="0" y="1587"/>
                </a:lnTo>
                <a:cubicBezTo>
                  <a:pt x="0" y="1580"/>
                  <a:pt x="6" y="1575"/>
                  <a:pt x="13" y="1575"/>
                </a:cubicBezTo>
                <a:cubicBezTo>
                  <a:pt x="20" y="1575"/>
                  <a:pt x="25" y="1580"/>
                  <a:pt x="25" y="1587"/>
                </a:cubicBezTo>
                <a:close/>
                <a:moveTo>
                  <a:pt x="25" y="1762"/>
                </a:moveTo>
                <a:lnTo>
                  <a:pt x="25" y="1837"/>
                </a:lnTo>
                <a:cubicBezTo>
                  <a:pt x="25" y="1844"/>
                  <a:pt x="20" y="1850"/>
                  <a:pt x="13" y="1850"/>
                </a:cubicBezTo>
                <a:cubicBezTo>
                  <a:pt x="6" y="1850"/>
                  <a:pt x="0" y="1844"/>
                  <a:pt x="0" y="1837"/>
                </a:cubicBezTo>
                <a:lnTo>
                  <a:pt x="0" y="1762"/>
                </a:lnTo>
                <a:cubicBezTo>
                  <a:pt x="0" y="1755"/>
                  <a:pt x="6" y="1750"/>
                  <a:pt x="13" y="1750"/>
                </a:cubicBezTo>
                <a:cubicBezTo>
                  <a:pt x="20" y="1750"/>
                  <a:pt x="25" y="1755"/>
                  <a:pt x="25" y="1762"/>
                </a:cubicBezTo>
                <a:close/>
                <a:moveTo>
                  <a:pt x="25" y="1937"/>
                </a:moveTo>
                <a:lnTo>
                  <a:pt x="25" y="2012"/>
                </a:lnTo>
                <a:cubicBezTo>
                  <a:pt x="25" y="2019"/>
                  <a:pt x="20" y="2025"/>
                  <a:pt x="13" y="2025"/>
                </a:cubicBezTo>
                <a:cubicBezTo>
                  <a:pt x="6" y="2025"/>
                  <a:pt x="0" y="2019"/>
                  <a:pt x="0" y="2012"/>
                </a:cubicBezTo>
                <a:lnTo>
                  <a:pt x="0" y="1937"/>
                </a:lnTo>
                <a:cubicBezTo>
                  <a:pt x="0" y="1930"/>
                  <a:pt x="6" y="1925"/>
                  <a:pt x="13" y="1925"/>
                </a:cubicBezTo>
                <a:cubicBezTo>
                  <a:pt x="20" y="1925"/>
                  <a:pt x="25" y="1930"/>
                  <a:pt x="25" y="1937"/>
                </a:cubicBezTo>
                <a:close/>
                <a:moveTo>
                  <a:pt x="25" y="2112"/>
                </a:moveTo>
                <a:lnTo>
                  <a:pt x="25" y="2187"/>
                </a:lnTo>
                <a:cubicBezTo>
                  <a:pt x="25" y="2194"/>
                  <a:pt x="20" y="2200"/>
                  <a:pt x="13" y="2200"/>
                </a:cubicBezTo>
                <a:cubicBezTo>
                  <a:pt x="6" y="2200"/>
                  <a:pt x="0" y="2194"/>
                  <a:pt x="0" y="2187"/>
                </a:cubicBezTo>
                <a:lnTo>
                  <a:pt x="0" y="2112"/>
                </a:lnTo>
                <a:cubicBezTo>
                  <a:pt x="0" y="2105"/>
                  <a:pt x="6" y="2100"/>
                  <a:pt x="13" y="2100"/>
                </a:cubicBezTo>
                <a:cubicBezTo>
                  <a:pt x="20" y="2100"/>
                  <a:pt x="25" y="2105"/>
                  <a:pt x="25" y="2112"/>
                </a:cubicBezTo>
                <a:close/>
                <a:moveTo>
                  <a:pt x="25" y="2287"/>
                </a:moveTo>
                <a:lnTo>
                  <a:pt x="25" y="2362"/>
                </a:lnTo>
                <a:cubicBezTo>
                  <a:pt x="25" y="2369"/>
                  <a:pt x="20" y="2375"/>
                  <a:pt x="13" y="2375"/>
                </a:cubicBezTo>
                <a:cubicBezTo>
                  <a:pt x="6" y="2375"/>
                  <a:pt x="0" y="2369"/>
                  <a:pt x="0" y="2362"/>
                </a:cubicBezTo>
                <a:lnTo>
                  <a:pt x="0" y="2287"/>
                </a:lnTo>
                <a:cubicBezTo>
                  <a:pt x="0" y="2280"/>
                  <a:pt x="6" y="2275"/>
                  <a:pt x="13" y="2275"/>
                </a:cubicBezTo>
                <a:cubicBezTo>
                  <a:pt x="20" y="2275"/>
                  <a:pt x="25" y="2280"/>
                  <a:pt x="25" y="2287"/>
                </a:cubicBezTo>
                <a:close/>
                <a:moveTo>
                  <a:pt x="25" y="2462"/>
                </a:moveTo>
                <a:lnTo>
                  <a:pt x="25" y="2537"/>
                </a:lnTo>
                <a:cubicBezTo>
                  <a:pt x="25" y="2544"/>
                  <a:pt x="20" y="2550"/>
                  <a:pt x="13" y="2550"/>
                </a:cubicBezTo>
                <a:cubicBezTo>
                  <a:pt x="6" y="2550"/>
                  <a:pt x="0" y="2544"/>
                  <a:pt x="0" y="2537"/>
                </a:cubicBezTo>
                <a:lnTo>
                  <a:pt x="0" y="2462"/>
                </a:lnTo>
                <a:cubicBezTo>
                  <a:pt x="0" y="2455"/>
                  <a:pt x="6" y="2450"/>
                  <a:pt x="13" y="2450"/>
                </a:cubicBezTo>
                <a:cubicBezTo>
                  <a:pt x="20" y="2450"/>
                  <a:pt x="25" y="2455"/>
                  <a:pt x="25" y="2462"/>
                </a:cubicBezTo>
                <a:close/>
                <a:moveTo>
                  <a:pt x="25" y="2637"/>
                </a:moveTo>
                <a:lnTo>
                  <a:pt x="25" y="2712"/>
                </a:lnTo>
                <a:cubicBezTo>
                  <a:pt x="25" y="2719"/>
                  <a:pt x="20" y="2725"/>
                  <a:pt x="13" y="2725"/>
                </a:cubicBezTo>
                <a:cubicBezTo>
                  <a:pt x="6" y="2725"/>
                  <a:pt x="0" y="2719"/>
                  <a:pt x="0" y="2712"/>
                </a:cubicBezTo>
                <a:lnTo>
                  <a:pt x="0" y="2637"/>
                </a:lnTo>
                <a:cubicBezTo>
                  <a:pt x="0" y="2630"/>
                  <a:pt x="6" y="2625"/>
                  <a:pt x="13" y="2625"/>
                </a:cubicBezTo>
                <a:cubicBezTo>
                  <a:pt x="20" y="2625"/>
                  <a:pt x="25" y="2630"/>
                  <a:pt x="25" y="2637"/>
                </a:cubicBezTo>
                <a:close/>
                <a:moveTo>
                  <a:pt x="25" y="2812"/>
                </a:moveTo>
                <a:lnTo>
                  <a:pt x="25" y="2887"/>
                </a:lnTo>
                <a:cubicBezTo>
                  <a:pt x="25" y="2894"/>
                  <a:pt x="20" y="2900"/>
                  <a:pt x="13" y="2900"/>
                </a:cubicBezTo>
                <a:cubicBezTo>
                  <a:pt x="6" y="2900"/>
                  <a:pt x="0" y="2894"/>
                  <a:pt x="0" y="2887"/>
                </a:cubicBezTo>
                <a:lnTo>
                  <a:pt x="0" y="2812"/>
                </a:lnTo>
                <a:cubicBezTo>
                  <a:pt x="0" y="2805"/>
                  <a:pt x="6" y="2800"/>
                  <a:pt x="13" y="2800"/>
                </a:cubicBezTo>
                <a:cubicBezTo>
                  <a:pt x="20" y="2800"/>
                  <a:pt x="25" y="2805"/>
                  <a:pt x="25" y="2812"/>
                </a:cubicBezTo>
                <a:close/>
                <a:moveTo>
                  <a:pt x="25" y="2987"/>
                </a:moveTo>
                <a:lnTo>
                  <a:pt x="25" y="3062"/>
                </a:lnTo>
                <a:cubicBezTo>
                  <a:pt x="25" y="3069"/>
                  <a:pt x="20" y="3075"/>
                  <a:pt x="13" y="3075"/>
                </a:cubicBezTo>
                <a:cubicBezTo>
                  <a:pt x="6" y="3075"/>
                  <a:pt x="0" y="3069"/>
                  <a:pt x="0" y="3062"/>
                </a:cubicBezTo>
                <a:lnTo>
                  <a:pt x="0" y="2987"/>
                </a:lnTo>
                <a:cubicBezTo>
                  <a:pt x="0" y="2980"/>
                  <a:pt x="6" y="2975"/>
                  <a:pt x="13" y="2975"/>
                </a:cubicBezTo>
                <a:cubicBezTo>
                  <a:pt x="20" y="2975"/>
                  <a:pt x="25" y="2980"/>
                  <a:pt x="25" y="2987"/>
                </a:cubicBezTo>
                <a:close/>
                <a:moveTo>
                  <a:pt x="25" y="3162"/>
                </a:moveTo>
                <a:lnTo>
                  <a:pt x="25" y="3237"/>
                </a:lnTo>
                <a:cubicBezTo>
                  <a:pt x="25" y="3244"/>
                  <a:pt x="20" y="3250"/>
                  <a:pt x="13" y="3250"/>
                </a:cubicBezTo>
                <a:cubicBezTo>
                  <a:pt x="6" y="3250"/>
                  <a:pt x="0" y="3244"/>
                  <a:pt x="0" y="3237"/>
                </a:cubicBezTo>
                <a:lnTo>
                  <a:pt x="0" y="3162"/>
                </a:lnTo>
                <a:cubicBezTo>
                  <a:pt x="0" y="3155"/>
                  <a:pt x="6" y="3150"/>
                  <a:pt x="13" y="3150"/>
                </a:cubicBezTo>
                <a:cubicBezTo>
                  <a:pt x="20" y="3150"/>
                  <a:pt x="25" y="3155"/>
                  <a:pt x="25" y="3162"/>
                </a:cubicBezTo>
                <a:close/>
                <a:moveTo>
                  <a:pt x="25" y="3337"/>
                </a:moveTo>
                <a:lnTo>
                  <a:pt x="25" y="3412"/>
                </a:lnTo>
                <a:cubicBezTo>
                  <a:pt x="25" y="3419"/>
                  <a:pt x="20" y="3425"/>
                  <a:pt x="13" y="3425"/>
                </a:cubicBezTo>
                <a:cubicBezTo>
                  <a:pt x="6" y="3425"/>
                  <a:pt x="0" y="3419"/>
                  <a:pt x="0" y="3412"/>
                </a:cubicBezTo>
                <a:lnTo>
                  <a:pt x="0" y="3337"/>
                </a:lnTo>
                <a:cubicBezTo>
                  <a:pt x="0" y="3330"/>
                  <a:pt x="6" y="3325"/>
                  <a:pt x="13" y="3325"/>
                </a:cubicBezTo>
                <a:cubicBezTo>
                  <a:pt x="20" y="3325"/>
                  <a:pt x="25" y="3330"/>
                  <a:pt x="25" y="3337"/>
                </a:cubicBezTo>
                <a:close/>
                <a:moveTo>
                  <a:pt x="25" y="3512"/>
                </a:moveTo>
                <a:lnTo>
                  <a:pt x="25" y="3587"/>
                </a:lnTo>
                <a:cubicBezTo>
                  <a:pt x="25" y="3594"/>
                  <a:pt x="20" y="3600"/>
                  <a:pt x="13" y="3600"/>
                </a:cubicBezTo>
                <a:cubicBezTo>
                  <a:pt x="6" y="3600"/>
                  <a:pt x="0" y="3594"/>
                  <a:pt x="0" y="3587"/>
                </a:cubicBezTo>
                <a:lnTo>
                  <a:pt x="0" y="3512"/>
                </a:lnTo>
                <a:cubicBezTo>
                  <a:pt x="0" y="3505"/>
                  <a:pt x="6" y="3500"/>
                  <a:pt x="13" y="3500"/>
                </a:cubicBezTo>
                <a:cubicBezTo>
                  <a:pt x="20" y="3500"/>
                  <a:pt x="25" y="3505"/>
                  <a:pt x="25" y="3512"/>
                </a:cubicBezTo>
                <a:close/>
                <a:moveTo>
                  <a:pt x="25" y="3687"/>
                </a:moveTo>
                <a:lnTo>
                  <a:pt x="25" y="3762"/>
                </a:lnTo>
                <a:cubicBezTo>
                  <a:pt x="25" y="3769"/>
                  <a:pt x="20" y="3775"/>
                  <a:pt x="13" y="3775"/>
                </a:cubicBezTo>
                <a:cubicBezTo>
                  <a:pt x="6" y="3775"/>
                  <a:pt x="0" y="3769"/>
                  <a:pt x="0" y="3762"/>
                </a:cubicBezTo>
                <a:lnTo>
                  <a:pt x="0" y="3687"/>
                </a:lnTo>
                <a:cubicBezTo>
                  <a:pt x="0" y="3680"/>
                  <a:pt x="6" y="3675"/>
                  <a:pt x="13" y="3675"/>
                </a:cubicBezTo>
                <a:cubicBezTo>
                  <a:pt x="20" y="3675"/>
                  <a:pt x="25" y="3680"/>
                  <a:pt x="25" y="3687"/>
                </a:cubicBezTo>
                <a:close/>
                <a:moveTo>
                  <a:pt x="25" y="3862"/>
                </a:moveTo>
                <a:lnTo>
                  <a:pt x="25" y="3937"/>
                </a:lnTo>
                <a:cubicBezTo>
                  <a:pt x="25" y="3944"/>
                  <a:pt x="20" y="3950"/>
                  <a:pt x="13" y="3950"/>
                </a:cubicBezTo>
                <a:cubicBezTo>
                  <a:pt x="6" y="3950"/>
                  <a:pt x="0" y="3944"/>
                  <a:pt x="0" y="3937"/>
                </a:cubicBezTo>
                <a:lnTo>
                  <a:pt x="0" y="3862"/>
                </a:lnTo>
                <a:cubicBezTo>
                  <a:pt x="0" y="3855"/>
                  <a:pt x="6" y="3850"/>
                  <a:pt x="13" y="3850"/>
                </a:cubicBezTo>
                <a:cubicBezTo>
                  <a:pt x="20" y="3850"/>
                  <a:pt x="25" y="3855"/>
                  <a:pt x="25" y="3862"/>
                </a:cubicBezTo>
                <a:close/>
                <a:moveTo>
                  <a:pt x="25" y="4037"/>
                </a:moveTo>
                <a:lnTo>
                  <a:pt x="25" y="4112"/>
                </a:lnTo>
                <a:cubicBezTo>
                  <a:pt x="25" y="4119"/>
                  <a:pt x="20" y="4125"/>
                  <a:pt x="13" y="4125"/>
                </a:cubicBezTo>
                <a:cubicBezTo>
                  <a:pt x="6" y="4125"/>
                  <a:pt x="0" y="4119"/>
                  <a:pt x="0" y="4112"/>
                </a:cubicBezTo>
                <a:lnTo>
                  <a:pt x="0" y="4037"/>
                </a:lnTo>
                <a:cubicBezTo>
                  <a:pt x="0" y="4030"/>
                  <a:pt x="6" y="4025"/>
                  <a:pt x="13" y="4025"/>
                </a:cubicBezTo>
                <a:cubicBezTo>
                  <a:pt x="20" y="4025"/>
                  <a:pt x="25" y="4030"/>
                  <a:pt x="25" y="4037"/>
                </a:cubicBezTo>
                <a:close/>
                <a:moveTo>
                  <a:pt x="25" y="4212"/>
                </a:moveTo>
                <a:lnTo>
                  <a:pt x="25" y="4287"/>
                </a:lnTo>
                <a:cubicBezTo>
                  <a:pt x="25" y="4294"/>
                  <a:pt x="20" y="4300"/>
                  <a:pt x="13" y="4300"/>
                </a:cubicBezTo>
                <a:cubicBezTo>
                  <a:pt x="6" y="4300"/>
                  <a:pt x="0" y="4294"/>
                  <a:pt x="0" y="4287"/>
                </a:cubicBezTo>
                <a:lnTo>
                  <a:pt x="0" y="4212"/>
                </a:lnTo>
                <a:cubicBezTo>
                  <a:pt x="0" y="4205"/>
                  <a:pt x="6" y="4200"/>
                  <a:pt x="13" y="4200"/>
                </a:cubicBezTo>
                <a:cubicBezTo>
                  <a:pt x="20" y="4200"/>
                  <a:pt x="25" y="4205"/>
                  <a:pt x="25" y="4212"/>
                </a:cubicBezTo>
                <a:close/>
                <a:moveTo>
                  <a:pt x="25" y="4387"/>
                </a:moveTo>
                <a:lnTo>
                  <a:pt x="25" y="4462"/>
                </a:lnTo>
                <a:cubicBezTo>
                  <a:pt x="25" y="4469"/>
                  <a:pt x="20" y="4475"/>
                  <a:pt x="13" y="4475"/>
                </a:cubicBezTo>
                <a:cubicBezTo>
                  <a:pt x="6" y="4475"/>
                  <a:pt x="0" y="4469"/>
                  <a:pt x="0" y="4462"/>
                </a:cubicBezTo>
                <a:lnTo>
                  <a:pt x="0" y="4387"/>
                </a:lnTo>
                <a:cubicBezTo>
                  <a:pt x="0" y="4380"/>
                  <a:pt x="6" y="4375"/>
                  <a:pt x="13" y="4375"/>
                </a:cubicBezTo>
                <a:cubicBezTo>
                  <a:pt x="20" y="4375"/>
                  <a:pt x="25" y="4380"/>
                  <a:pt x="25" y="4387"/>
                </a:cubicBezTo>
                <a:close/>
                <a:moveTo>
                  <a:pt x="25" y="4562"/>
                </a:moveTo>
                <a:lnTo>
                  <a:pt x="25" y="4637"/>
                </a:lnTo>
                <a:cubicBezTo>
                  <a:pt x="25" y="4644"/>
                  <a:pt x="20" y="4650"/>
                  <a:pt x="13" y="4650"/>
                </a:cubicBezTo>
                <a:cubicBezTo>
                  <a:pt x="6" y="4650"/>
                  <a:pt x="0" y="4644"/>
                  <a:pt x="0" y="4637"/>
                </a:cubicBezTo>
                <a:lnTo>
                  <a:pt x="0" y="4562"/>
                </a:lnTo>
                <a:cubicBezTo>
                  <a:pt x="0" y="4555"/>
                  <a:pt x="6" y="4550"/>
                  <a:pt x="13" y="4550"/>
                </a:cubicBezTo>
                <a:cubicBezTo>
                  <a:pt x="20" y="4550"/>
                  <a:pt x="25" y="4555"/>
                  <a:pt x="25" y="4562"/>
                </a:cubicBezTo>
                <a:close/>
                <a:moveTo>
                  <a:pt x="25" y="4737"/>
                </a:moveTo>
                <a:lnTo>
                  <a:pt x="25" y="4812"/>
                </a:lnTo>
                <a:cubicBezTo>
                  <a:pt x="25" y="4819"/>
                  <a:pt x="20" y="4825"/>
                  <a:pt x="13" y="4825"/>
                </a:cubicBezTo>
                <a:cubicBezTo>
                  <a:pt x="6" y="4825"/>
                  <a:pt x="0" y="4819"/>
                  <a:pt x="0" y="4812"/>
                </a:cubicBezTo>
                <a:lnTo>
                  <a:pt x="0" y="4737"/>
                </a:lnTo>
                <a:cubicBezTo>
                  <a:pt x="0" y="4730"/>
                  <a:pt x="6" y="4725"/>
                  <a:pt x="13" y="4725"/>
                </a:cubicBezTo>
                <a:cubicBezTo>
                  <a:pt x="20" y="4725"/>
                  <a:pt x="25" y="4730"/>
                  <a:pt x="25" y="4737"/>
                </a:cubicBezTo>
                <a:close/>
                <a:moveTo>
                  <a:pt x="25" y="4912"/>
                </a:moveTo>
                <a:lnTo>
                  <a:pt x="25" y="4987"/>
                </a:lnTo>
                <a:cubicBezTo>
                  <a:pt x="25" y="4994"/>
                  <a:pt x="20" y="5000"/>
                  <a:pt x="13" y="5000"/>
                </a:cubicBezTo>
                <a:cubicBezTo>
                  <a:pt x="6" y="5000"/>
                  <a:pt x="0" y="4994"/>
                  <a:pt x="0" y="4987"/>
                </a:cubicBezTo>
                <a:lnTo>
                  <a:pt x="0" y="4912"/>
                </a:lnTo>
                <a:cubicBezTo>
                  <a:pt x="0" y="4905"/>
                  <a:pt x="6" y="4900"/>
                  <a:pt x="13" y="4900"/>
                </a:cubicBezTo>
                <a:cubicBezTo>
                  <a:pt x="20" y="4900"/>
                  <a:pt x="25" y="4905"/>
                  <a:pt x="25" y="4912"/>
                </a:cubicBezTo>
                <a:close/>
                <a:moveTo>
                  <a:pt x="25" y="5087"/>
                </a:moveTo>
                <a:lnTo>
                  <a:pt x="25" y="5162"/>
                </a:lnTo>
                <a:cubicBezTo>
                  <a:pt x="25" y="5169"/>
                  <a:pt x="20" y="5175"/>
                  <a:pt x="13" y="5175"/>
                </a:cubicBezTo>
                <a:cubicBezTo>
                  <a:pt x="6" y="5175"/>
                  <a:pt x="0" y="5169"/>
                  <a:pt x="0" y="5162"/>
                </a:cubicBezTo>
                <a:lnTo>
                  <a:pt x="0" y="5087"/>
                </a:lnTo>
                <a:cubicBezTo>
                  <a:pt x="0" y="5080"/>
                  <a:pt x="6" y="5075"/>
                  <a:pt x="13" y="5075"/>
                </a:cubicBezTo>
                <a:cubicBezTo>
                  <a:pt x="20" y="5075"/>
                  <a:pt x="25" y="5080"/>
                  <a:pt x="25" y="5087"/>
                </a:cubicBezTo>
                <a:close/>
                <a:moveTo>
                  <a:pt x="25" y="5262"/>
                </a:moveTo>
                <a:lnTo>
                  <a:pt x="25" y="5337"/>
                </a:lnTo>
                <a:cubicBezTo>
                  <a:pt x="25" y="5344"/>
                  <a:pt x="20" y="5350"/>
                  <a:pt x="13" y="5350"/>
                </a:cubicBezTo>
                <a:cubicBezTo>
                  <a:pt x="6" y="5350"/>
                  <a:pt x="0" y="5344"/>
                  <a:pt x="0" y="5337"/>
                </a:cubicBezTo>
                <a:lnTo>
                  <a:pt x="0" y="5262"/>
                </a:lnTo>
                <a:cubicBezTo>
                  <a:pt x="0" y="5255"/>
                  <a:pt x="6" y="5250"/>
                  <a:pt x="13" y="5250"/>
                </a:cubicBezTo>
                <a:cubicBezTo>
                  <a:pt x="20" y="5250"/>
                  <a:pt x="25" y="5255"/>
                  <a:pt x="25" y="5262"/>
                </a:cubicBezTo>
                <a:close/>
                <a:moveTo>
                  <a:pt x="25" y="5437"/>
                </a:moveTo>
                <a:lnTo>
                  <a:pt x="25" y="5512"/>
                </a:lnTo>
                <a:cubicBezTo>
                  <a:pt x="25" y="5519"/>
                  <a:pt x="20" y="5525"/>
                  <a:pt x="13" y="5525"/>
                </a:cubicBezTo>
                <a:cubicBezTo>
                  <a:pt x="6" y="5525"/>
                  <a:pt x="0" y="5519"/>
                  <a:pt x="0" y="5512"/>
                </a:cubicBezTo>
                <a:lnTo>
                  <a:pt x="0" y="5437"/>
                </a:lnTo>
                <a:cubicBezTo>
                  <a:pt x="0" y="5430"/>
                  <a:pt x="6" y="5425"/>
                  <a:pt x="13" y="5425"/>
                </a:cubicBezTo>
                <a:cubicBezTo>
                  <a:pt x="20" y="5425"/>
                  <a:pt x="25" y="5430"/>
                  <a:pt x="25" y="5437"/>
                </a:cubicBezTo>
                <a:close/>
                <a:moveTo>
                  <a:pt x="25" y="5612"/>
                </a:moveTo>
                <a:lnTo>
                  <a:pt x="25" y="5687"/>
                </a:lnTo>
                <a:cubicBezTo>
                  <a:pt x="25" y="5694"/>
                  <a:pt x="20" y="5700"/>
                  <a:pt x="13" y="5700"/>
                </a:cubicBezTo>
                <a:cubicBezTo>
                  <a:pt x="6" y="5700"/>
                  <a:pt x="0" y="5694"/>
                  <a:pt x="0" y="5687"/>
                </a:cubicBezTo>
                <a:lnTo>
                  <a:pt x="0" y="5612"/>
                </a:lnTo>
                <a:cubicBezTo>
                  <a:pt x="0" y="5605"/>
                  <a:pt x="6" y="5600"/>
                  <a:pt x="13" y="5600"/>
                </a:cubicBezTo>
                <a:cubicBezTo>
                  <a:pt x="20" y="5600"/>
                  <a:pt x="25" y="5605"/>
                  <a:pt x="25" y="5612"/>
                </a:cubicBezTo>
                <a:close/>
                <a:moveTo>
                  <a:pt x="25" y="5787"/>
                </a:moveTo>
                <a:lnTo>
                  <a:pt x="25" y="5862"/>
                </a:lnTo>
                <a:cubicBezTo>
                  <a:pt x="25" y="5869"/>
                  <a:pt x="20" y="5875"/>
                  <a:pt x="13" y="5875"/>
                </a:cubicBezTo>
                <a:cubicBezTo>
                  <a:pt x="6" y="5875"/>
                  <a:pt x="0" y="5869"/>
                  <a:pt x="0" y="5862"/>
                </a:cubicBezTo>
                <a:lnTo>
                  <a:pt x="0" y="5787"/>
                </a:lnTo>
                <a:cubicBezTo>
                  <a:pt x="0" y="5780"/>
                  <a:pt x="6" y="5775"/>
                  <a:pt x="13" y="5775"/>
                </a:cubicBezTo>
                <a:cubicBezTo>
                  <a:pt x="20" y="5775"/>
                  <a:pt x="25" y="5780"/>
                  <a:pt x="25" y="5787"/>
                </a:cubicBezTo>
                <a:close/>
                <a:moveTo>
                  <a:pt x="25" y="5962"/>
                </a:moveTo>
                <a:lnTo>
                  <a:pt x="25" y="6037"/>
                </a:lnTo>
                <a:cubicBezTo>
                  <a:pt x="25" y="6044"/>
                  <a:pt x="20" y="6050"/>
                  <a:pt x="13" y="6050"/>
                </a:cubicBezTo>
                <a:cubicBezTo>
                  <a:pt x="6" y="6050"/>
                  <a:pt x="0" y="6044"/>
                  <a:pt x="0" y="6037"/>
                </a:cubicBezTo>
                <a:lnTo>
                  <a:pt x="0" y="5962"/>
                </a:lnTo>
                <a:cubicBezTo>
                  <a:pt x="0" y="5955"/>
                  <a:pt x="6" y="5950"/>
                  <a:pt x="13" y="5950"/>
                </a:cubicBezTo>
                <a:cubicBezTo>
                  <a:pt x="20" y="5950"/>
                  <a:pt x="25" y="5955"/>
                  <a:pt x="25" y="5962"/>
                </a:cubicBezTo>
                <a:close/>
                <a:moveTo>
                  <a:pt x="25" y="6137"/>
                </a:moveTo>
                <a:lnTo>
                  <a:pt x="25" y="6212"/>
                </a:lnTo>
                <a:cubicBezTo>
                  <a:pt x="25" y="6219"/>
                  <a:pt x="20" y="6225"/>
                  <a:pt x="13" y="6225"/>
                </a:cubicBezTo>
                <a:cubicBezTo>
                  <a:pt x="6" y="6225"/>
                  <a:pt x="0" y="6219"/>
                  <a:pt x="0" y="6212"/>
                </a:cubicBezTo>
                <a:lnTo>
                  <a:pt x="0" y="6137"/>
                </a:lnTo>
                <a:cubicBezTo>
                  <a:pt x="0" y="6130"/>
                  <a:pt x="6" y="6125"/>
                  <a:pt x="13" y="6125"/>
                </a:cubicBezTo>
                <a:cubicBezTo>
                  <a:pt x="20" y="6125"/>
                  <a:pt x="25" y="6130"/>
                  <a:pt x="25" y="6137"/>
                </a:cubicBezTo>
                <a:close/>
                <a:moveTo>
                  <a:pt x="25" y="6312"/>
                </a:moveTo>
                <a:lnTo>
                  <a:pt x="25" y="6387"/>
                </a:lnTo>
                <a:cubicBezTo>
                  <a:pt x="25" y="6394"/>
                  <a:pt x="20" y="6400"/>
                  <a:pt x="13" y="6400"/>
                </a:cubicBezTo>
                <a:cubicBezTo>
                  <a:pt x="6" y="6400"/>
                  <a:pt x="0" y="6394"/>
                  <a:pt x="0" y="6387"/>
                </a:cubicBezTo>
                <a:lnTo>
                  <a:pt x="0" y="6312"/>
                </a:lnTo>
                <a:cubicBezTo>
                  <a:pt x="0" y="6305"/>
                  <a:pt x="6" y="6300"/>
                  <a:pt x="13" y="6300"/>
                </a:cubicBezTo>
                <a:cubicBezTo>
                  <a:pt x="20" y="6300"/>
                  <a:pt x="25" y="6305"/>
                  <a:pt x="25" y="6312"/>
                </a:cubicBezTo>
                <a:close/>
                <a:moveTo>
                  <a:pt x="25" y="6487"/>
                </a:moveTo>
                <a:lnTo>
                  <a:pt x="25" y="6562"/>
                </a:lnTo>
                <a:cubicBezTo>
                  <a:pt x="25" y="6569"/>
                  <a:pt x="20" y="6575"/>
                  <a:pt x="13" y="6575"/>
                </a:cubicBezTo>
                <a:cubicBezTo>
                  <a:pt x="6" y="6575"/>
                  <a:pt x="0" y="6569"/>
                  <a:pt x="0" y="6562"/>
                </a:cubicBezTo>
                <a:lnTo>
                  <a:pt x="0" y="6487"/>
                </a:lnTo>
                <a:cubicBezTo>
                  <a:pt x="0" y="6480"/>
                  <a:pt x="6" y="6475"/>
                  <a:pt x="13" y="6475"/>
                </a:cubicBezTo>
                <a:cubicBezTo>
                  <a:pt x="20" y="6475"/>
                  <a:pt x="25" y="6480"/>
                  <a:pt x="25" y="6487"/>
                </a:cubicBezTo>
                <a:close/>
                <a:moveTo>
                  <a:pt x="25" y="6662"/>
                </a:moveTo>
                <a:lnTo>
                  <a:pt x="25" y="6737"/>
                </a:lnTo>
                <a:cubicBezTo>
                  <a:pt x="25" y="6744"/>
                  <a:pt x="20" y="6750"/>
                  <a:pt x="13" y="6750"/>
                </a:cubicBezTo>
                <a:cubicBezTo>
                  <a:pt x="6" y="6750"/>
                  <a:pt x="0" y="6744"/>
                  <a:pt x="0" y="6737"/>
                </a:cubicBezTo>
                <a:lnTo>
                  <a:pt x="0" y="6662"/>
                </a:lnTo>
                <a:cubicBezTo>
                  <a:pt x="0" y="6655"/>
                  <a:pt x="6" y="6650"/>
                  <a:pt x="13" y="6650"/>
                </a:cubicBezTo>
                <a:cubicBezTo>
                  <a:pt x="20" y="6650"/>
                  <a:pt x="25" y="6655"/>
                  <a:pt x="25" y="6662"/>
                </a:cubicBezTo>
                <a:close/>
                <a:moveTo>
                  <a:pt x="25" y="6837"/>
                </a:moveTo>
                <a:lnTo>
                  <a:pt x="25" y="6912"/>
                </a:lnTo>
                <a:cubicBezTo>
                  <a:pt x="25" y="6919"/>
                  <a:pt x="20" y="6925"/>
                  <a:pt x="13" y="6925"/>
                </a:cubicBezTo>
                <a:cubicBezTo>
                  <a:pt x="6" y="6925"/>
                  <a:pt x="0" y="6919"/>
                  <a:pt x="0" y="6912"/>
                </a:cubicBezTo>
                <a:lnTo>
                  <a:pt x="0" y="6837"/>
                </a:lnTo>
                <a:cubicBezTo>
                  <a:pt x="0" y="6830"/>
                  <a:pt x="6" y="6825"/>
                  <a:pt x="13" y="6825"/>
                </a:cubicBezTo>
                <a:cubicBezTo>
                  <a:pt x="20" y="6825"/>
                  <a:pt x="25" y="6830"/>
                  <a:pt x="25" y="6837"/>
                </a:cubicBezTo>
                <a:close/>
                <a:moveTo>
                  <a:pt x="25" y="7012"/>
                </a:moveTo>
                <a:lnTo>
                  <a:pt x="25" y="7087"/>
                </a:lnTo>
                <a:cubicBezTo>
                  <a:pt x="25" y="7094"/>
                  <a:pt x="20" y="7100"/>
                  <a:pt x="13" y="7100"/>
                </a:cubicBezTo>
                <a:cubicBezTo>
                  <a:pt x="6" y="7100"/>
                  <a:pt x="0" y="7094"/>
                  <a:pt x="0" y="7087"/>
                </a:cubicBezTo>
                <a:lnTo>
                  <a:pt x="0" y="7012"/>
                </a:lnTo>
                <a:cubicBezTo>
                  <a:pt x="0" y="7005"/>
                  <a:pt x="6" y="7000"/>
                  <a:pt x="13" y="7000"/>
                </a:cubicBezTo>
                <a:cubicBezTo>
                  <a:pt x="20" y="7000"/>
                  <a:pt x="25" y="7005"/>
                  <a:pt x="25" y="7012"/>
                </a:cubicBezTo>
                <a:close/>
                <a:moveTo>
                  <a:pt x="25" y="7187"/>
                </a:moveTo>
                <a:lnTo>
                  <a:pt x="25" y="7262"/>
                </a:lnTo>
                <a:cubicBezTo>
                  <a:pt x="25" y="7269"/>
                  <a:pt x="20" y="7275"/>
                  <a:pt x="13" y="7275"/>
                </a:cubicBezTo>
                <a:cubicBezTo>
                  <a:pt x="6" y="7275"/>
                  <a:pt x="0" y="7269"/>
                  <a:pt x="0" y="7262"/>
                </a:cubicBezTo>
                <a:lnTo>
                  <a:pt x="0" y="7187"/>
                </a:lnTo>
                <a:cubicBezTo>
                  <a:pt x="0" y="7180"/>
                  <a:pt x="6" y="7175"/>
                  <a:pt x="13" y="7175"/>
                </a:cubicBezTo>
                <a:cubicBezTo>
                  <a:pt x="20" y="7175"/>
                  <a:pt x="25" y="7180"/>
                  <a:pt x="25" y="7187"/>
                </a:cubicBezTo>
                <a:close/>
                <a:moveTo>
                  <a:pt x="25" y="7362"/>
                </a:moveTo>
                <a:lnTo>
                  <a:pt x="25" y="7437"/>
                </a:lnTo>
                <a:cubicBezTo>
                  <a:pt x="25" y="7444"/>
                  <a:pt x="20" y="7450"/>
                  <a:pt x="13" y="7450"/>
                </a:cubicBezTo>
                <a:cubicBezTo>
                  <a:pt x="6" y="7450"/>
                  <a:pt x="0" y="7444"/>
                  <a:pt x="0" y="7437"/>
                </a:cubicBezTo>
                <a:lnTo>
                  <a:pt x="0" y="7362"/>
                </a:lnTo>
                <a:cubicBezTo>
                  <a:pt x="0" y="7355"/>
                  <a:pt x="6" y="7350"/>
                  <a:pt x="13" y="7350"/>
                </a:cubicBezTo>
                <a:cubicBezTo>
                  <a:pt x="20" y="7350"/>
                  <a:pt x="25" y="7355"/>
                  <a:pt x="25" y="7362"/>
                </a:cubicBezTo>
                <a:close/>
                <a:moveTo>
                  <a:pt x="25" y="7537"/>
                </a:moveTo>
                <a:lnTo>
                  <a:pt x="25" y="7612"/>
                </a:lnTo>
                <a:cubicBezTo>
                  <a:pt x="25" y="7619"/>
                  <a:pt x="20" y="7625"/>
                  <a:pt x="13" y="7625"/>
                </a:cubicBezTo>
                <a:cubicBezTo>
                  <a:pt x="6" y="7625"/>
                  <a:pt x="0" y="7619"/>
                  <a:pt x="0" y="7612"/>
                </a:cubicBezTo>
                <a:lnTo>
                  <a:pt x="0" y="7537"/>
                </a:lnTo>
                <a:cubicBezTo>
                  <a:pt x="0" y="7530"/>
                  <a:pt x="6" y="7525"/>
                  <a:pt x="13" y="7525"/>
                </a:cubicBezTo>
                <a:cubicBezTo>
                  <a:pt x="20" y="7525"/>
                  <a:pt x="25" y="7530"/>
                  <a:pt x="25" y="7537"/>
                </a:cubicBezTo>
                <a:close/>
                <a:moveTo>
                  <a:pt x="25" y="7712"/>
                </a:moveTo>
                <a:lnTo>
                  <a:pt x="25" y="7787"/>
                </a:lnTo>
                <a:cubicBezTo>
                  <a:pt x="25" y="7794"/>
                  <a:pt x="20" y="7800"/>
                  <a:pt x="13" y="7800"/>
                </a:cubicBezTo>
                <a:cubicBezTo>
                  <a:pt x="6" y="7800"/>
                  <a:pt x="0" y="7794"/>
                  <a:pt x="0" y="7787"/>
                </a:cubicBezTo>
                <a:lnTo>
                  <a:pt x="0" y="7712"/>
                </a:lnTo>
                <a:cubicBezTo>
                  <a:pt x="0" y="7705"/>
                  <a:pt x="6" y="7700"/>
                  <a:pt x="13" y="7700"/>
                </a:cubicBezTo>
                <a:cubicBezTo>
                  <a:pt x="20" y="7700"/>
                  <a:pt x="25" y="7705"/>
                  <a:pt x="25" y="7712"/>
                </a:cubicBezTo>
                <a:close/>
                <a:moveTo>
                  <a:pt x="25" y="7887"/>
                </a:moveTo>
                <a:lnTo>
                  <a:pt x="25" y="7962"/>
                </a:lnTo>
                <a:cubicBezTo>
                  <a:pt x="25" y="7969"/>
                  <a:pt x="20" y="7975"/>
                  <a:pt x="13" y="7975"/>
                </a:cubicBezTo>
                <a:cubicBezTo>
                  <a:pt x="6" y="7975"/>
                  <a:pt x="0" y="7969"/>
                  <a:pt x="0" y="7962"/>
                </a:cubicBezTo>
                <a:lnTo>
                  <a:pt x="0" y="7887"/>
                </a:lnTo>
                <a:cubicBezTo>
                  <a:pt x="0" y="7880"/>
                  <a:pt x="6" y="7875"/>
                  <a:pt x="13" y="7875"/>
                </a:cubicBezTo>
                <a:cubicBezTo>
                  <a:pt x="20" y="7875"/>
                  <a:pt x="25" y="7880"/>
                  <a:pt x="25" y="7887"/>
                </a:cubicBezTo>
                <a:close/>
                <a:moveTo>
                  <a:pt x="25" y="8062"/>
                </a:moveTo>
                <a:lnTo>
                  <a:pt x="25" y="8137"/>
                </a:lnTo>
                <a:cubicBezTo>
                  <a:pt x="25" y="8144"/>
                  <a:pt x="20" y="8150"/>
                  <a:pt x="13" y="8150"/>
                </a:cubicBezTo>
                <a:cubicBezTo>
                  <a:pt x="6" y="8150"/>
                  <a:pt x="0" y="8144"/>
                  <a:pt x="0" y="8137"/>
                </a:cubicBezTo>
                <a:lnTo>
                  <a:pt x="0" y="8062"/>
                </a:lnTo>
                <a:cubicBezTo>
                  <a:pt x="0" y="8055"/>
                  <a:pt x="6" y="8050"/>
                  <a:pt x="13" y="8050"/>
                </a:cubicBezTo>
                <a:cubicBezTo>
                  <a:pt x="20" y="8050"/>
                  <a:pt x="25" y="8055"/>
                  <a:pt x="25" y="8062"/>
                </a:cubicBezTo>
                <a:close/>
                <a:moveTo>
                  <a:pt x="25" y="8237"/>
                </a:moveTo>
                <a:lnTo>
                  <a:pt x="25" y="8312"/>
                </a:lnTo>
                <a:cubicBezTo>
                  <a:pt x="25" y="8319"/>
                  <a:pt x="20" y="8325"/>
                  <a:pt x="13" y="8325"/>
                </a:cubicBezTo>
                <a:cubicBezTo>
                  <a:pt x="6" y="8325"/>
                  <a:pt x="0" y="8319"/>
                  <a:pt x="0" y="8312"/>
                </a:cubicBezTo>
                <a:lnTo>
                  <a:pt x="0" y="8237"/>
                </a:lnTo>
                <a:cubicBezTo>
                  <a:pt x="0" y="8230"/>
                  <a:pt x="6" y="8225"/>
                  <a:pt x="13" y="8225"/>
                </a:cubicBezTo>
                <a:cubicBezTo>
                  <a:pt x="20" y="8225"/>
                  <a:pt x="25" y="8230"/>
                  <a:pt x="25" y="8237"/>
                </a:cubicBezTo>
                <a:close/>
                <a:moveTo>
                  <a:pt x="25" y="8412"/>
                </a:moveTo>
                <a:lnTo>
                  <a:pt x="25" y="8487"/>
                </a:lnTo>
                <a:cubicBezTo>
                  <a:pt x="25" y="8494"/>
                  <a:pt x="20" y="8500"/>
                  <a:pt x="13" y="8500"/>
                </a:cubicBezTo>
                <a:cubicBezTo>
                  <a:pt x="6" y="8500"/>
                  <a:pt x="0" y="8494"/>
                  <a:pt x="0" y="8487"/>
                </a:cubicBezTo>
                <a:lnTo>
                  <a:pt x="0" y="8412"/>
                </a:lnTo>
                <a:cubicBezTo>
                  <a:pt x="0" y="8405"/>
                  <a:pt x="6" y="8400"/>
                  <a:pt x="13" y="8400"/>
                </a:cubicBezTo>
                <a:cubicBezTo>
                  <a:pt x="20" y="8400"/>
                  <a:pt x="25" y="8405"/>
                  <a:pt x="25" y="8412"/>
                </a:cubicBezTo>
                <a:close/>
                <a:moveTo>
                  <a:pt x="25" y="8587"/>
                </a:moveTo>
                <a:lnTo>
                  <a:pt x="25" y="8662"/>
                </a:lnTo>
                <a:cubicBezTo>
                  <a:pt x="25" y="8669"/>
                  <a:pt x="20" y="8675"/>
                  <a:pt x="13" y="8675"/>
                </a:cubicBezTo>
                <a:cubicBezTo>
                  <a:pt x="6" y="8675"/>
                  <a:pt x="0" y="8669"/>
                  <a:pt x="0" y="8662"/>
                </a:cubicBezTo>
                <a:lnTo>
                  <a:pt x="0" y="8587"/>
                </a:lnTo>
                <a:cubicBezTo>
                  <a:pt x="0" y="8580"/>
                  <a:pt x="6" y="8575"/>
                  <a:pt x="13" y="8575"/>
                </a:cubicBezTo>
                <a:cubicBezTo>
                  <a:pt x="20" y="8575"/>
                  <a:pt x="25" y="8580"/>
                  <a:pt x="25" y="8587"/>
                </a:cubicBezTo>
                <a:close/>
                <a:moveTo>
                  <a:pt x="25" y="8762"/>
                </a:moveTo>
                <a:lnTo>
                  <a:pt x="25" y="8837"/>
                </a:lnTo>
                <a:cubicBezTo>
                  <a:pt x="25" y="8844"/>
                  <a:pt x="20" y="8850"/>
                  <a:pt x="13" y="8850"/>
                </a:cubicBezTo>
                <a:cubicBezTo>
                  <a:pt x="6" y="8850"/>
                  <a:pt x="0" y="8844"/>
                  <a:pt x="0" y="8837"/>
                </a:cubicBezTo>
                <a:lnTo>
                  <a:pt x="0" y="8762"/>
                </a:lnTo>
                <a:cubicBezTo>
                  <a:pt x="0" y="8755"/>
                  <a:pt x="6" y="8750"/>
                  <a:pt x="13" y="8750"/>
                </a:cubicBezTo>
                <a:cubicBezTo>
                  <a:pt x="20" y="8750"/>
                  <a:pt x="25" y="8755"/>
                  <a:pt x="25" y="8762"/>
                </a:cubicBezTo>
                <a:close/>
                <a:moveTo>
                  <a:pt x="25" y="8937"/>
                </a:moveTo>
                <a:lnTo>
                  <a:pt x="25" y="9012"/>
                </a:lnTo>
                <a:cubicBezTo>
                  <a:pt x="25" y="9019"/>
                  <a:pt x="20" y="9025"/>
                  <a:pt x="13" y="9025"/>
                </a:cubicBezTo>
                <a:cubicBezTo>
                  <a:pt x="6" y="9025"/>
                  <a:pt x="0" y="9019"/>
                  <a:pt x="0" y="9012"/>
                </a:cubicBezTo>
                <a:lnTo>
                  <a:pt x="0" y="8937"/>
                </a:lnTo>
                <a:cubicBezTo>
                  <a:pt x="0" y="8930"/>
                  <a:pt x="6" y="8925"/>
                  <a:pt x="13" y="8925"/>
                </a:cubicBezTo>
                <a:cubicBezTo>
                  <a:pt x="20" y="8925"/>
                  <a:pt x="25" y="8930"/>
                  <a:pt x="25" y="8937"/>
                </a:cubicBezTo>
                <a:close/>
                <a:moveTo>
                  <a:pt x="25" y="9112"/>
                </a:moveTo>
                <a:lnTo>
                  <a:pt x="25" y="9187"/>
                </a:lnTo>
                <a:cubicBezTo>
                  <a:pt x="25" y="9194"/>
                  <a:pt x="20" y="9200"/>
                  <a:pt x="13" y="9200"/>
                </a:cubicBezTo>
                <a:cubicBezTo>
                  <a:pt x="6" y="9200"/>
                  <a:pt x="0" y="9194"/>
                  <a:pt x="0" y="9187"/>
                </a:cubicBezTo>
                <a:lnTo>
                  <a:pt x="0" y="9112"/>
                </a:lnTo>
                <a:cubicBezTo>
                  <a:pt x="0" y="9105"/>
                  <a:pt x="6" y="9100"/>
                  <a:pt x="13" y="9100"/>
                </a:cubicBezTo>
                <a:cubicBezTo>
                  <a:pt x="20" y="9100"/>
                  <a:pt x="25" y="9105"/>
                  <a:pt x="25" y="9112"/>
                </a:cubicBezTo>
                <a:close/>
                <a:moveTo>
                  <a:pt x="25" y="9287"/>
                </a:moveTo>
                <a:lnTo>
                  <a:pt x="25" y="9362"/>
                </a:lnTo>
                <a:cubicBezTo>
                  <a:pt x="25" y="9369"/>
                  <a:pt x="20" y="9375"/>
                  <a:pt x="13" y="9375"/>
                </a:cubicBezTo>
                <a:cubicBezTo>
                  <a:pt x="6" y="9375"/>
                  <a:pt x="0" y="9369"/>
                  <a:pt x="0" y="9362"/>
                </a:cubicBezTo>
                <a:lnTo>
                  <a:pt x="0" y="9287"/>
                </a:lnTo>
                <a:cubicBezTo>
                  <a:pt x="0" y="9280"/>
                  <a:pt x="6" y="9275"/>
                  <a:pt x="13" y="9275"/>
                </a:cubicBezTo>
                <a:cubicBezTo>
                  <a:pt x="20" y="9275"/>
                  <a:pt x="25" y="9280"/>
                  <a:pt x="25" y="9287"/>
                </a:cubicBezTo>
                <a:close/>
                <a:moveTo>
                  <a:pt x="25" y="9462"/>
                </a:moveTo>
                <a:lnTo>
                  <a:pt x="25" y="9537"/>
                </a:lnTo>
                <a:cubicBezTo>
                  <a:pt x="25" y="9544"/>
                  <a:pt x="20" y="9550"/>
                  <a:pt x="13" y="9550"/>
                </a:cubicBezTo>
                <a:cubicBezTo>
                  <a:pt x="6" y="9550"/>
                  <a:pt x="0" y="9544"/>
                  <a:pt x="0" y="9537"/>
                </a:cubicBezTo>
                <a:lnTo>
                  <a:pt x="0" y="9462"/>
                </a:lnTo>
                <a:cubicBezTo>
                  <a:pt x="0" y="9455"/>
                  <a:pt x="6" y="9450"/>
                  <a:pt x="13" y="9450"/>
                </a:cubicBezTo>
                <a:cubicBezTo>
                  <a:pt x="20" y="9450"/>
                  <a:pt x="25" y="9455"/>
                  <a:pt x="25" y="9462"/>
                </a:cubicBezTo>
                <a:close/>
                <a:moveTo>
                  <a:pt x="25" y="9637"/>
                </a:moveTo>
                <a:lnTo>
                  <a:pt x="25" y="9712"/>
                </a:lnTo>
                <a:cubicBezTo>
                  <a:pt x="25" y="9719"/>
                  <a:pt x="20" y="9725"/>
                  <a:pt x="13" y="9725"/>
                </a:cubicBezTo>
                <a:cubicBezTo>
                  <a:pt x="6" y="9725"/>
                  <a:pt x="0" y="9719"/>
                  <a:pt x="0" y="9712"/>
                </a:cubicBezTo>
                <a:lnTo>
                  <a:pt x="0" y="9637"/>
                </a:lnTo>
                <a:cubicBezTo>
                  <a:pt x="0" y="9630"/>
                  <a:pt x="6" y="9625"/>
                  <a:pt x="13" y="9625"/>
                </a:cubicBezTo>
                <a:cubicBezTo>
                  <a:pt x="20" y="9625"/>
                  <a:pt x="25" y="9630"/>
                  <a:pt x="25" y="9637"/>
                </a:cubicBezTo>
                <a:close/>
                <a:moveTo>
                  <a:pt x="25" y="9812"/>
                </a:moveTo>
                <a:lnTo>
                  <a:pt x="25" y="9887"/>
                </a:lnTo>
                <a:cubicBezTo>
                  <a:pt x="25" y="9894"/>
                  <a:pt x="20" y="9900"/>
                  <a:pt x="13" y="9900"/>
                </a:cubicBezTo>
                <a:cubicBezTo>
                  <a:pt x="6" y="9900"/>
                  <a:pt x="0" y="9894"/>
                  <a:pt x="0" y="9887"/>
                </a:cubicBezTo>
                <a:lnTo>
                  <a:pt x="0" y="9812"/>
                </a:lnTo>
                <a:cubicBezTo>
                  <a:pt x="0" y="9805"/>
                  <a:pt x="6" y="9800"/>
                  <a:pt x="13" y="9800"/>
                </a:cubicBezTo>
                <a:cubicBezTo>
                  <a:pt x="20" y="9800"/>
                  <a:pt x="25" y="9805"/>
                  <a:pt x="25" y="9812"/>
                </a:cubicBezTo>
                <a:close/>
                <a:moveTo>
                  <a:pt x="25" y="9987"/>
                </a:moveTo>
                <a:lnTo>
                  <a:pt x="25" y="10062"/>
                </a:lnTo>
                <a:cubicBezTo>
                  <a:pt x="25" y="10069"/>
                  <a:pt x="20" y="10075"/>
                  <a:pt x="13" y="10075"/>
                </a:cubicBezTo>
                <a:cubicBezTo>
                  <a:pt x="6" y="10075"/>
                  <a:pt x="0" y="10069"/>
                  <a:pt x="0" y="10062"/>
                </a:cubicBezTo>
                <a:lnTo>
                  <a:pt x="0" y="9987"/>
                </a:lnTo>
                <a:cubicBezTo>
                  <a:pt x="0" y="9980"/>
                  <a:pt x="6" y="9975"/>
                  <a:pt x="13" y="9975"/>
                </a:cubicBezTo>
                <a:cubicBezTo>
                  <a:pt x="20" y="9975"/>
                  <a:pt x="25" y="9980"/>
                  <a:pt x="25" y="9987"/>
                </a:cubicBezTo>
                <a:close/>
                <a:moveTo>
                  <a:pt x="25" y="10162"/>
                </a:moveTo>
                <a:lnTo>
                  <a:pt x="25" y="10237"/>
                </a:lnTo>
                <a:cubicBezTo>
                  <a:pt x="25" y="10244"/>
                  <a:pt x="20" y="10250"/>
                  <a:pt x="13" y="10250"/>
                </a:cubicBezTo>
                <a:cubicBezTo>
                  <a:pt x="6" y="10250"/>
                  <a:pt x="0" y="10244"/>
                  <a:pt x="0" y="10237"/>
                </a:cubicBezTo>
                <a:lnTo>
                  <a:pt x="0" y="10162"/>
                </a:lnTo>
                <a:cubicBezTo>
                  <a:pt x="0" y="10155"/>
                  <a:pt x="6" y="10150"/>
                  <a:pt x="13" y="10150"/>
                </a:cubicBezTo>
                <a:cubicBezTo>
                  <a:pt x="20" y="10150"/>
                  <a:pt x="25" y="10155"/>
                  <a:pt x="25" y="10162"/>
                </a:cubicBezTo>
                <a:close/>
                <a:moveTo>
                  <a:pt x="25" y="10337"/>
                </a:moveTo>
                <a:lnTo>
                  <a:pt x="25" y="10412"/>
                </a:lnTo>
                <a:cubicBezTo>
                  <a:pt x="25" y="10419"/>
                  <a:pt x="20" y="10425"/>
                  <a:pt x="13" y="10425"/>
                </a:cubicBezTo>
                <a:cubicBezTo>
                  <a:pt x="6" y="10425"/>
                  <a:pt x="0" y="10419"/>
                  <a:pt x="0" y="10412"/>
                </a:cubicBezTo>
                <a:lnTo>
                  <a:pt x="0" y="10337"/>
                </a:lnTo>
                <a:cubicBezTo>
                  <a:pt x="0" y="10330"/>
                  <a:pt x="6" y="10325"/>
                  <a:pt x="13" y="10325"/>
                </a:cubicBezTo>
                <a:cubicBezTo>
                  <a:pt x="20" y="10325"/>
                  <a:pt x="25" y="10330"/>
                  <a:pt x="25" y="10337"/>
                </a:cubicBezTo>
                <a:close/>
                <a:moveTo>
                  <a:pt x="25" y="10512"/>
                </a:moveTo>
                <a:lnTo>
                  <a:pt x="25" y="10587"/>
                </a:lnTo>
                <a:cubicBezTo>
                  <a:pt x="25" y="10594"/>
                  <a:pt x="20" y="10600"/>
                  <a:pt x="13" y="10600"/>
                </a:cubicBezTo>
                <a:cubicBezTo>
                  <a:pt x="6" y="10600"/>
                  <a:pt x="0" y="10594"/>
                  <a:pt x="0" y="10587"/>
                </a:cubicBezTo>
                <a:lnTo>
                  <a:pt x="0" y="10512"/>
                </a:lnTo>
                <a:cubicBezTo>
                  <a:pt x="0" y="10505"/>
                  <a:pt x="6" y="10500"/>
                  <a:pt x="13" y="10500"/>
                </a:cubicBezTo>
                <a:cubicBezTo>
                  <a:pt x="20" y="10500"/>
                  <a:pt x="25" y="10505"/>
                  <a:pt x="25" y="10512"/>
                </a:cubicBezTo>
                <a:close/>
                <a:moveTo>
                  <a:pt x="25" y="10687"/>
                </a:moveTo>
                <a:lnTo>
                  <a:pt x="25" y="10762"/>
                </a:lnTo>
                <a:cubicBezTo>
                  <a:pt x="25" y="10769"/>
                  <a:pt x="20" y="10775"/>
                  <a:pt x="13" y="10775"/>
                </a:cubicBezTo>
                <a:cubicBezTo>
                  <a:pt x="6" y="10775"/>
                  <a:pt x="0" y="10769"/>
                  <a:pt x="0" y="10762"/>
                </a:cubicBezTo>
                <a:lnTo>
                  <a:pt x="0" y="10687"/>
                </a:lnTo>
                <a:cubicBezTo>
                  <a:pt x="0" y="10680"/>
                  <a:pt x="6" y="10675"/>
                  <a:pt x="13" y="10675"/>
                </a:cubicBezTo>
                <a:cubicBezTo>
                  <a:pt x="20" y="10675"/>
                  <a:pt x="25" y="10680"/>
                  <a:pt x="25" y="10687"/>
                </a:cubicBezTo>
                <a:close/>
                <a:moveTo>
                  <a:pt x="25" y="10862"/>
                </a:moveTo>
                <a:lnTo>
                  <a:pt x="25" y="10937"/>
                </a:lnTo>
                <a:cubicBezTo>
                  <a:pt x="25" y="10944"/>
                  <a:pt x="20" y="10950"/>
                  <a:pt x="13" y="10950"/>
                </a:cubicBezTo>
                <a:cubicBezTo>
                  <a:pt x="6" y="10950"/>
                  <a:pt x="0" y="10944"/>
                  <a:pt x="0" y="10937"/>
                </a:cubicBezTo>
                <a:lnTo>
                  <a:pt x="0" y="10862"/>
                </a:lnTo>
                <a:cubicBezTo>
                  <a:pt x="0" y="10855"/>
                  <a:pt x="6" y="10850"/>
                  <a:pt x="13" y="10850"/>
                </a:cubicBezTo>
                <a:cubicBezTo>
                  <a:pt x="20" y="10850"/>
                  <a:pt x="25" y="10855"/>
                  <a:pt x="25" y="10862"/>
                </a:cubicBezTo>
                <a:close/>
                <a:moveTo>
                  <a:pt x="25" y="11037"/>
                </a:moveTo>
                <a:lnTo>
                  <a:pt x="25" y="11112"/>
                </a:lnTo>
                <a:cubicBezTo>
                  <a:pt x="25" y="11119"/>
                  <a:pt x="20" y="11125"/>
                  <a:pt x="13" y="11125"/>
                </a:cubicBezTo>
                <a:cubicBezTo>
                  <a:pt x="6" y="11125"/>
                  <a:pt x="0" y="11119"/>
                  <a:pt x="0" y="11112"/>
                </a:cubicBezTo>
                <a:lnTo>
                  <a:pt x="0" y="11037"/>
                </a:lnTo>
                <a:cubicBezTo>
                  <a:pt x="0" y="11030"/>
                  <a:pt x="6" y="11025"/>
                  <a:pt x="13" y="11025"/>
                </a:cubicBezTo>
                <a:cubicBezTo>
                  <a:pt x="20" y="11025"/>
                  <a:pt x="25" y="11030"/>
                  <a:pt x="25" y="11037"/>
                </a:cubicBezTo>
                <a:close/>
                <a:moveTo>
                  <a:pt x="25" y="11212"/>
                </a:moveTo>
                <a:lnTo>
                  <a:pt x="25" y="11287"/>
                </a:lnTo>
                <a:cubicBezTo>
                  <a:pt x="25" y="11294"/>
                  <a:pt x="20" y="11300"/>
                  <a:pt x="13" y="11300"/>
                </a:cubicBezTo>
                <a:cubicBezTo>
                  <a:pt x="6" y="11300"/>
                  <a:pt x="0" y="11294"/>
                  <a:pt x="0" y="11287"/>
                </a:cubicBezTo>
                <a:lnTo>
                  <a:pt x="0" y="11212"/>
                </a:lnTo>
                <a:cubicBezTo>
                  <a:pt x="0" y="11205"/>
                  <a:pt x="6" y="11200"/>
                  <a:pt x="13" y="11200"/>
                </a:cubicBezTo>
                <a:cubicBezTo>
                  <a:pt x="20" y="11200"/>
                  <a:pt x="25" y="11205"/>
                  <a:pt x="25" y="11212"/>
                </a:cubicBezTo>
                <a:close/>
                <a:moveTo>
                  <a:pt x="25" y="11387"/>
                </a:moveTo>
                <a:lnTo>
                  <a:pt x="25" y="11462"/>
                </a:lnTo>
                <a:cubicBezTo>
                  <a:pt x="25" y="11469"/>
                  <a:pt x="20" y="11475"/>
                  <a:pt x="13" y="11475"/>
                </a:cubicBezTo>
                <a:cubicBezTo>
                  <a:pt x="6" y="11475"/>
                  <a:pt x="0" y="11469"/>
                  <a:pt x="0" y="11462"/>
                </a:cubicBezTo>
                <a:lnTo>
                  <a:pt x="0" y="11387"/>
                </a:lnTo>
                <a:cubicBezTo>
                  <a:pt x="0" y="11380"/>
                  <a:pt x="6" y="11375"/>
                  <a:pt x="13" y="11375"/>
                </a:cubicBezTo>
                <a:cubicBezTo>
                  <a:pt x="20" y="11375"/>
                  <a:pt x="25" y="11380"/>
                  <a:pt x="25" y="11387"/>
                </a:cubicBezTo>
                <a:close/>
                <a:moveTo>
                  <a:pt x="25" y="11562"/>
                </a:moveTo>
                <a:lnTo>
                  <a:pt x="25" y="11637"/>
                </a:lnTo>
                <a:cubicBezTo>
                  <a:pt x="25" y="11644"/>
                  <a:pt x="20" y="11650"/>
                  <a:pt x="13" y="11650"/>
                </a:cubicBezTo>
                <a:cubicBezTo>
                  <a:pt x="6" y="11650"/>
                  <a:pt x="0" y="11644"/>
                  <a:pt x="0" y="11637"/>
                </a:cubicBezTo>
                <a:lnTo>
                  <a:pt x="0" y="11562"/>
                </a:lnTo>
                <a:cubicBezTo>
                  <a:pt x="0" y="11555"/>
                  <a:pt x="6" y="11550"/>
                  <a:pt x="13" y="11550"/>
                </a:cubicBezTo>
                <a:cubicBezTo>
                  <a:pt x="20" y="11550"/>
                  <a:pt x="25" y="11555"/>
                  <a:pt x="25" y="11562"/>
                </a:cubicBezTo>
                <a:close/>
                <a:moveTo>
                  <a:pt x="25" y="11737"/>
                </a:moveTo>
                <a:lnTo>
                  <a:pt x="25" y="11812"/>
                </a:lnTo>
                <a:cubicBezTo>
                  <a:pt x="25" y="11819"/>
                  <a:pt x="20" y="11825"/>
                  <a:pt x="13" y="11825"/>
                </a:cubicBezTo>
                <a:cubicBezTo>
                  <a:pt x="6" y="11825"/>
                  <a:pt x="0" y="11819"/>
                  <a:pt x="0" y="11812"/>
                </a:cubicBezTo>
                <a:lnTo>
                  <a:pt x="0" y="11737"/>
                </a:lnTo>
                <a:cubicBezTo>
                  <a:pt x="0" y="11730"/>
                  <a:pt x="6" y="11725"/>
                  <a:pt x="13" y="11725"/>
                </a:cubicBezTo>
                <a:cubicBezTo>
                  <a:pt x="20" y="11725"/>
                  <a:pt x="25" y="11730"/>
                  <a:pt x="25" y="11737"/>
                </a:cubicBezTo>
                <a:close/>
                <a:moveTo>
                  <a:pt x="25" y="11912"/>
                </a:moveTo>
                <a:lnTo>
                  <a:pt x="25" y="11987"/>
                </a:lnTo>
                <a:cubicBezTo>
                  <a:pt x="25" y="11994"/>
                  <a:pt x="20" y="12000"/>
                  <a:pt x="13" y="12000"/>
                </a:cubicBezTo>
                <a:cubicBezTo>
                  <a:pt x="6" y="12000"/>
                  <a:pt x="0" y="11994"/>
                  <a:pt x="0" y="11987"/>
                </a:cubicBezTo>
                <a:lnTo>
                  <a:pt x="0" y="11912"/>
                </a:lnTo>
                <a:cubicBezTo>
                  <a:pt x="0" y="11905"/>
                  <a:pt x="6" y="11900"/>
                  <a:pt x="13" y="11900"/>
                </a:cubicBezTo>
                <a:cubicBezTo>
                  <a:pt x="20" y="11900"/>
                  <a:pt x="25" y="11905"/>
                  <a:pt x="25" y="11912"/>
                </a:cubicBezTo>
                <a:close/>
                <a:moveTo>
                  <a:pt x="25" y="12087"/>
                </a:moveTo>
                <a:lnTo>
                  <a:pt x="25" y="12162"/>
                </a:lnTo>
                <a:cubicBezTo>
                  <a:pt x="25" y="12169"/>
                  <a:pt x="20" y="12175"/>
                  <a:pt x="13" y="12175"/>
                </a:cubicBezTo>
                <a:cubicBezTo>
                  <a:pt x="6" y="12175"/>
                  <a:pt x="0" y="12169"/>
                  <a:pt x="0" y="12162"/>
                </a:cubicBezTo>
                <a:lnTo>
                  <a:pt x="0" y="12087"/>
                </a:lnTo>
                <a:cubicBezTo>
                  <a:pt x="0" y="12080"/>
                  <a:pt x="6" y="12075"/>
                  <a:pt x="13" y="12075"/>
                </a:cubicBezTo>
                <a:cubicBezTo>
                  <a:pt x="20" y="12075"/>
                  <a:pt x="25" y="12080"/>
                  <a:pt x="25" y="12087"/>
                </a:cubicBezTo>
                <a:close/>
                <a:moveTo>
                  <a:pt x="25" y="12262"/>
                </a:moveTo>
                <a:lnTo>
                  <a:pt x="25" y="12337"/>
                </a:lnTo>
                <a:cubicBezTo>
                  <a:pt x="25" y="12344"/>
                  <a:pt x="20" y="12350"/>
                  <a:pt x="13" y="12350"/>
                </a:cubicBezTo>
                <a:cubicBezTo>
                  <a:pt x="6" y="12350"/>
                  <a:pt x="0" y="12344"/>
                  <a:pt x="0" y="12337"/>
                </a:cubicBezTo>
                <a:lnTo>
                  <a:pt x="0" y="12262"/>
                </a:lnTo>
                <a:cubicBezTo>
                  <a:pt x="0" y="12255"/>
                  <a:pt x="6" y="12250"/>
                  <a:pt x="13" y="12250"/>
                </a:cubicBezTo>
                <a:cubicBezTo>
                  <a:pt x="20" y="12250"/>
                  <a:pt x="25" y="12255"/>
                  <a:pt x="25" y="12262"/>
                </a:cubicBezTo>
                <a:close/>
                <a:moveTo>
                  <a:pt x="25" y="12437"/>
                </a:moveTo>
                <a:lnTo>
                  <a:pt x="25" y="12512"/>
                </a:lnTo>
                <a:cubicBezTo>
                  <a:pt x="25" y="12519"/>
                  <a:pt x="20" y="12525"/>
                  <a:pt x="13" y="12525"/>
                </a:cubicBezTo>
                <a:cubicBezTo>
                  <a:pt x="6" y="12525"/>
                  <a:pt x="0" y="12519"/>
                  <a:pt x="0" y="12512"/>
                </a:cubicBezTo>
                <a:lnTo>
                  <a:pt x="0" y="12437"/>
                </a:lnTo>
                <a:cubicBezTo>
                  <a:pt x="0" y="12430"/>
                  <a:pt x="6" y="12425"/>
                  <a:pt x="13" y="12425"/>
                </a:cubicBezTo>
                <a:cubicBezTo>
                  <a:pt x="20" y="12425"/>
                  <a:pt x="25" y="12430"/>
                  <a:pt x="25" y="12437"/>
                </a:cubicBezTo>
                <a:close/>
                <a:moveTo>
                  <a:pt x="25" y="12612"/>
                </a:moveTo>
                <a:lnTo>
                  <a:pt x="25" y="12687"/>
                </a:lnTo>
                <a:cubicBezTo>
                  <a:pt x="25" y="12694"/>
                  <a:pt x="20" y="12700"/>
                  <a:pt x="13" y="12700"/>
                </a:cubicBezTo>
                <a:cubicBezTo>
                  <a:pt x="6" y="12700"/>
                  <a:pt x="0" y="12694"/>
                  <a:pt x="0" y="12687"/>
                </a:cubicBezTo>
                <a:lnTo>
                  <a:pt x="0" y="12612"/>
                </a:lnTo>
                <a:cubicBezTo>
                  <a:pt x="0" y="12605"/>
                  <a:pt x="6" y="12600"/>
                  <a:pt x="13" y="12600"/>
                </a:cubicBezTo>
                <a:cubicBezTo>
                  <a:pt x="20" y="12600"/>
                  <a:pt x="25" y="12605"/>
                  <a:pt x="25" y="12612"/>
                </a:cubicBezTo>
                <a:close/>
                <a:moveTo>
                  <a:pt x="25" y="12787"/>
                </a:moveTo>
                <a:lnTo>
                  <a:pt x="25" y="12862"/>
                </a:lnTo>
                <a:cubicBezTo>
                  <a:pt x="25" y="12869"/>
                  <a:pt x="20" y="12875"/>
                  <a:pt x="13" y="12875"/>
                </a:cubicBezTo>
                <a:cubicBezTo>
                  <a:pt x="6" y="12875"/>
                  <a:pt x="0" y="12869"/>
                  <a:pt x="0" y="12862"/>
                </a:cubicBezTo>
                <a:lnTo>
                  <a:pt x="0" y="12787"/>
                </a:lnTo>
                <a:cubicBezTo>
                  <a:pt x="0" y="12780"/>
                  <a:pt x="6" y="12775"/>
                  <a:pt x="13" y="12775"/>
                </a:cubicBezTo>
                <a:cubicBezTo>
                  <a:pt x="20" y="12775"/>
                  <a:pt x="25" y="12780"/>
                  <a:pt x="25" y="12787"/>
                </a:cubicBezTo>
                <a:close/>
                <a:moveTo>
                  <a:pt x="25" y="12962"/>
                </a:moveTo>
                <a:lnTo>
                  <a:pt x="25" y="13037"/>
                </a:lnTo>
                <a:cubicBezTo>
                  <a:pt x="25" y="13044"/>
                  <a:pt x="20" y="13050"/>
                  <a:pt x="13" y="13050"/>
                </a:cubicBezTo>
                <a:cubicBezTo>
                  <a:pt x="6" y="13050"/>
                  <a:pt x="0" y="13044"/>
                  <a:pt x="0" y="13037"/>
                </a:cubicBezTo>
                <a:lnTo>
                  <a:pt x="0" y="12962"/>
                </a:lnTo>
                <a:cubicBezTo>
                  <a:pt x="0" y="12955"/>
                  <a:pt x="6" y="12950"/>
                  <a:pt x="13" y="12950"/>
                </a:cubicBezTo>
                <a:cubicBezTo>
                  <a:pt x="20" y="12950"/>
                  <a:pt x="25" y="12955"/>
                  <a:pt x="25" y="12962"/>
                </a:cubicBezTo>
                <a:close/>
                <a:moveTo>
                  <a:pt x="25" y="13137"/>
                </a:moveTo>
                <a:lnTo>
                  <a:pt x="25" y="13212"/>
                </a:lnTo>
                <a:cubicBezTo>
                  <a:pt x="25" y="13219"/>
                  <a:pt x="20" y="13225"/>
                  <a:pt x="13" y="13225"/>
                </a:cubicBezTo>
                <a:cubicBezTo>
                  <a:pt x="6" y="13225"/>
                  <a:pt x="0" y="13219"/>
                  <a:pt x="0" y="13212"/>
                </a:cubicBezTo>
                <a:lnTo>
                  <a:pt x="0" y="13137"/>
                </a:lnTo>
                <a:cubicBezTo>
                  <a:pt x="0" y="13130"/>
                  <a:pt x="6" y="13125"/>
                  <a:pt x="13" y="13125"/>
                </a:cubicBezTo>
                <a:cubicBezTo>
                  <a:pt x="20" y="13125"/>
                  <a:pt x="25" y="13130"/>
                  <a:pt x="25" y="13137"/>
                </a:cubicBezTo>
                <a:close/>
                <a:moveTo>
                  <a:pt x="25" y="13312"/>
                </a:moveTo>
                <a:lnTo>
                  <a:pt x="25" y="13387"/>
                </a:lnTo>
                <a:cubicBezTo>
                  <a:pt x="25" y="13394"/>
                  <a:pt x="20" y="13400"/>
                  <a:pt x="13" y="13400"/>
                </a:cubicBezTo>
                <a:cubicBezTo>
                  <a:pt x="6" y="13400"/>
                  <a:pt x="0" y="13394"/>
                  <a:pt x="0" y="13387"/>
                </a:cubicBezTo>
                <a:lnTo>
                  <a:pt x="0" y="13312"/>
                </a:lnTo>
                <a:cubicBezTo>
                  <a:pt x="0" y="13305"/>
                  <a:pt x="6" y="13300"/>
                  <a:pt x="13" y="13300"/>
                </a:cubicBezTo>
                <a:cubicBezTo>
                  <a:pt x="20" y="13300"/>
                  <a:pt x="25" y="13305"/>
                  <a:pt x="25" y="13312"/>
                </a:cubicBezTo>
                <a:close/>
                <a:moveTo>
                  <a:pt x="25" y="13487"/>
                </a:moveTo>
                <a:lnTo>
                  <a:pt x="25" y="13562"/>
                </a:lnTo>
                <a:cubicBezTo>
                  <a:pt x="25" y="13569"/>
                  <a:pt x="20" y="13575"/>
                  <a:pt x="13" y="13575"/>
                </a:cubicBezTo>
                <a:cubicBezTo>
                  <a:pt x="6" y="13575"/>
                  <a:pt x="0" y="13569"/>
                  <a:pt x="0" y="13562"/>
                </a:cubicBezTo>
                <a:lnTo>
                  <a:pt x="0" y="13487"/>
                </a:lnTo>
                <a:cubicBezTo>
                  <a:pt x="0" y="13480"/>
                  <a:pt x="6" y="13475"/>
                  <a:pt x="13" y="13475"/>
                </a:cubicBezTo>
                <a:cubicBezTo>
                  <a:pt x="20" y="13475"/>
                  <a:pt x="25" y="13480"/>
                  <a:pt x="25" y="13487"/>
                </a:cubicBezTo>
                <a:close/>
                <a:moveTo>
                  <a:pt x="25" y="13662"/>
                </a:moveTo>
                <a:lnTo>
                  <a:pt x="25" y="13737"/>
                </a:lnTo>
                <a:cubicBezTo>
                  <a:pt x="25" y="13744"/>
                  <a:pt x="20" y="13750"/>
                  <a:pt x="13" y="13750"/>
                </a:cubicBezTo>
                <a:cubicBezTo>
                  <a:pt x="6" y="13750"/>
                  <a:pt x="0" y="13744"/>
                  <a:pt x="0" y="13737"/>
                </a:cubicBezTo>
                <a:lnTo>
                  <a:pt x="0" y="13662"/>
                </a:lnTo>
                <a:cubicBezTo>
                  <a:pt x="0" y="13655"/>
                  <a:pt x="6" y="13650"/>
                  <a:pt x="13" y="13650"/>
                </a:cubicBezTo>
                <a:cubicBezTo>
                  <a:pt x="20" y="13650"/>
                  <a:pt x="25" y="13655"/>
                  <a:pt x="25" y="13662"/>
                </a:cubicBezTo>
                <a:close/>
                <a:moveTo>
                  <a:pt x="25" y="13837"/>
                </a:moveTo>
                <a:lnTo>
                  <a:pt x="25" y="13912"/>
                </a:lnTo>
                <a:cubicBezTo>
                  <a:pt x="25" y="13919"/>
                  <a:pt x="20" y="13925"/>
                  <a:pt x="13" y="13925"/>
                </a:cubicBezTo>
                <a:cubicBezTo>
                  <a:pt x="6" y="13925"/>
                  <a:pt x="0" y="13919"/>
                  <a:pt x="0" y="13912"/>
                </a:cubicBezTo>
                <a:lnTo>
                  <a:pt x="0" y="13837"/>
                </a:lnTo>
                <a:cubicBezTo>
                  <a:pt x="0" y="13830"/>
                  <a:pt x="6" y="13825"/>
                  <a:pt x="13" y="13825"/>
                </a:cubicBezTo>
                <a:cubicBezTo>
                  <a:pt x="20" y="13825"/>
                  <a:pt x="25" y="13830"/>
                  <a:pt x="25" y="13837"/>
                </a:cubicBezTo>
                <a:close/>
                <a:moveTo>
                  <a:pt x="25" y="14012"/>
                </a:moveTo>
                <a:lnTo>
                  <a:pt x="25" y="14087"/>
                </a:lnTo>
                <a:cubicBezTo>
                  <a:pt x="25" y="14094"/>
                  <a:pt x="20" y="14100"/>
                  <a:pt x="13" y="14100"/>
                </a:cubicBezTo>
                <a:cubicBezTo>
                  <a:pt x="6" y="14100"/>
                  <a:pt x="0" y="14094"/>
                  <a:pt x="0" y="14087"/>
                </a:cubicBezTo>
                <a:lnTo>
                  <a:pt x="0" y="14012"/>
                </a:lnTo>
                <a:cubicBezTo>
                  <a:pt x="0" y="14005"/>
                  <a:pt x="6" y="14000"/>
                  <a:pt x="13" y="14000"/>
                </a:cubicBezTo>
                <a:cubicBezTo>
                  <a:pt x="20" y="14000"/>
                  <a:pt x="25" y="14005"/>
                  <a:pt x="25" y="14012"/>
                </a:cubicBezTo>
                <a:close/>
                <a:moveTo>
                  <a:pt x="25" y="14187"/>
                </a:moveTo>
                <a:lnTo>
                  <a:pt x="25" y="14262"/>
                </a:lnTo>
                <a:cubicBezTo>
                  <a:pt x="25" y="14269"/>
                  <a:pt x="20" y="14275"/>
                  <a:pt x="13" y="14275"/>
                </a:cubicBezTo>
                <a:cubicBezTo>
                  <a:pt x="6" y="14275"/>
                  <a:pt x="0" y="14269"/>
                  <a:pt x="0" y="14262"/>
                </a:cubicBezTo>
                <a:lnTo>
                  <a:pt x="0" y="14187"/>
                </a:lnTo>
                <a:cubicBezTo>
                  <a:pt x="0" y="14180"/>
                  <a:pt x="6" y="14175"/>
                  <a:pt x="13" y="14175"/>
                </a:cubicBezTo>
                <a:cubicBezTo>
                  <a:pt x="20" y="14175"/>
                  <a:pt x="25" y="14180"/>
                  <a:pt x="25" y="14187"/>
                </a:cubicBezTo>
                <a:close/>
                <a:moveTo>
                  <a:pt x="25" y="14362"/>
                </a:moveTo>
                <a:lnTo>
                  <a:pt x="25" y="14437"/>
                </a:lnTo>
                <a:cubicBezTo>
                  <a:pt x="25" y="14444"/>
                  <a:pt x="20" y="14450"/>
                  <a:pt x="13" y="14450"/>
                </a:cubicBezTo>
                <a:cubicBezTo>
                  <a:pt x="6" y="14450"/>
                  <a:pt x="0" y="14444"/>
                  <a:pt x="0" y="14437"/>
                </a:cubicBezTo>
                <a:lnTo>
                  <a:pt x="0" y="14362"/>
                </a:lnTo>
                <a:cubicBezTo>
                  <a:pt x="0" y="14355"/>
                  <a:pt x="6" y="14350"/>
                  <a:pt x="13" y="14350"/>
                </a:cubicBezTo>
                <a:cubicBezTo>
                  <a:pt x="20" y="14350"/>
                  <a:pt x="25" y="14355"/>
                  <a:pt x="25" y="14362"/>
                </a:cubicBezTo>
                <a:close/>
                <a:moveTo>
                  <a:pt x="25" y="14537"/>
                </a:moveTo>
                <a:lnTo>
                  <a:pt x="25" y="14612"/>
                </a:lnTo>
                <a:cubicBezTo>
                  <a:pt x="25" y="14619"/>
                  <a:pt x="20" y="14625"/>
                  <a:pt x="13" y="14625"/>
                </a:cubicBezTo>
                <a:cubicBezTo>
                  <a:pt x="6" y="14625"/>
                  <a:pt x="0" y="14619"/>
                  <a:pt x="0" y="14612"/>
                </a:cubicBezTo>
                <a:lnTo>
                  <a:pt x="0" y="14537"/>
                </a:lnTo>
                <a:cubicBezTo>
                  <a:pt x="0" y="14530"/>
                  <a:pt x="6" y="14525"/>
                  <a:pt x="13" y="14525"/>
                </a:cubicBezTo>
                <a:cubicBezTo>
                  <a:pt x="20" y="14525"/>
                  <a:pt x="25" y="14530"/>
                  <a:pt x="25" y="14537"/>
                </a:cubicBezTo>
                <a:close/>
                <a:moveTo>
                  <a:pt x="25" y="14712"/>
                </a:moveTo>
                <a:lnTo>
                  <a:pt x="25" y="14787"/>
                </a:lnTo>
                <a:cubicBezTo>
                  <a:pt x="25" y="14794"/>
                  <a:pt x="20" y="14800"/>
                  <a:pt x="13" y="14800"/>
                </a:cubicBezTo>
                <a:cubicBezTo>
                  <a:pt x="6" y="14800"/>
                  <a:pt x="0" y="14794"/>
                  <a:pt x="0" y="14787"/>
                </a:cubicBezTo>
                <a:lnTo>
                  <a:pt x="0" y="14712"/>
                </a:lnTo>
                <a:cubicBezTo>
                  <a:pt x="0" y="14705"/>
                  <a:pt x="6" y="14700"/>
                  <a:pt x="13" y="14700"/>
                </a:cubicBezTo>
                <a:cubicBezTo>
                  <a:pt x="20" y="14700"/>
                  <a:pt x="25" y="14705"/>
                  <a:pt x="25" y="14712"/>
                </a:cubicBezTo>
                <a:close/>
                <a:moveTo>
                  <a:pt x="25" y="14887"/>
                </a:moveTo>
                <a:lnTo>
                  <a:pt x="25" y="14962"/>
                </a:lnTo>
                <a:cubicBezTo>
                  <a:pt x="25" y="14969"/>
                  <a:pt x="20" y="14975"/>
                  <a:pt x="13" y="14975"/>
                </a:cubicBezTo>
                <a:cubicBezTo>
                  <a:pt x="6" y="14975"/>
                  <a:pt x="0" y="14969"/>
                  <a:pt x="0" y="14962"/>
                </a:cubicBezTo>
                <a:lnTo>
                  <a:pt x="0" y="14887"/>
                </a:lnTo>
                <a:cubicBezTo>
                  <a:pt x="0" y="14880"/>
                  <a:pt x="6" y="14875"/>
                  <a:pt x="13" y="14875"/>
                </a:cubicBezTo>
                <a:cubicBezTo>
                  <a:pt x="20" y="14875"/>
                  <a:pt x="25" y="14880"/>
                  <a:pt x="25" y="14887"/>
                </a:cubicBezTo>
                <a:close/>
                <a:moveTo>
                  <a:pt x="25" y="15062"/>
                </a:moveTo>
                <a:lnTo>
                  <a:pt x="25" y="15137"/>
                </a:lnTo>
                <a:cubicBezTo>
                  <a:pt x="25" y="15144"/>
                  <a:pt x="20" y="15150"/>
                  <a:pt x="13" y="15150"/>
                </a:cubicBezTo>
                <a:cubicBezTo>
                  <a:pt x="6" y="15150"/>
                  <a:pt x="0" y="15144"/>
                  <a:pt x="0" y="15137"/>
                </a:cubicBezTo>
                <a:lnTo>
                  <a:pt x="0" y="15062"/>
                </a:lnTo>
                <a:cubicBezTo>
                  <a:pt x="0" y="15055"/>
                  <a:pt x="6" y="15050"/>
                  <a:pt x="13" y="15050"/>
                </a:cubicBezTo>
                <a:cubicBezTo>
                  <a:pt x="20" y="15050"/>
                  <a:pt x="25" y="15055"/>
                  <a:pt x="25" y="15062"/>
                </a:cubicBezTo>
                <a:close/>
                <a:moveTo>
                  <a:pt x="25" y="15237"/>
                </a:moveTo>
                <a:lnTo>
                  <a:pt x="25" y="15312"/>
                </a:lnTo>
                <a:cubicBezTo>
                  <a:pt x="25" y="15319"/>
                  <a:pt x="20" y="15325"/>
                  <a:pt x="13" y="15325"/>
                </a:cubicBezTo>
                <a:cubicBezTo>
                  <a:pt x="6" y="15325"/>
                  <a:pt x="0" y="15319"/>
                  <a:pt x="0" y="15312"/>
                </a:cubicBezTo>
                <a:lnTo>
                  <a:pt x="0" y="15237"/>
                </a:lnTo>
                <a:cubicBezTo>
                  <a:pt x="0" y="15230"/>
                  <a:pt x="6" y="15225"/>
                  <a:pt x="13" y="15225"/>
                </a:cubicBezTo>
                <a:cubicBezTo>
                  <a:pt x="20" y="15225"/>
                  <a:pt x="25" y="15230"/>
                  <a:pt x="25" y="15237"/>
                </a:cubicBezTo>
                <a:close/>
                <a:moveTo>
                  <a:pt x="25" y="15412"/>
                </a:moveTo>
                <a:lnTo>
                  <a:pt x="25" y="15487"/>
                </a:lnTo>
                <a:cubicBezTo>
                  <a:pt x="25" y="15494"/>
                  <a:pt x="20" y="15500"/>
                  <a:pt x="13" y="15500"/>
                </a:cubicBezTo>
                <a:cubicBezTo>
                  <a:pt x="6" y="15500"/>
                  <a:pt x="0" y="15494"/>
                  <a:pt x="0" y="15487"/>
                </a:cubicBezTo>
                <a:lnTo>
                  <a:pt x="0" y="15412"/>
                </a:lnTo>
                <a:cubicBezTo>
                  <a:pt x="0" y="15405"/>
                  <a:pt x="6" y="15400"/>
                  <a:pt x="13" y="15400"/>
                </a:cubicBezTo>
                <a:cubicBezTo>
                  <a:pt x="20" y="15400"/>
                  <a:pt x="25" y="15405"/>
                  <a:pt x="25" y="15412"/>
                </a:cubicBezTo>
                <a:close/>
                <a:moveTo>
                  <a:pt x="25" y="15587"/>
                </a:moveTo>
                <a:lnTo>
                  <a:pt x="25" y="15662"/>
                </a:lnTo>
                <a:cubicBezTo>
                  <a:pt x="25" y="15669"/>
                  <a:pt x="20" y="15675"/>
                  <a:pt x="13" y="15675"/>
                </a:cubicBezTo>
                <a:cubicBezTo>
                  <a:pt x="6" y="15675"/>
                  <a:pt x="0" y="15669"/>
                  <a:pt x="0" y="15662"/>
                </a:cubicBezTo>
                <a:lnTo>
                  <a:pt x="0" y="15587"/>
                </a:lnTo>
                <a:cubicBezTo>
                  <a:pt x="0" y="15580"/>
                  <a:pt x="6" y="15575"/>
                  <a:pt x="13" y="15575"/>
                </a:cubicBezTo>
                <a:cubicBezTo>
                  <a:pt x="20" y="15575"/>
                  <a:pt x="25" y="15580"/>
                  <a:pt x="25" y="15587"/>
                </a:cubicBezTo>
                <a:close/>
                <a:moveTo>
                  <a:pt x="25" y="15762"/>
                </a:moveTo>
                <a:lnTo>
                  <a:pt x="25" y="15837"/>
                </a:lnTo>
                <a:cubicBezTo>
                  <a:pt x="25" y="15844"/>
                  <a:pt x="20" y="15850"/>
                  <a:pt x="13" y="15850"/>
                </a:cubicBezTo>
                <a:cubicBezTo>
                  <a:pt x="6" y="15850"/>
                  <a:pt x="0" y="15844"/>
                  <a:pt x="0" y="15837"/>
                </a:cubicBezTo>
                <a:lnTo>
                  <a:pt x="0" y="15762"/>
                </a:lnTo>
                <a:cubicBezTo>
                  <a:pt x="0" y="15755"/>
                  <a:pt x="6" y="15750"/>
                  <a:pt x="13" y="15750"/>
                </a:cubicBezTo>
                <a:cubicBezTo>
                  <a:pt x="20" y="15750"/>
                  <a:pt x="25" y="15755"/>
                  <a:pt x="25" y="15762"/>
                </a:cubicBezTo>
                <a:close/>
                <a:moveTo>
                  <a:pt x="25" y="15937"/>
                </a:moveTo>
                <a:lnTo>
                  <a:pt x="25" y="16012"/>
                </a:lnTo>
                <a:cubicBezTo>
                  <a:pt x="25" y="16019"/>
                  <a:pt x="20" y="16025"/>
                  <a:pt x="13" y="16025"/>
                </a:cubicBezTo>
                <a:cubicBezTo>
                  <a:pt x="6" y="16025"/>
                  <a:pt x="0" y="16019"/>
                  <a:pt x="0" y="16012"/>
                </a:cubicBezTo>
                <a:lnTo>
                  <a:pt x="0" y="15937"/>
                </a:lnTo>
                <a:cubicBezTo>
                  <a:pt x="0" y="15930"/>
                  <a:pt x="6" y="15925"/>
                  <a:pt x="13" y="15925"/>
                </a:cubicBezTo>
                <a:cubicBezTo>
                  <a:pt x="20" y="15925"/>
                  <a:pt x="25" y="15930"/>
                  <a:pt x="25" y="15937"/>
                </a:cubicBezTo>
                <a:close/>
                <a:moveTo>
                  <a:pt x="25" y="16112"/>
                </a:moveTo>
                <a:lnTo>
                  <a:pt x="25" y="16187"/>
                </a:lnTo>
                <a:cubicBezTo>
                  <a:pt x="25" y="16194"/>
                  <a:pt x="20" y="16200"/>
                  <a:pt x="13" y="16200"/>
                </a:cubicBezTo>
                <a:cubicBezTo>
                  <a:pt x="6" y="16200"/>
                  <a:pt x="0" y="16194"/>
                  <a:pt x="0" y="16187"/>
                </a:cubicBezTo>
                <a:lnTo>
                  <a:pt x="0" y="16112"/>
                </a:lnTo>
                <a:cubicBezTo>
                  <a:pt x="0" y="16105"/>
                  <a:pt x="6" y="16100"/>
                  <a:pt x="13" y="16100"/>
                </a:cubicBezTo>
                <a:cubicBezTo>
                  <a:pt x="20" y="16100"/>
                  <a:pt x="25" y="16105"/>
                  <a:pt x="25" y="16112"/>
                </a:cubicBezTo>
                <a:close/>
                <a:moveTo>
                  <a:pt x="25" y="16287"/>
                </a:moveTo>
                <a:lnTo>
                  <a:pt x="25" y="16362"/>
                </a:lnTo>
                <a:cubicBezTo>
                  <a:pt x="25" y="16369"/>
                  <a:pt x="20" y="16375"/>
                  <a:pt x="13" y="16375"/>
                </a:cubicBezTo>
                <a:cubicBezTo>
                  <a:pt x="6" y="16375"/>
                  <a:pt x="0" y="16369"/>
                  <a:pt x="0" y="16362"/>
                </a:cubicBezTo>
                <a:lnTo>
                  <a:pt x="0" y="16287"/>
                </a:lnTo>
                <a:cubicBezTo>
                  <a:pt x="0" y="16280"/>
                  <a:pt x="6" y="16275"/>
                  <a:pt x="13" y="16275"/>
                </a:cubicBezTo>
                <a:cubicBezTo>
                  <a:pt x="20" y="16275"/>
                  <a:pt x="25" y="16280"/>
                  <a:pt x="25" y="16287"/>
                </a:cubicBezTo>
                <a:close/>
                <a:moveTo>
                  <a:pt x="25" y="16462"/>
                </a:moveTo>
                <a:lnTo>
                  <a:pt x="25" y="16537"/>
                </a:lnTo>
                <a:cubicBezTo>
                  <a:pt x="25" y="16544"/>
                  <a:pt x="20" y="16550"/>
                  <a:pt x="13" y="16550"/>
                </a:cubicBezTo>
                <a:cubicBezTo>
                  <a:pt x="6" y="16550"/>
                  <a:pt x="0" y="16544"/>
                  <a:pt x="0" y="16537"/>
                </a:cubicBezTo>
                <a:lnTo>
                  <a:pt x="0" y="16462"/>
                </a:lnTo>
                <a:cubicBezTo>
                  <a:pt x="0" y="16455"/>
                  <a:pt x="6" y="16450"/>
                  <a:pt x="13" y="16450"/>
                </a:cubicBezTo>
                <a:cubicBezTo>
                  <a:pt x="20" y="16450"/>
                  <a:pt x="25" y="16455"/>
                  <a:pt x="25" y="16462"/>
                </a:cubicBezTo>
                <a:close/>
                <a:moveTo>
                  <a:pt x="25" y="16637"/>
                </a:moveTo>
                <a:lnTo>
                  <a:pt x="25" y="16712"/>
                </a:lnTo>
                <a:cubicBezTo>
                  <a:pt x="25" y="16719"/>
                  <a:pt x="20" y="16725"/>
                  <a:pt x="13" y="16725"/>
                </a:cubicBezTo>
                <a:cubicBezTo>
                  <a:pt x="6" y="16725"/>
                  <a:pt x="0" y="16719"/>
                  <a:pt x="0" y="16712"/>
                </a:cubicBezTo>
                <a:lnTo>
                  <a:pt x="0" y="16637"/>
                </a:lnTo>
                <a:cubicBezTo>
                  <a:pt x="0" y="16630"/>
                  <a:pt x="6" y="16625"/>
                  <a:pt x="13" y="16625"/>
                </a:cubicBezTo>
                <a:cubicBezTo>
                  <a:pt x="20" y="16625"/>
                  <a:pt x="25" y="16630"/>
                  <a:pt x="25" y="16637"/>
                </a:cubicBezTo>
                <a:close/>
                <a:moveTo>
                  <a:pt x="25" y="16812"/>
                </a:moveTo>
                <a:lnTo>
                  <a:pt x="25" y="16887"/>
                </a:lnTo>
                <a:cubicBezTo>
                  <a:pt x="25" y="16894"/>
                  <a:pt x="20" y="16900"/>
                  <a:pt x="13" y="16900"/>
                </a:cubicBezTo>
                <a:cubicBezTo>
                  <a:pt x="6" y="16900"/>
                  <a:pt x="0" y="16894"/>
                  <a:pt x="0" y="16887"/>
                </a:cubicBezTo>
                <a:lnTo>
                  <a:pt x="0" y="16812"/>
                </a:lnTo>
                <a:cubicBezTo>
                  <a:pt x="0" y="16805"/>
                  <a:pt x="6" y="16800"/>
                  <a:pt x="13" y="16800"/>
                </a:cubicBezTo>
                <a:cubicBezTo>
                  <a:pt x="20" y="16800"/>
                  <a:pt x="25" y="16805"/>
                  <a:pt x="25" y="16812"/>
                </a:cubicBezTo>
                <a:close/>
                <a:moveTo>
                  <a:pt x="25" y="16987"/>
                </a:moveTo>
                <a:lnTo>
                  <a:pt x="25" y="17062"/>
                </a:lnTo>
                <a:cubicBezTo>
                  <a:pt x="25" y="17069"/>
                  <a:pt x="20" y="17075"/>
                  <a:pt x="13" y="17075"/>
                </a:cubicBezTo>
                <a:cubicBezTo>
                  <a:pt x="6" y="17075"/>
                  <a:pt x="0" y="17069"/>
                  <a:pt x="0" y="17062"/>
                </a:cubicBezTo>
                <a:lnTo>
                  <a:pt x="0" y="16987"/>
                </a:lnTo>
                <a:cubicBezTo>
                  <a:pt x="0" y="16980"/>
                  <a:pt x="6" y="16975"/>
                  <a:pt x="13" y="16975"/>
                </a:cubicBezTo>
                <a:cubicBezTo>
                  <a:pt x="20" y="16975"/>
                  <a:pt x="25" y="16980"/>
                  <a:pt x="25" y="16987"/>
                </a:cubicBezTo>
                <a:close/>
                <a:moveTo>
                  <a:pt x="25" y="17162"/>
                </a:moveTo>
                <a:lnTo>
                  <a:pt x="25" y="17237"/>
                </a:lnTo>
                <a:cubicBezTo>
                  <a:pt x="25" y="17244"/>
                  <a:pt x="20" y="17250"/>
                  <a:pt x="13" y="17250"/>
                </a:cubicBezTo>
                <a:cubicBezTo>
                  <a:pt x="6" y="17250"/>
                  <a:pt x="0" y="17244"/>
                  <a:pt x="0" y="17237"/>
                </a:cubicBezTo>
                <a:lnTo>
                  <a:pt x="0" y="17162"/>
                </a:lnTo>
                <a:cubicBezTo>
                  <a:pt x="0" y="17155"/>
                  <a:pt x="6" y="17150"/>
                  <a:pt x="13" y="17150"/>
                </a:cubicBezTo>
                <a:cubicBezTo>
                  <a:pt x="20" y="17150"/>
                  <a:pt x="25" y="17155"/>
                  <a:pt x="25" y="17162"/>
                </a:cubicBezTo>
                <a:close/>
                <a:moveTo>
                  <a:pt x="25" y="17337"/>
                </a:moveTo>
                <a:lnTo>
                  <a:pt x="25" y="17412"/>
                </a:lnTo>
                <a:cubicBezTo>
                  <a:pt x="25" y="17419"/>
                  <a:pt x="20" y="17425"/>
                  <a:pt x="13" y="17425"/>
                </a:cubicBezTo>
                <a:cubicBezTo>
                  <a:pt x="6" y="17425"/>
                  <a:pt x="0" y="17419"/>
                  <a:pt x="0" y="17412"/>
                </a:cubicBezTo>
                <a:lnTo>
                  <a:pt x="0" y="17337"/>
                </a:lnTo>
                <a:cubicBezTo>
                  <a:pt x="0" y="17330"/>
                  <a:pt x="6" y="17325"/>
                  <a:pt x="13" y="17325"/>
                </a:cubicBezTo>
                <a:cubicBezTo>
                  <a:pt x="20" y="17325"/>
                  <a:pt x="25" y="17330"/>
                  <a:pt x="25" y="17337"/>
                </a:cubicBezTo>
                <a:close/>
                <a:moveTo>
                  <a:pt x="25" y="17512"/>
                </a:moveTo>
                <a:lnTo>
                  <a:pt x="25" y="17587"/>
                </a:lnTo>
                <a:cubicBezTo>
                  <a:pt x="25" y="17594"/>
                  <a:pt x="20" y="17600"/>
                  <a:pt x="13" y="17600"/>
                </a:cubicBezTo>
                <a:cubicBezTo>
                  <a:pt x="6" y="17600"/>
                  <a:pt x="0" y="17594"/>
                  <a:pt x="0" y="17587"/>
                </a:cubicBezTo>
                <a:lnTo>
                  <a:pt x="0" y="17512"/>
                </a:lnTo>
                <a:cubicBezTo>
                  <a:pt x="0" y="17505"/>
                  <a:pt x="6" y="17500"/>
                  <a:pt x="13" y="17500"/>
                </a:cubicBezTo>
                <a:cubicBezTo>
                  <a:pt x="20" y="17500"/>
                  <a:pt x="25" y="17505"/>
                  <a:pt x="25" y="17512"/>
                </a:cubicBezTo>
                <a:close/>
                <a:moveTo>
                  <a:pt x="25" y="17687"/>
                </a:moveTo>
                <a:lnTo>
                  <a:pt x="25" y="17762"/>
                </a:lnTo>
                <a:cubicBezTo>
                  <a:pt x="25" y="17769"/>
                  <a:pt x="20" y="17775"/>
                  <a:pt x="13" y="17775"/>
                </a:cubicBezTo>
                <a:cubicBezTo>
                  <a:pt x="6" y="17775"/>
                  <a:pt x="0" y="17769"/>
                  <a:pt x="0" y="17762"/>
                </a:cubicBezTo>
                <a:lnTo>
                  <a:pt x="0" y="17687"/>
                </a:lnTo>
                <a:cubicBezTo>
                  <a:pt x="0" y="17680"/>
                  <a:pt x="6" y="17675"/>
                  <a:pt x="13" y="17675"/>
                </a:cubicBezTo>
                <a:cubicBezTo>
                  <a:pt x="20" y="17675"/>
                  <a:pt x="25" y="17680"/>
                  <a:pt x="25" y="17687"/>
                </a:cubicBezTo>
                <a:close/>
                <a:moveTo>
                  <a:pt x="25" y="17862"/>
                </a:moveTo>
                <a:lnTo>
                  <a:pt x="25" y="17937"/>
                </a:lnTo>
                <a:cubicBezTo>
                  <a:pt x="25" y="17944"/>
                  <a:pt x="20" y="17950"/>
                  <a:pt x="13" y="17950"/>
                </a:cubicBezTo>
                <a:cubicBezTo>
                  <a:pt x="6" y="17950"/>
                  <a:pt x="0" y="17944"/>
                  <a:pt x="0" y="17937"/>
                </a:cubicBezTo>
                <a:lnTo>
                  <a:pt x="0" y="17862"/>
                </a:lnTo>
                <a:cubicBezTo>
                  <a:pt x="0" y="17855"/>
                  <a:pt x="6" y="17850"/>
                  <a:pt x="13" y="17850"/>
                </a:cubicBezTo>
                <a:cubicBezTo>
                  <a:pt x="20" y="17850"/>
                  <a:pt x="25" y="17855"/>
                  <a:pt x="25" y="17862"/>
                </a:cubicBezTo>
                <a:close/>
                <a:moveTo>
                  <a:pt x="25" y="18037"/>
                </a:moveTo>
                <a:lnTo>
                  <a:pt x="25" y="18112"/>
                </a:lnTo>
                <a:cubicBezTo>
                  <a:pt x="25" y="18119"/>
                  <a:pt x="20" y="18125"/>
                  <a:pt x="13" y="18125"/>
                </a:cubicBezTo>
                <a:cubicBezTo>
                  <a:pt x="6" y="18125"/>
                  <a:pt x="0" y="18119"/>
                  <a:pt x="0" y="18112"/>
                </a:cubicBezTo>
                <a:lnTo>
                  <a:pt x="0" y="18037"/>
                </a:lnTo>
                <a:cubicBezTo>
                  <a:pt x="0" y="18030"/>
                  <a:pt x="6" y="18025"/>
                  <a:pt x="13" y="18025"/>
                </a:cubicBezTo>
                <a:cubicBezTo>
                  <a:pt x="20" y="18025"/>
                  <a:pt x="25" y="18030"/>
                  <a:pt x="25" y="18037"/>
                </a:cubicBezTo>
                <a:close/>
                <a:moveTo>
                  <a:pt x="25" y="18212"/>
                </a:moveTo>
                <a:lnTo>
                  <a:pt x="25" y="18287"/>
                </a:lnTo>
                <a:cubicBezTo>
                  <a:pt x="25" y="18294"/>
                  <a:pt x="20" y="18300"/>
                  <a:pt x="13" y="18300"/>
                </a:cubicBezTo>
                <a:cubicBezTo>
                  <a:pt x="6" y="18300"/>
                  <a:pt x="0" y="18294"/>
                  <a:pt x="0" y="18287"/>
                </a:cubicBezTo>
                <a:lnTo>
                  <a:pt x="0" y="18212"/>
                </a:lnTo>
                <a:cubicBezTo>
                  <a:pt x="0" y="18205"/>
                  <a:pt x="6" y="18200"/>
                  <a:pt x="13" y="18200"/>
                </a:cubicBezTo>
                <a:cubicBezTo>
                  <a:pt x="20" y="18200"/>
                  <a:pt x="25" y="18205"/>
                  <a:pt x="25" y="18212"/>
                </a:cubicBezTo>
                <a:close/>
                <a:moveTo>
                  <a:pt x="25" y="18387"/>
                </a:moveTo>
                <a:lnTo>
                  <a:pt x="25" y="18462"/>
                </a:lnTo>
                <a:cubicBezTo>
                  <a:pt x="25" y="18469"/>
                  <a:pt x="20" y="18475"/>
                  <a:pt x="13" y="18475"/>
                </a:cubicBezTo>
                <a:cubicBezTo>
                  <a:pt x="6" y="18475"/>
                  <a:pt x="0" y="18469"/>
                  <a:pt x="0" y="18462"/>
                </a:cubicBezTo>
                <a:lnTo>
                  <a:pt x="0" y="18387"/>
                </a:lnTo>
                <a:cubicBezTo>
                  <a:pt x="0" y="18380"/>
                  <a:pt x="6" y="18375"/>
                  <a:pt x="13" y="18375"/>
                </a:cubicBezTo>
                <a:cubicBezTo>
                  <a:pt x="20" y="18375"/>
                  <a:pt x="25" y="18380"/>
                  <a:pt x="25" y="18387"/>
                </a:cubicBezTo>
                <a:close/>
                <a:moveTo>
                  <a:pt x="25" y="18562"/>
                </a:moveTo>
                <a:lnTo>
                  <a:pt x="25" y="18637"/>
                </a:lnTo>
                <a:cubicBezTo>
                  <a:pt x="25" y="18644"/>
                  <a:pt x="20" y="18650"/>
                  <a:pt x="13" y="18650"/>
                </a:cubicBezTo>
                <a:cubicBezTo>
                  <a:pt x="6" y="18650"/>
                  <a:pt x="0" y="18644"/>
                  <a:pt x="0" y="18637"/>
                </a:cubicBezTo>
                <a:lnTo>
                  <a:pt x="0" y="18562"/>
                </a:lnTo>
                <a:cubicBezTo>
                  <a:pt x="0" y="18555"/>
                  <a:pt x="6" y="18550"/>
                  <a:pt x="13" y="18550"/>
                </a:cubicBezTo>
                <a:cubicBezTo>
                  <a:pt x="20" y="18550"/>
                  <a:pt x="25" y="18555"/>
                  <a:pt x="25" y="18562"/>
                </a:cubicBezTo>
                <a:close/>
                <a:moveTo>
                  <a:pt x="25" y="18737"/>
                </a:moveTo>
                <a:lnTo>
                  <a:pt x="25" y="18812"/>
                </a:lnTo>
                <a:cubicBezTo>
                  <a:pt x="25" y="18819"/>
                  <a:pt x="20" y="18825"/>
                  <a:pt x="13" y="18825"/>
                </a:cubicBezTo>
                <a:cubicBezTo>
                  <a:pt x="6" y="18825"/>
                  <a:pt x="0" y="18819"/>
                  <a:pt x="0" y="18812"/>
                </a:cubicBezTo>
                <a:lnTo>
                  <a:pt x="0" y="18737"/>
                </a:lnTo>
                <a:cubicBezTo>
                  <a:pt x="0" y="18730"/>
                  <a:pt x="6" y="18725"/>
                  <a:pt x="13" y="18725"/>
                </a:cubicBezTo>
                <a:cubicBezTo>
                  <a:pt x="20" y="18725"/>
                  <a:pt x="25" y="18730"/>
                  <a:pt x="25" y="18737"/>
                </a:cubicBezTo>
                <a:close/>
                <a:moveTo>
                  <a:pt x="25" y="18912"/>
                </a:moveTo>
                <a:lnTo>
                  <a:pt x="25" y="18987"/>
                </a:lnTo>
                <a:cubicBezTo>
                  <a:pt x="25" y="18994"/>
                  <a:pt x="20" y="19000"/>
                  <a:pt x="13" y="19000"/>
                </a:cubicBezTo>
                <a:cubicBezTo>
                  <a:pt x="6" y="19000"/>
                  <a:pt x="0" y="18994"/>
                  <a:pt x="0" y="18987"/>
                </a:cubicBezTo>
                <a:lnTo>
                  <a:pt x="0" y="18912"/>
                </a:lnTo>
                <a:cubicBezTo>
                  <a:pt x="0" y="18905"/>
                  <a:pt x="6" y="18900"/>
                  <a:pt x="13" y="18900"/>
                </a:cubicBezTo>
                <a:cubicBezTo>
                  <a:pt x="20" y="18900"/>
                  <a:pt x="25" y="18905"/>
                  <a:pt x="25" y="18912"/>
                </a:cubicBezTo>
                <a:close/>
                <a:moveTo>
                  <a:pt x="25" y="19087"/>
                </a:moveTo>
                <a:lnTo>
                  <a:pt x="25" y="19162"/>
                </a:lnTo>
                <a:cubicBezTo>
                  <a:pt x="25" y="19169"/>
                  <a:pt x="20" y="19175"/>
                  <a:pt x="13" y="19175"/>
                </a:cubicBezTo>
                <a:cubicBezTo>
                  <a:pt x="6" y="19175"/>
                  <a:pt x="0" y="19169"/>
                  <a:pt x="0" y="19162"/>
                </a:cubicBezTo>
                <a:lnTo>
                  <a:pt x="0" y="19087"/>
                </a:lnTo>
                <a:cubicBezTo>
                  <a:pt x="0" y="19080"/>
                  <a:pt x="6" y="19075"/>
                  <a:pt x="13" y="19075"/>
                </a:cubicBezTo>
                <a:cubicBezTo>
                  <a:pt x="20" y="19075"/>
                  <a:pt x="25" y="19080"/>
                  <a:pt x="25" y="19087"/>
                </a:cubicBezTo>
                <a:close/>
                <a:moveTo>
                  <a:pt x="25" y="19262"/>
                </a:moveTo>
                <a:lnTo>
                  <a:pt x="25" y="19337"/>
                </a:lnTo>
                <a:cubicBezTo>
                  <a:pt x="25" y="19344"/>
                  <a:pt x="20" y="19350"/>
                  <a:pt x="13" y="19350"/>
                </a:cubicBezTo>
                <a:cubicBezTo>
                  <a:pt x="6" y="19350"/>
                  <a:pt x="0" y="19344"/>
                  <a:pt x="0" y="19337"/>
                </a:cubicBezTo>
                <a:lnTo>
                  <a:pt x="0" y="19262"/>
                </a:lnTo>
                <a:cubicBezTo>
                  <a:pt x="0" y="19255"/>
                  <a:pt x="6" y="19250"/>
                  <a:pt x="13" y="19250"/>
                </a:cubicBezTo>
                <a:cubicBezTo>
                  <a:pt x="20" y="19250"/>
                  <a:pt x="25" y="19255"/>
                  <a:pt x="25" y="19262"/>
                </a:cubicBezTo>
                <a:close/>
                <a:moveTo>
                  <a:pt x="25" y="19437"/>
                </a:moveTo>
                <a:lnTo>
                  <a:pt x="25" y="19512"/>
                </a:lnTo>
                <a:cubicBezTo>
                  <a:pt x="25" y="19519"/>
                  <a:pt x="20" y="19525"/>
                  <a:pt x="13" y="19525"/>
                </a:cubicBezTo>
                <a:cubicBezTo>
                  <a:pt x="6" y="19525"/>
                  <a:pt x="0" y="19519"/>
                  <a:pt x="0" y="19512"/>
                </a:cubicBezTo>
                <a:lnTo>
                  <a:pt x="0" y="19437"/>
                </a:lnTo>
                <a:cubicBezTo>
                  <a:pt x="0" y="19430"/>
                  <a:pt x="6" y="19425"/>
                  <a:pt x="13" y="19425"/>
                </a:cubicBezTo>
                <a:cubicBezTo>
                  <a:pt x="20" y="19425"/>
                  <a:pt x="25" y="19430"/>
                  <a:pt x="25" y="19437"/>
                </a:cubicBezTo>
                <a:close/>
                <a:moveTo>
                  <a:pt x="25" y="19612"/>
                </a:moveTo>
                <a:lnTo>
                  <a:pt x="25" y="19687"/>
                </a:lnTo>
                <a:cubicBezTo>
                  <a:pt x="25" y="19694"/>
                  <a:pt x="20" y="19700"/>
                  <a:pt x="13" y="19700"/>
                </a:cubicBezTo>
                <a:cubicBezTo>
                  <a:pt x="6" y="19700"/>
                  <a:pt x="0" y="19694"/>
                  <a:pt x="0" y="19687"/>
                </a:cubicBezTo>
                <a:lnTo>
                  <a:pt x="0" y="19612"/>
                </a:lnTo>
                <a:cubicBezTo>
                  <a:pt x="0" y="19605"/>
                  <a:pt x="6" y="19600"/>
                  <a:pt x="13" y="19600"/>
                </a:cubicBezTo>
                <a:cubicBezTo>
                  <a:pt x="20" y="19600"/>
                  <a:pt x="25" y="19605"/>
                  <a:pt x="25" y="19612"/>
                </a:cubicBezTo>
                <a:close/>
                <a:moveTo>
                  <a:pt x="25" y="19787"/>
                </a:moveTo>
                <a:lnTo>
                  <a:pt x="25" y="19862"/>
                </a:lnTo>
                <a:cubicBezTo>
                  <a:pt x="25" y="19869"/>
                  <a:pt x="20" y="19875"/>
                  <a:pt x="13" y="19875"/>
                </a:cubicBezTo>
                <a:cubicBezTo>
                  <a:pt x="6" y="19875"/>
                  <a:pt x="0" y="19869"/>
                  <a:pt x="0" y="19862"/>
                </a:cubicBezTo>
                <a:lnTo>
                  <a:pt x="0" y="19787"/>
                </a:lnTo>
                <a:cubicBezTo>
                  <a:pt x="0" y="19780"/>
                  <a:pt x="6" y="19775"/>
                  <a:pt x="13" y="19775"/>
                </a:cubicBezTo>
                <a:cubicBezTo>
                  <a:pt x="20" y="19775"/>
                  <a:pt x="25" y="19780"/>
                  <a:pt x="25" y="19787"/>
                </a:cubicBezTo>
                <a:close/>
                <a:moveTo>
                  <a:pt x="25" y="19962"/>
                </a:moveTo>
                <a:lnTo>
                  <a:pt x="25" y="20037"/>
                </a:lnTo>
                <a:cubicBezTo>
                  <a:pt x="25" y="20044"/>
                  <a:pt x="20" y="20050"/>
                  <a:pt x="13" y="20050"/>
                </a:cubicBezTo>
                <a:cubicBezTo>
                  <a:pt x="6" y="20050"/>
                  <a:pt x="0" y="20044"/>
                  <a:pt x="0" y="20037"/>
                </a:cubicBezTo>
                <a:lnTo>
                  <a:pt x="0" y="19962"/>
                </a:lnTo>
                <a:cubicBezTo>
                  <a:pt x="0" y="19955"/>
                  <a:pt x="6" y="19950"/>
                  <a:pt x="13" y="19950"/>
                </a:cubicBezTo>
                <a:cubicBezTo>
                  <a:pt x="20" y="19950"/>
                  <a:pt x="25" y="19955"/>
                  <a:pt x="25" y="19962"/>
                </a:cubicBezTo>
                <a:close/>
                <a:moveTo>
                  <a:pt x="25" y="20137"/>
                </a:moveTo>
                <a:lnTo>
                  <a:pt x="25" y="20212"/>
                </a:lnTo>
                <a:cubicBezTo>
                  <a:pt x="25" y="20219"/>
                  <a:pt x="20" y="20225"/>
                  <a:pt x="13" y="20225"/>
                </a:cubicBezTo>
                <a:cubicBezTo>
                  <a:pt x="6" y="20225"/>
                  <a:pt x="0" y="20219"/>
                  <a:pt x="0" y="20212"/>
                </a:cubicBezTo>
                <a:lnTo>
                  <a:pt x="0" y="20137"/>
                </a:lnTo>
                <a:cubicBezTo>
                  <a:pt x="0" y="20130"/>
                  <a:pt x="6" y="20125"/>
                  <a:pt x="13" y="20125"/>
                </a:cubicBezTo>
                <a:cubicBezTo>
                  <a:pt x="20" y="20125"/>
                  <a:pt x="25" y="20130"/>
                  <a:pt x="25" y="20137"/>
                </a:cubicBezTo>
                <a:close/>
                <a:moveTo>
                  <a:pt x="25" y="20312"/>
                </a:moveTo>
                <a:lnTo>
                  <a:pt x="25" y="20387"/>
                </a:lnTo>
                <a:cubicBezTo>
                  <a:pt x="25" y="20394"/>
                  <a:pt x="20" y="20400"/>
                  <a:pt x="13" y="20400"/>
                </a:cubicBezTo>
                <a:cubicBezTo>
                  <a:pt x="6" y="20400"/>
                  <a:pt x="0" y="20394"/>
                  <a:pt x="0" y="20387"/>
                </a:cubicBezTo>
                <a:lnTo>
                  <a:pt x="0" y="20312"/>
                </a:lnTo>
                <a:cubicBezTo>
                  <a:pt x="0" y="20305"/>
                  <a:pt x="6" y="20300"/>
                  <a:pt x="13" y="20300"/>
                </a:cubicBezTo>
                <a:cubicBezTo>
                  <a:pt x="20" y="20300"/>
                  <a:pt x="25" y="20305"/>
                  <a:pt x="25" y="20312"/>
                </a:cubicBezTo>
                <a:close/>
                <a:moveTo>
                  <a:pt x="25" y="20487"/>
                </a:moveTo>
                <a:lnTo>
                  <a:pt x="25" y="20562"/>
                </a:lnTo>
                <a:cubicBezTo>
                  <a:pt x="25" y="20569"/>
                  <a:pt x="20" y="20575"/>
                  <a:pt x="13" y="20575"/>
                </a:cubicBezTo>
                <a:cubicBezTo>
                  <a:pt x="6" y="20575"/>
                  <a:pt x="0" y="20569"/>
                  <a:pt x="0" y="20562"/>
                </a:cubicBezTo>
                <a:lnTo>
                  <a:pt x="0" y="20487"/>
                </a:lnTo>
                <a:cubicBezTo>
                  <a:pt x="0" y="20480"/>
                  <a:pt x="6" y="20475"/>
                  <a:pt x="13" y="20475"/>
                </a:cubicBezTo>
                <a:cubicBezTo>
                  <a:pt x="20" y="20475"/>
                  <a:pt x="25" y="20480"/>
                  <a:pt x="25" y="20487"/>
                </a:cubicBezTo>
                <a:close/>
                <a:moveTo>
                  <a:pt x="25" y="20662"/>
                </a:moveTo>
                <a:lnTo>
                  <a:pt x="25" y="20737"/>
                </a:lnTo>
                <a:cubicBezTo>
                  <a:pt x="25" y="20744"/>
                  <a:pt x="20" y="20750"/>
                  <a:pt x="13" y="20750"/>
                </a:cubicBezTo>
                <a:cubicBezTo>
                  <a:pt x="6" y="20750"/>
                  <a:pt x="0" y="20744"/>
                  <a:pt x="0" y="20737"/>
                </a:cubicBezTo>
                <a:lnTo>
                  <a:pt x="0" y="20662"/>
                </a:lnTo>
                <a:cubicBezTo>
                  <a:pt x="0" y="20655"/>
                  <a:pt x="6" y="20650"/>
                  <a:pt x="13" y="20650"/>
                </a:cubicBezTo>
                <a:cubicBezTo>
                  <a:pt x="20" y="20650"/>
                  <a:pt x="25" y="20655"/>
                  <a:pt x="25" y="20662"/>
                </a:cubicBezTo>
                <a:close/>
                <a:moveTo>
                  <a:pt x="25" y="20837"/>
                </a:moveTo>
                <a:lnTo>
                  <a:pt x="25" y="20912"/>
                </a:lnTo>
                <a:cubicBezTo>
                  <a:pt x="25" y="20919"/>
                  <a:pt x="20" y="20925"/>
                  <a:pt x="13" y="20925"/>
                </a:cubicBezTo>
                <a:cubicBezTo>
                  <a:pt x="6" y="20925"/>
                  <a:pt x="0" y="20919"/>
                  <a:pt x="0" y="20912"/>
                </a:cubicBezTo>
                <a:lnTo>
                  <a:pt x="0" y="20837"/>
                </a:lnTo>
                <a:cubicBezTo>
                  <a:pt x="0" y="20830"/>
                  <a:pt x="6" y="20825"/>
                  <a:pt x="13" y="20825"/>
                </a:cubicBezTo>
                <a:cubicBezTo>
                  <a:pt x="20" y="20825"/>
                  <a:pt x="25" y="20830"/>
                  <a:pt x="25" y="20837"/>
                </a:cubicBezTo>
                <a:close/>
                <a:moveTo>
                  <a:pt x="25" y="21012"/>
                </a:moveTo>
                <a:lnTo>
                  <a:pt x="25" y="21087"/>
                </a:lnTo>
                <a:cubicBezTo>
                  <a:pt x="25" y="21094"/>
                  <a:pt x="20" y="21100"/>
                  <a:pt x="13" y="21100"/>
                </a:cubicBezTo>
                <a:cubicBezTo>
                  <a:pt x="6" y="21100"/>
                  <a:pt x="0" y="21094"/>
                  <a:pt x="0" y="21087"/>
                </a:cubicBezTo>
                <a:lnTo>
                  <a:pt x="0" y="21012"/>
                </a:lnTo>
                <a:cubicBezTo>
                  <a:pt x="0" y="21005"/>
                  <a:pt x="6" y="21000"/>
                  <a:pt x="13" y="21000"/>
                </a:cubicBezTo>
                <a:cubicBezTo>
                  <a:pt x="20" y="21000"/>
                  <a:pt x="25" y="21005"/>
                  <a:pt x="25" y="21012"/>
                </a:cubicBezTo>
                <a:close/>
                <a:moveTo>
                  <a:pt x="25" y="21187"/>
                </a:moveTo>
                <a:lnTo>
                  <a:pt x="25" y="21262"/>
                </a:lnTo>
                <a:cubicBezTo>
                  <a:pt x="25" y="21269"/>
                  <a:pt x="20" y="21275"/>
                  <a:pt x="13" y="21275"/>
                </a:cubicBezTo>
                <a:cubicBezTo>
                  <a:pt x="6" y="21275"/>
                  <a:pt x="0" y="21269"/>
                  <a:pt x="0" y="21262"/>
                </a:cubicBezTo>
                <a:lnTo>
                  <a:pt x="0" y="21187"/>
                </a:lnTo>
                <a:cubicBezTo>
                  <a:pt x="0" y="21180"/>
                  <a:pt x="6" y="21175"/>
                  <a:pt x="13" y="21175"/>
                </a:cubicBezTo>
                <a:cubicBezTo>
                  <a:pt x="20" y="21175"/>
                  <a:pt x="25" y="21180"/>
                  <a:pt x="25" y="21187"/>
                </a:cubicBezTo>
                <a:close/>
                <a:moveTo>
                  <a:pt x="25" y="21362"/>
                </a:moveTo>
                <a:lnTo>
                  <a:pt x="25" y="21437"/>
                </a:lnTo>
                <a:cubicBezTo>
                  <a:pt x="25" y="21444"/>
                  <a:pt x="20" y="21450"/>
                  <a:pt x="13" y="21450"/>
                </a:cubicBezTo>
                <a:cubicBezTo>
                  <a:pt x="6" y="21450"/>
                  <a:pt x="0" y="21444"/>
                  <a:pt x="0" y="21437"/>
                </a:cubicBezTo>
                <a:lnTo>
                  <a:pt x="0" y="21362"/>
                </a:lnTo>
                <a:cubicBezTo>
                  <a:pt x="0" y="21355"/>
                  <a:pt x="6" y="21350"/>
                  <a:pt x="13" y="21350"/>
                </a:cubicBezTo>
                <a:cubicBezTo>
                  <a:pt x="20" y="21350"/>
                  <a:pt x="25" y="21355"/>
                  <a:pt x="25" y="21362"/>
                </a:cubicBezTo>
                <a:close/>
                <a:moveTo>
                  <a:pt x="25" y="21537"/>
                </a:moveTo>
                <a:lnTo>
                  <a:pt x="25" y="21612"/>
                </a:lnTo>
                <a:cubicBezTo>
                  <a:pt x="25" y="21619"/>
                  <a:pt x="20" y="21625"/>
                  <a:pt x="13" y="21625"/>
                </a:cubicBezTo>
                <a:cubicBezTo>
                  <a:pt x="6" y="21625"/>
                  <a:pt x="0" y="21619"/>
                  <a:pt x="0" y="21612"/>
                </a:cubicBezTo>
                <a:lnTo>
                  <a:pt x="0" y="21537"/>
                </a:lnTo>
                <a:cubicBezTo>
                  <a:pt x="0" y="21530"/>
                  <a:pt x="6" y="21525"/>
                  <a:pt x="13" y="21525"/>
                </a:cubicBezTo>
                <a:cubicBezTo>
                  <a:pt x="20" y="21525"/>
                  <a:pt x="25" y="21530"/>
                  <a:pt x="25" y="21537"/>
                </a:cubicBezTo>
                <a:close/>
                <a:moveTo>
                  <a:pt x="25" y="21712"/>
                </a:moveTo>
                <a:lnTo>
                  <a:pt x="25" y="21787"/>
                </a:lnTo>
                <a:cubicBezTo>
                  <a:pt x="25" y="21794"/>
                  <a:pt x="20" y="21800"/>
                  <a:pt x="13" y="21800"/>
                </a:cubicBezTo>
                <a:cubicBezTo>
                  <a:pt x="6" y="21800"/>
                  <a:pt x="0" y="21794"/>
                  <a:pt x="0" y="21787"/>
                </a:cubicBezTo>
                <a:lnTo>
                  <a:pt x="0" y="21712"/>
                </a:lnTo>
                <a:cubicBezTo>
                  <a:pt x="0" y="21705"/>
                  <a:pt x="6" y="21700"/>
                  <a:pt x="13" y="21700"/>
                </a:cubicBezTo>
                <a:cubicBezTo>
                  <a:pt x="20" y="21700"/>
                  <a:pt x="25" y="21705"/>
                  <a:pt x="25" y="21712"/>
                </a:cubicBezTo>
                <a:close/>
                <a:moveTo>
                  <a:pt x="25" y="21887"/>
                </a:moveTo>
                <a:lnTo>
                  <a:pt x="25" y="21962"/>
                </a:lnTo>
                <a:cubicBezTo>
                  <a:pt x="25" y="21969"/>
                  <a:pt x="20" y="21975"/>
                  <a:pt x="13" y="21975"/>
                </a:cubicBezTo>
                <a:cubicBezTo>
                  <a:pt x="6" y="21975"/>
                  <a:pt x="0" y="21969"/>
                  <a:pt x="0" y="21962"/>
                </a:cubicBezTo>
                <a:lnTo>
                  <a:pt x="0" y="21887"/>
                </a:lnTo>
                <a:cubicBezTo>
                  <a:pt x="0" y="21880"/>
                  <a:pt x="6" y="21875"/>
                  <a:pt x="13" y="21875"/>
                </a:cubicBezTo>
                <a:cubicBezTo>
                  <a:pt x="20" y="21875"/>
                  <a:pt x="25" y="21880"/>
                  <a:pt x="25" y="21887"/>
                </a:cubicBezTo>
                <a:close/>
                <a:moveTo>
                  <a:pt x="25" y="22062"/>
                </a:moveTo>
                <a:lnTo>
                  <a:pt x="25" y="22137"/>
                </a:lnTo>
                <a:cubicBezTo>
                  <a:pt x="25" y="22144"/>
                  <a:pt x="20" y="22150"/>
                  <a:pt x="13" y="22150"/>
                </a:cubicBezTo>
                <a:cubicBezTo>
                  <a:pt x="6" y="22150"/>
                  <a:pt x="0" y="22144"/>
                  <a:pt x="0" y="22137"/>
                </a:cubicBezTo>
                <a:lnTo>
                  <a:pt x="0" y="22062"/>
                </a:lnTo>
                <a:cubicBezTo>
                  <a:pt x="0" y="22055"/>
                  <a:pt x="6" y="22050"/>
                  <a:pt x="13" y="22050"/>
                </a:cubicBezTo>
                <a:cubicBezTo>
                  <a:pt x="20" y="22050"/>
                  <a:pt x="25" y="22055"/>
                  <a:pt x="25" y="22062"/>
                </a:cubicBezTo>
                <a:close/>
                <a:moveTo>
                  <a:pt x="25" y="22237"/>
                </a:moveTo>
                <a:lnTo>
                  <a:pt x="25" y="22312"/>
                </a:lnTo>
                <a:cubicBezTo>
                  <a:pt x="25" y="22319"/>
                  <a:pt x="20" y="22325"/>
                  <a:pt x="13" y="22325"/>
                </a:cubicBezTo>
                <a:cubicBezTo>
                  <a:pt x="6" y="22325"/>
                  <a:pt x="0" y="22319"/>
                  <a:pt x="0" y="22312"/>
                </a:cubicBezTo>
                <a:lnTo>
                  <a:pt x="0" y="22237"/>
                </a:lnTo>
                <a:cubicBezTo>
                  <a:pt x="0" y="22230"/>
                  <a:pt x="6" y="22225"/>
                  <a:pt x="13" y="22225"/>
                </a:cubicBezTo>
                <a:cubicBezTo>
                  <a:pt x="20" y="22225"/>
                  <a:pt x="25" y="22230"/>
                  <a:pt x="25" y="22237"/>
                </a:cubicBezTo>
                <a:close/>
              </a:path>
            </a:pathLst>
          </a:custGeom>
          <a:solidFill>
            <a:srgbClr val="000000"/>
          </a:solidFill>
          <a:ln w="0" cap="flat">
            <a:solidFill>
              <a:srgbClr val="000000"/>
            </a:solidFill>
            <a:prstDash val="solid"/>
            <a:bevel/>
            <a:headEnd/>
            <a:tailEnd/>
          </a:ln>
        </p:spPr>
        <p:txBody>
          <a:bodyPr vert="horz" wrap="square" lIns="91440" tIns="45720" rIns="91440" bIns="45720" numCol="1" anchor="t" anchorCtr="0" compatLnSpc="1">
            <a:prstTxWarp prst="textNoShape">
              <a:avLst/>
            </a:prstTxWarp>
          </a:bodyPr>
          <a:lstStyle/>
          <a:p>
            <a:endParaRPr lang="en-AU"/>
          </a:p>
        </p:txBody>
      </p:sp>
      <p:sp>
        <p:nvSpPr>
          <p:cNvPr id="19" name="Rectangle 31"/>
          <p:cNvSpPr>
            <a:spLocks noChangeArrowheads="1"/>
          </p:cNvSpPr>
          <p:nvPr/>
        </p:nvSpPr>
        <p:spPr bwMode="auto">
          <a:xfrm>
            <a:off x="623887" y="2163763"/>
            <a:ext cx="184346" cy="76944"/>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500" b="0" i="0" u="none" strike="noStrike" cap="none" normalizeH="0" baseline="0" smtClean="0">
                <a:ln>
                  <a:noFill/>
                </a:ln>
                <a:effectLst/>
                <a:latin typeface="Arial" pitchFamily="34" charset="0"/>
                <a:cs typeface="Arial" pitchFamily="34" charset="0"/>
              </a:rPr>
              <a:t>Step 1</a:t>
            </a:r>
            <a:endParaRPr kumimoji="0" lang="en-US" altLang="en-US" sz="1800" b="0" i="0" u="none" strike="noStrike" cap="none" normalizeH="0" baseline="0" smtClean="0">
              <a:ln>
                <a:noFill/>
              </a:ln>
              <a:effectLst/>
              <a:latin typeface="Arial" pitchFamily="34" charset="0"/>
              <a:cs typeface="Arial" pitchFamily="34" charset="0"/>
            </a:endParaRPr>
          </a:p>
        </p:txBody>
      </p:sp>
      <p:sp>
        <p:nvSpPr>
          <p:cNvPr id="20" name="Rectangle 32"/>
          <p:cNvSpPr>
            <a:spLocks noChangeArrowheads="1"/>
          </p:cNvSpPr>
          <p:nvPr/>
        </p:nvSpPr>
        <p:spPr bwMode="auto">
          <a:xfrm>
            <a:off x="373062" y="2241550"/>
            <a:ext cx="654025" cy="76944"/>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500" b="0" i="0" u="none" strike="noStrike" cap="none" normalizeH="0" baseline="0" dirty="0" smtClean="0">
                <a:ln>
                  <a:noFill/>
                </a:ln>
                <a:effectLst/>
                <a:latin typeface="Arial" pitchFamily="34" charset="0"/>
                <a:cs typeface="Arial" pitchFamily="34" charset="0"/>
              </a:rPr>
              <a:t>Circular Letter to invite </a:t>
            </a:r>
            <a:endParaRPr kumimoji="0" lang="en-US" altLang="en-US" sz="1800" b="0" i="0" u="none" strike="noStrike" cap="none" normalizeH="0" baseline="0" dirty="0" smtClean="0">
              <a:ln>
                <a:noFill/>
              </a:ln>
              <a:effectLst/>
              <a:latin typeface="Arial" pitchFamily="34" charset="0"/>
              <a:cs typeface="Arial" pitchFamily="34" charset="0"/>
            </a:endParaRPr>
          </a:p>
        </p:txBody>
      </p:sp>
      <p:sp>
        <p:nvSpPr>
          <p:cNvPr id="21" name="Rectangle 33"/>
          <p:cNvSpPr>
            <a:spLocks noChangeArrowheads="1"/>
          </p:cNvSpPr>
          <p:nvPr/>
        </p:nvSpPr>
        <p:spPr bwMode="auto">
          <a:xfrm>
            <a:off x="373062" y="2319338"/>
            <a:ext cx="804707" cy="76944"/>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500" b="0" i="0" u="none" strike="noStrike" cap="none" normalizeH="0" baseline="0" dirty="0" smtClean="0">
                <a:ln>
                  <a:noFill/>
                </a:ln>
                <a:effectLst/>
                <a:latin typeface="Arial" pitchFamily="34" charset="0"/>
                <a:cs typeface="Arial" pitchFamily="34" charset="0"/>
              </a:rPr>
              <a:t>proposals for radio interface </a:t>
            </a:r>
            <a:endParaRPr kumimoji="0" lang="en-US" altLang="en-US" sz="1800" b="0" i="0" u="none" strike="noStrike" cap="none" normalizeH="0" baseline="0" dirty="0" smtClean="0">
              <a:ln>
                <a:noFill/>
              </a:ln>
              <a:effectLst/>
              <a:latin typeface="Arial" pitchFamily="34" charset="0"/>
              <a:cs typeface="Arial" pitchFamily="34" charset="0"/>
            </a:endParaRPr>
          </a:p>
        </p:txBody>
      </p:sp>
      <p:sp>
        <p:nvSpPr>
          <p:cNvPr id="22" name="Rectangle 34"/>
          <p:cNvSpPr>
            <a:spLocks noChangeArrowheads="1"/>
          </p:cNvSpPr>
          <p:nvPr/>
        </p:nvSpPr>
        <p:spPr bwMode="auto">
          <a:xfrm>
            <a:off x="373062" y="2397125"/>
            <a:ext cx="480901" cy="76944"/>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500" b="0" i="0" u="none" strike="noStrike" cap="none" normalizeH="0" baseline="0" smtClean="0">
                <a:ln>
                  <a:noFill/>
                </a:ln>
                <a:effectLst/>
                <a:latin typeface="Arial" pitchFamily="34" charset="0"/>
                <a:cs typeface="Arial" pitchFamily="34" charset="0"/>
              </a:rPr>
              <a:t>technologies and</a:t>
            </a:r>
            <a:endParaRPr kumimoji="0" lang="en-US" altLang="en-US" sz="1800" b="0" i="0" u="none" strike="noStrike" cap="none" normalizeH="0" baseline="0" smtClean="0">
              <a:ln>
                <a:noFill/>
              </a:ln>
              <a:effectLst/>
              <a:latin typeface="Arial" pitchFamily="34" charset="0"/>
              <a:cs typeface="Arial" pitchFamily="34" charset="0"/>
            </a:endParaRPr>
          </a:p>
        </p:txBody>
      </p:sp>
      <p:sp>
        <p:nvSpPr>
          <p:cNvPr id="23" name="Rectangle 35"/>
          <p:cNvSpPr>
            <a:spLocks noChangeArrowheads="1"/>
          </p:cNvSpPr>
          <p:nvPr/>
        </p:nvSpPr>
        <p:spPr bwMode="auto">
          <a:xfrm>
            <a:off x="903287" y="2397125"/>
            <a:ext cx="322204" cy="76944"/>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500" b="0" i="0" u="none" strike="noStrike" cap="none" normalizeH="0" baseline="0" smtClean="0">
                <a:ln>
                  <a:noFill/>
                </a:ln>
                <a:effectLst/>
                <a:latin typeface="Arial" pitchFamily="34" charset="0"/>
                <a:cs typeface="Arial" pitchFamily="34" charset="0"/>
              </a:rPr>
              <a:t>evaluations</a:t>
            </a:r>
            <a:endParaRPr kumimoji="0" lang="en-US" altLang="en-US" sz="1800" b="0" i="0" u="none" strike="noStrike" cap="none" normalizeH="0" baseline="0" smtClean="0">
              <a:ln>
                <a:noFill/>
              </a:ln>
              <a:effectLst/>
              <a:latin typeface="Arial" pitchFamily="34" charset="0"/>
              <a:cs typeface="Arial" pitchFamily="34" charset="0"/>
            </a:endParaRPr>
          </a:p>
        </p:txBody>
      </p:sp>
      <p:sp>
        <p:nvSpPr>
          <p:cNvPr id="24" name="Rectangle 36"/>
          <p:cNvSpPr>
            <a:spLocks noChangeArrowheads="1"/>
          </p:cNvSpPr>
          <p:nvPr/>
        </p:nvSpPr>
        <p:spPr bwMode="auto">
          <a:xfrm>
            <a:off x="1919287" y="2214563"/>
            <a:ext cx="211138" cy="10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500" b="0" i="0" u="none" strike="noStrike" cap="none" normalizeH="0" baseline="0" smtClean="0">
                <a:ln>
                  <a:noFill/>
                </a:ln>
                <a:solidFill>
                  <a:srgbClr val="000000"/>
                </a:solidFill>
                <a:effectLst/>
                <a:latin typeface="Arial" pitchFamily="34" charset="0"/>
                <a:cs typeface="Arial" pitchFamily="34" charset="0"/>
              </a:rPr>
              <a:t>Step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5" name="Rectangle 37"/>
          <p:cNvSpPr>
            <a:spLocks noChangeArrowheads="1"/>
          </p:cNvSpPr>
          <p:nvPr/>
        </p:nvSpPr>
        <p:spPr bwMode="auto">
          <a:xfrm>
            <a:off x="2070100" y="2219325"/>
            <a:ext cx="69850" cy="87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500" b="0" i="0" u="none" strike="noStrike" cap="none" normalizeH="0" baseline="0" smtClean="0">
                <a:ln>
                  <a:noFill/>
                </a:ln>
                <a:solidFill>
                  <a:srgbClr val="000000"/>
                </a:solidFill>
                <a:effectLst/>
                <a:latin typeface="MS P????" charset="-128"/>
                <a:cs typeface="Arial" pitchFamily="34" charset="0"/>
              </a:rPr>
              <a:t>２</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6" name="Rectangle 38"/>
          <p:cNvSpPr>
            <a:spLocks noChangeArrowheads="1"/>
          </p:cNvSpPr>
          <p:nvPr/>
        </p:nvSpPr>
        <p:spPr bwMode="auto">
          <a:xfrm>
            <a:off x="1919287" y="2292350"/>
            <a:ext cx="942975" cy="10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500" b="0" i="0" u="none" strike="noStrike" cap="none" normalizeH="0" baseline="0" smtClean="0">
                <a:ln>
                  <a:noFill/>
                </a:ln>
                <a:solidFill>
                  <a:srgbClr val="000000"/>
                </a:solidFill>
                <a:effectLst/>
                <a:latin typeface="Arial" pitchFamily="34" charset="0"/>
                <a:cs typeface="Arial" pitchFamily="34" charset="0"/>
              </a:rPr>
              <a:t>Development of candidate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7" name="Rectangle 39"/>
          <p:cNvSpPr>
            <a:spLocks noChangeArrowheads="1"/>
          </p:cNvSpPr>
          <p:nvPr/>
        </p:nvSpPr>
        <p:spPr bwMode="auto">
          <a:xfrm>
            <a:off x="1919287" y="2370138"/>
            <a:ext cx="965200" cy="10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500" b="0" i="0" u="none" strike="noStrike" cap="none" normalizeH="0" baseline="0" smtClean="0">
                <a:ln>
                  <a:noFill/>
                </a:ln>
                <a:solidFill>
                  <a:srgbClr val="000000"/>
                </a:solidFill>
                <a:effectLst/>
                <a:latin typeface="Arial" pitchFamily="34" charset="0"/>
                <a:cs typeface="Arial" pitchFamily="34" charset="0"/>
              </a:rPr>
              <a:t>radio interface technologies</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8" name="Rectangle 40"/>
          <p:cNvSpPr>
            <a:spLocks noChangeArrowheads="1"/>
          </p:cNvSpPr>
          <p:nvPr/>
        </p:nvSpPr>
        <p:spPr bwMode="auto">
          <a:xfrm>
            <a:off x="373062" y="3502025"/>
            <a:ext cx="254000" cy="10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500" b="0" i="0" u="none" strike="noStrike" cap="none" normalizeH="0" baseline="0" smtClean="0">
                <a:ln>
                  <a:noFill/>
                </a:ln>
                <a:solidFill>
                  <a:srgbClr val="000000"/>
                </a:solidFill>
                <a:effectLst/>
                <a:latin typeface="Arial" pitchFamily="34" charset="0"/>
                <a:cs typeface="Arial" pitchFamily="34" charset="0"/>
              </a:rPr>
              <a:t>Step 5</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9" name="Rectangle 41"/>
          <p:cNvSpPr>
            <a:spLocks noChangeArrowheads="1"/>
          </p:cNvSpPr>
          <p:nvPr/>
        </p:nvSpPr>
        <p:spPr bwMode="auto">
          <a:xfrm>
            <a:off x="373062" y="3579813"/>
            <a:ext cx="973138" cy="10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500" b="0" i="0" u="none" strike="noStrike" cap="none" normalizeH="0" baseline="0" smtClean="0">
                <a:ln>
                  <a:noFill/>
                </a:ln>
                <a:solidFill>
                  <a:srgbClr val="000000"/>
                </a:solidFill>
                <a:effectLst/>
                <a:latin typeface="Arial" pitchFamily="34" charset="0"/>
                <a:cs typeface="Arial" pitchFamily="34" charset="0"/>
              </a:rPr>
              <a:t>Review and coordination of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0" name="Rectangle 42"/>
          <p:cNvSpPr>
            <a:spLocks noChangeArrowheads="1"/>
          </p:cNvSpPr>
          <p:nvPr/>
        </p:nvSpPr>
        <p:spPr bwMode="auto">
          <a:xfrm>
            <a:off x="373062" y="3657600"/>
            <a:ext cx="960438" cy="10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500" b="0" i="0" u="none" strike="noStrike" cap="none" normalizeH="0" baseline="0" smtClean="0">
                <a:ln>
                  <a:noFill/>
                </a:ln>
                <a:solidFill>
                  <a:srgbClr val="000000"/>
                </a:solidFill>
                <a:effectLst/>
                <a:latin typeface="Arial" pitchFamily="34" charset="0"/>
                <a:cs typeface="Arial" pitchFamily="34" charset="0"/>
              </a:rPr>
              <a:t>outside evaluation activities</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1" name="Rectangle 43"/>
          <p:cNvSpPr>
            <a:spLocks noChangeArrowheads="1"/>
          </p:cNvSpPr>
          <p:nvPr/>
        </p:nvSpPr>
        <p:spPr bwMode="auto">
          <a:xfrm>
            <a:off x="446087" y="4378325"/>
            <a:ext cx="254000" cy="10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500" b="0" i="0" u="none" strike="noStrike" cap="none" normalizeH="0" baseline="0" smtClean="0">
                <a:ln>
                  <a:noFill/>
                </a:ln>
                <a:solidFill>
                  <a:srgbClr val="000000"/>
                </a:solidFill>
                <a:effectLst/>
                <a:latin typeface="Arial" pitchFamily="34" charset="0"/>
                <a:cs typeface="Arial" pitchFamily="34" charset="0"/>
              </a:rPr>
              <a:t>Step 6</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2" name="Rectangle 44"/>
          <p:cNvSpPr>
            <a:spLocks noChangeArrowheads="1"/>
          </p:cNvSpPr>
          <p:nvPr/>
        </p:nvSpPr>
        <p:spPr bwMode="auto">
          <a:xfrm>
            <a:off x="446087" y="4456113"/>
            <a:ext cx="646113" cy="10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500" b="0" i="0" u="none" strike="noStrike" cap="none" normalizeH="0" baseline="0" smtClean="0">
                <a:ln>
                  <a:noFill/>
                </a:ln>
                <a:solidFill>
                  <a:srgbClr val="000000"/>
                </a:solidFill>
                <a:effectLst/>
                <a:latin typeface="Arial" pitchFamily="34" charset="0"/>
                <a:cs typeface="Arial" pitchFamily="34" charset="0"/>
              </a:rPr>
              <a:t>Review to assess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3" name="Rectangle 45"/>
          <p:cNvSpPr>
            <a:spLocks noChangeArrowheads="1"/>
          </p:cNvSpPr>
          <p:nvPr/>
        </p:nvSpPr>
        <p:spPr bwMode="auto">
          <a:xfrm>
            <a:off x="446087" y="4533900"/>
            <a:ext cx="920750" cy="10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500" b="0" i="0" u="none" strike="noStrike" cap="none" normalizeH="0" baseline="0" smtClean="0">
                <a:ln>
                  <a:noFill/>
                </a:ln>
                <a:solidFill>
                  <a:srgbClr val="000000"/>
                </a:solidFill>
                <a:effectLst/>
                <a:latin typeface="Arial" pitchFamily="34" charset="0"/>
                <a:cs typeface="Arial" pitchFamily="34" charset="0"/>
              </a:rPr>
              <a:t>compliance with minimum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4" name="Rectangle 46"/>
          <p:cNvSpPr>
            <a:spLocks noChangeArrowheads="1"/>
          </p:cNvSpPr>
          <p:nvPr/>
        </p:nvSpPr>
        <p:spPr bwMode="auto">
          <a:xfrm>
            <a:off x="446087" y="4611688"/>
            <a:ext cx="479425" cy="10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500" b="0" i="0" u="none" strike="noStrike" cap="none" normalizeH="0" baseline="0" smtClean="0">
                <a:ln>
                  <a:noFill/>
                </a:ln>
                <a:solidFill>
                  <a:srgbClr val="000000"/>
                </a:solidFill>
                <a:effectLst/>
                <a:latin typeface="Arial" pitchFamily="34" charset="0"/>
                <a:cs typeface="Arial" pitchFamily="34" charset="0"/>
              </a:rPr>
              <a:t>requirements</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5" name="Rectangle 47"/>
          <p:cNvSpPr>
            <a:spLocks noChangeArrowheads="1"/>
          </p:cNvSpPr>
          <p:nvPr/>
        </p:nvSpPr>
        <p:spPr bwMode="auto">
          <a:xfrm>
            <a:off x="409575" y="5067300"/>
            <a:ext cx="254000" cy="10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500" b="0" i="0" u="none" strike="noStrike" cap="none" normalizeH="0" baseline="0" smtClean="0">
                <a:ln>
                  <a:noFill/>
                </a:ln>
                <a:solidFill>
                  <a:srgbClr val="000000"/>
                </a:solidFill>
                <a:effectLst/>
                <a:latin typeface="Arial" pitchFamily="34" charset="0"/>
                <a:cs typeface="Arial" pitchFamily="34" charset="0"/>
              </a:rPr>
              <a:t>Step 7</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6" name="Rectangle 48"/>
          <p:cNvSpPr>
            <a:spLocks noChangeArrowheads="1"/>
          </p:cNvSpPr>
          <p:nvPr/>
        </p:nvSpPr>
        <p:spPr bwMode="auto">
          <a:xfrm>
            <a:off x="409575" y="5145088"/>
            <a:ext cx="979488" cy="10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500" b="0" i="0" u="none" strike="noStrike" cap="none" normalizeH="0" baseline="0" smtClean="0">
                <a:ln>
                  <a:noFill/>
                </a:ln>
                <a:solidFill>
                  <a:srgbClr val="000000"/>
                </a:solidFill>
                <a:effectLst/>
                <a:latin typeface="Arial" pitchFamily="34" charset="0"/>
                <a:cs typeface="Arial" pitchFamily="34" charset="0"/>
              </a:rPr>
              <a:t>Consideration of evaluation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7" name="Rectangle 49"/>
          <p:cNvSpPr>
            <a:spLocks noChangeArrowheads="1"/>
          </p:cNvSpPr>
          <p:nvPr/>
        </p:nvSpPr>
        <p:spPr bwMode="auto">
          <a:xfrm>
            <a:off x="409575" y="5222875"/>
            <a:ext cx="989013" cy="10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500" b="0" i="0" u="none" strike="noStrike" cap="none" normalizeH="0" baseline="0" smtClean="0">
                <a:ln>
                  <a:noFill/>
                </a:ln>
                <a:solidFill>
                  <a:srgbClr val="000000"/>
                </a:solidFill>
                <a:effectLst/>
                <a:latin typeface="Arial" pitchFamily="34" charset="0"/>
                <a:cs typeface="Arial" pitchFamily="34" charset="0"/>
              </a:rPr>
              <a:t>results, consensus building,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8" name="Rectangle 50"/>
          <p:cNvSpPr>
            <a:spLocks noChangeArrowheads="1"/>
          </p:cNvSpPr>
          <p:nvPr/>
        </p:nvSpPr>
        <p:spPr bwMode="auto">
          <a:xfrm>
            <a:off x="409575" y="5300663"/>
            <a:ext cx="461963" cy="10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500" b="0" i="0" u="none" strike="noStrike" cap="none" normalizeH="0" baseline="0" smtClean="0">
                <a:ln>
                  <a:noFill/>
                </a:ln>
                <a:solidFill>
                  <a:srgbClr val="000000"/>
                </a:solidFill>
                <a:effectLst/>
                <a:latin typeface="Arial" pitchFamily="34" charset="0"/>
                <a:cs typeface="Arial" pitchFamily="34" charset="0"/>
              </a:rPr>
              <a:t>and decision</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9" name="Freeform 51"/>
          <p:cNvSpPr>
            <a:spLocks noEditPoints="1"/>
          </p:cNvSpPr>
          <p:nvPr/>
        </p:nvSpPr>
        <p:spPr bwMode="auto">
          <a:xfrm>
            <a:off x="1317625" y="2301875"/>
            <a:ext cx="481013" cy="39688"/>
          </a:xfrm>
          <a:custGeom>
            <a:avLst/>
            <a:gdLst>
              <a:gd name="T0" fmla="*/ 34 w 4942"/>
              <a:gd name="T1" fmla="*/ 166 h 400"/>
              <a:gd name="T2" fmla="*/ 4609 w 4942"/>
              <a:gd name="T3" fmla="*/ 166 h 400"/>
              <a:gd name="T4" fmla="*/ 4642 w 4942"/>
              <a:gd name="T5" fmla="*/ 200 h 400"/>
              <a:gd name="T6" fmla="*/ 4609 w 4942"/>
              <a:gd name="T7" fmla="*/ 233 h 400"/>
              <a:gd name="T8" fmla="*/ 34 w 4942"/>
              <a:gd name="T9" fmla="*/ 233 h 400"/>
              <a:gd name="T10" fmla="*/ 0 w 4942"/>
              <a:gd name="T11" fmla="*/ 200 h 400"/>
              <a:gd name="T12" fmla="*/ 34 w 4942"/>
              <a:gd name="T13" fmla="*/ 166 h 400"/>
              <a:gd name="T14" fmla="*/ 4542 w 4942"/>
              <a:gd name="T15" fmla="*/ 0 h 400"/>
              <a:gd name="T16" fmla="*/ 4942 w 4942"/>
              <a:gd name="T17" fmla="*/ 200 h 400"/>
              <a:gd name="T18" fmla="*/ 4542 w 4942"/>
              <a:gd name="T19" fmla="*/ 400 h 400"/>
              <a:gd name="T20" fmla="*/ 4542 w 4942"/>
              <a:gd name="T21" fmla="*/ 0 h 4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942" h="400">
                <a:moveTo>
                  <a:pt x="34" y="166"/>
                </a:moveTo>
                <a:lnTo>
                  <a:pt x="4609" y="166"/>
                </a:lnTo>
                <a:cubicBezTo>
                  <a:pt x="4627" y="166"/>
                  <a:pt x="4642" y="181"/>
                  <a:pt x="4642" y="200"/>
                </a:cubicBezTo>
                <a:cubicBezTo>
                  <a:pt x="4642" y="218"/>
                  <a:pt x="4627" y="233"/>
                  <a:pt x="4609" y="233"/>
                </a:cubicBezTo>
                <a:lnTo>
                  <a:pt x="34" y="233"/>
                </a:lnTo>
                <a:cubicBezTo>
                  <a:pt x="15" y="233"/>
                  <a:pt x="0" y="218"/>
                  <a:pt x="0" y="200"/>
                </a:cubicBezTo>
                <a:cubicBezTo>
                  <a:pt x="0" y="181"/>
                  <a:pt x="15" y="166"/>
                  <a:pt x="34" y="166"/>
                </a:cubicBezTo>
                <a:close/>
                <a:moveTo>
                  <a:pt x="4542" y="0"/>
                </a:moveTo>
                <a:lnTo>
                  <a:pt x="4942" y="200"/>
                </a:lnTo>
                <a:lnTo>
                  <a:pt x="4542" y="400"/>
                </a:lnTo>
                <a:lnTo>
                  <a:pt x="4542" y="0"/>
                </a:lnTo>
                <a:close/>
              </a:path>
            </a:pathLst>
          </a:custGeom>
          <a:solidFill>
            <a:srgbClr val="000000"/>
          </a:solidFill>
          <a:ln w="0" cap="flat">
            <a:solidFill>
              <a:srgbClr val="000000"/>
            </a:solidFill>
            <a:prstDash val="solid"/>
            <a:bevel/>
            <a:headEnd/>
            <a:tailEnd/>
          </a:ln>
        </p:spPr>
        <p:txBody>
          <a:bodyPr vert="horz" wrap="square" lIns="91440" tIns="45720" rIns="91440" bIns="45720" numCol="1" anchor="t" anchorCtr="0" compatLnSpc="1">
            <a:prstTxWarp prst="textNoShape">
              <a:avLst/>
            </a:prstTxWarp>
          </a:bodyPr>
          <a:lstStyle/>
          <a:p>
            <a:endParaRPr lang="en-AU"/>
          </a:p>
        </p:txBody>
      </p:sp>
      <p:sp>
        <p:nvSpPr>
          <p:cNvPr id="40" name="Freeform 52"/>
          <p:cNvSpPr>
            <a:spLocks noEditPoints="1"/>
          </p:cNvSpPr>
          <p:nvPr/>
        </p:nvSpPr>
        <p:spPr bwMode="auto">
          <a:xfrm>
            <a:off x="1319212" y="3624263"/>
            <a:ext cx="368300" cy="39688"/>
          </a:xfrm>
          <a:custGeom>
            <a:avLst/>
            <a:gdLst>
              <a:gd name="T0" fmla="*/ 21 w 232"/>
              <a:gd name="T1" fmla="*/ 11 h 25"/>
              <a:gd name="T2" fmla="*/ 212 w 232"/>
              <a:gd name="T3" fmla="*/ 11 h 25"/>
              <a:gd name="T4" fmla="*/ 212 w 232"/>
              <a:gd name="T5" fmla="*/ 15 h 25"/>
              <a:gd name="T6" fmla="*/ 21 w 232"/>
              <a:gd name="T7" fmla="*/ 15 h 25"/>
              <a:gd name="T8" fmla="*/ 21 w 232"/>
              <a:gd name="T9" fmla="*/ 11 h 25"/>
              <a:gd name="T10" fmla="*/ 25 w 232"/>
              <a:gd name="T11" fmla="*/ 25 h 25"/>
              <a:gd name="T12" fmla="*/ 0 w 232"/>
              <a:gd name="T13" fmla="*/ 13 h 25"/>
              <a:gd name="T14" fmla="*/ 25 w 232"/>
              <a:gd name="T15" fmla="*/ 0 h 25"/>
              <a:gd name="T16" fmla="*/ 25 w 232"/>
              <a:gd name="T17" fmla="*/ 25 h 25"/>
              <a:gd name="T18" fmla="*/ 208 w 232"/>
              <a:gd name="T19" fmla="*/ 0 h 25"/>
              <a:gd name="T20" fmla="*/ 232 w 232"/>
              <a:gd name="T21" fmla="*/ 13 h 25"/>
              <a:gd name="T22" fmla="*/ 208 w 232"/>
              <a:gd name="T23" fmla="*/ 25 h 25"/>
              <a:gd name="T24" fmla="*/ 208 w 232"/>
              <a:gd name="T25" fmla="*/ 0 h 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32" h="25">
                <a:moveTo>
                  <a:pt x="21" y="11"/>
                </a:moveTo>
                <a:lnTo>
                  <a:pt x="212" y="11"/>
                </a:lnTo>
                <a:lnTo>
                  <a:pt x="212" y="15"/>
                </a:lnTo>
                <a:lnTo>
                  <a:pt x="21" y="15"/>
                </a:lnTo>
                <a:lnTo>
                  <a:pt x="21" y="11"/>
                </a:lnTo>
                <a:close/>
                <a:moveTo>
                  <a:pt x="25" y="25"/>
                </a:moveTo>
                <a:lnTo>
                  <a:pt x="0" y="13"/>
                </a:lnTo>
                <a:lnTo>
                  <a:pt x="25" y="0"/>
                </a:lnTo>
                <a:lnTo>
                  <a:pt x="25" y="25"/>
                </a:lnTo>
                <a:close/>
                <a:moveTo>
                  <a:pt x="208" y="0"/>
                </a:moveTo>
                <a:lnTo>
                  <a:pt x="232" y="13"/>
                </a:lnTo>
                <a:lnTo>
                  <a:pt x="208" y="25"/>
                </a:lnTo>
                <a:lnTo>
                  <a:pt x="208" y="0"/>
                </a:lnTo>
                <a:close/>
              </a:path>
            </a:pathLst>
          </a:custGeom>
          <a:solidFill>
            <a:srgbClr val="000000"/>
          </a:solidFill>
          <a:ln w="0" cap="flat">
            <a:solidFill>
              <a:srgbClr val="000000"/>
            </a:solidFill>
            <a:prstDash val="solid"/>
            <a:bevel/>
            <a:headEnd/>
            <a:tailEnd/>
          </a:ln>
        </p:spPr>
        <p:txBody>
          <a:bodyPr vert="horz" wrap="square" lIns="91440" tIns="45720" rIns="91440" bIns="45720" numCol="1" anchor="t" anchorCtr="0" compatLnSpc="1">
            <a:prstTxWarp prst="textNoShape">
              <a:avLst/>
            </a:prstTxWarp>
          </a:bodyPr>
          <a:lstStyle/>
          <a:p>
            <a:endParaRPr lang="en-AU"/>
          </a:p>
        </p:txBody>
      </p:sp>
      <p:sp>
        <p:nvSpPr>
          <p:cNvPr id="41" name="Freeform 53"/>
          <p:cNvSpPr>
            <a:spLocks noEditPoints="1"/>
          </p:cNvSpPr>
          <p:nvPr/>
        </p:nvSpPr>
        <p:spPr bwMode="auto">
          <a:xfrm>
            <a:off x="801687" y="3827463"/>
            <a:ext cx="958850" cy="482600"/>
          </a:xfrm>
          <a:custGeom>
            <a:avLst/>
            <a:gdLst>
              <a:gd name="T0" fmla="*/ 246 w 9863"/>
              <a:gd name="T1" fmla="*/ 4821 h 4963"/>
              <a:gd name="T2" fmla="*/ 8 w 9863"/>
              <a:gd name="T3" fmla="*/ 4940 h 4963"/>
              <a:gd name="T4" fmla="*/ 619 w 9863"/>
              <a:gd name="T5" fmla="*/ 4597 h 4963"/>
              <a:gd name="T6" fmla="*/ 470 w 9863"/>
              <a:gd name="T7" fmla="*/ 4746 h 4963"/>
              <a:gd name="T8" fmla="*/ 857 w 9863"/>
              <a:gd name="T9" fmla="*/ 4477 h 4963"/>
              <a:gd name="T10" fmla="*/ 1066 w 9863"/>
              <a:gd name="T11" fmla="*/ 4447 h 4963"/>
              <a:gd name="T12" fmla="*/ 857 w 9863"/>
              <a:gd name="T13" fmla="*/ 4477 h 4963"/>
              <a:gd name="T14" fmla="*/ 1498 w 9863"/>
              <a:gd name="T15" fmla="*/ 4193 h 4963"/>
              <a:gd name="T16" fmla="*/ 1260 w 9863"/>
              <a:gd name="T17" fmla="*/ 4313 h 4963"/>
              <a:gd name="T18" fmla="*/ 1870 w 9863"/>
              <a:gd name="T19" fmla="*/ 3969 h 4963"/>
              <a:gd name="T20" fmla="*/ 1721 w 9863"/>
              <a:gd name="T21" fmla="*/ 4118 h 4963"/>
              <a:gd name="T22" fmla="*/ 2109 w 9863"/>
              <a:gd name="T23" fmla="*/ 3850 h 4963"/>
              <a:gd name="T24" fmla="*/ 2317 w 9863"/>
              <a:gd name="T25" fmla="*/ 3820 h 4963"/>
              <a:gd name="T26" fmla="*/ 2109 w 9863"/>
              <a:gd name="T27" fmla="*/ 3850 h 4963"/>
              <a:gd name="T28" fmla="*/ 2750 w 9863"/>
              <a:gd name="T29" fmla="*/ 3566 h 4963"/>
              <a:gd name="T30" fmla="*/ 2511 w 9863"/>
              <a:gd name="T31" fmla="*/ 3685 h 4963"/>
              <a:gd name="T32" fmla="*/ 3122 w 9863"/>
              <a:gd name="T33" fmla="*/ 3342 h 4963"/>
              <a:gd name="T34" fmla="*/ 2973 w 9863"/>
              <a:gd name="T35" fmla="*/ 3491 h 4963"/>
              <a:gd name="T36" fmla="*/ 3360 w 9863"/>
              <a:gd name="T37" fmla="*/ 3222 h 4963"/>
              <a:gd name="T38" fmla="*/ 3569 w 9863"/>
              <a:gd name="T39" fmla="*/ 3192 h 4963"/>
              <a:gd name="T40" fmla="*/ 3360 w 9863"/>
              <a:gd name="T41" fmla="*/ 3222 h 4963"/>
              <a:gd name="T42" fmla="*/ 4001 w 9863"/>
              <a:gd name="T43" fmla="*/ 2938 h 4963"/>
              <a:gd name="T44" fmla="*/ 3763 w 9863"/>
              <a:gd name="T45" fmla="*/ 3058 h 4963"/>
              <a:gd name="T46" fmla="*/ 4374 w 9863"/>
              <a:gd name="T47" fmla="*/ 2714 h 4963"/>
              <a:gd name="T48" fmla="*/ 4225 w 9863"/>
              <a:gd name="T49" fmla="*/ 2864 h 4963"/>
              <a:gd name="T50" fmla="*/ 4612 w 9863"/>
              <a:gd name="T51" fmla="*/ 2595 h 4963"/>
              <a:gd name="T52" fmla="*/ 4821 w 9863"/>
              <a:gd name="T53" fmla="*/ 2565 h 4963"/>
              <a:gd name="T54" fmla="*/ 4612 w 9863"/>
              <a:gd name="T55" fmla="*/ 2595 h 4963"/>
              <a:gd name="T56" fmla="*/ 5253 w 9863"/>
              <a:gd name="T57" fmla="*/ 2311 h 4963"/>
              <a:gd name="T58" fmla="*/ 5014 w 9863"/>
              <a:gd name="T59" fmla="*/ 2431 h 4963"/>
              <a:gd name="T60" fmla="*/ 5625 w 9863"/>
              <a:gd name="T61" fmla="*/ 2087 h 4963"/>
              <a:gd name="T62" fmla="*/ 5476 w 9863"/>
              <a:gd name="T63" fmla="*/ 2236 h 4963"/>
              <a:gd name="T64" fmla="*/ 5863 w 9863"/>
              <a:gd name="T65" fmla="*/ 1968 h 4963"/>
              <a:gd name="T66" fmla="*/ 6072 w 9863"/>
              <a:gd name="T67" fmla="*/ 1938 h 4963"/>
              <a:gd name="T68" fmla="*/ 5863 w 9863"/>
              <a:gd name="T69" fmla="*/ 1968 h 4963"/>
              <a:gd name="T70" fmla="*/ 6504 w 9863"/>
              <a:gd name="T71" fmla="*/ 1684 h 4963"/>
              <a:gd name="T72" fmla="*/ 6266 w 9863"/>
              <a:gd name="T73" fmla="*/ 1803 h 4963"/>
              <a:gd name="T74" fmla="*/ 6877 w 9863"/>
              <a:gd name="T75" fmla="*/ 1460 h 4963"/>
              <a:gd name="T76" fmla="*/ 6728 w 9863"/>
              <a:gd name="T77" fmla="*/ 1609 h 4963"/>
              <a:gd name="T78" fmla="*/ 7115 w 9863"/>
              <a:gd name="T79" fmla="*/ 1340 h 4963"/>
              <a:gd name="T80" fmla="*/ 7324 w 9863"/>
              <a:gd name="T81" fmla="*/ 1310 h 4963"/>
              <a:gd name="T82" fmla="*/ 7115 w 9863"/>
              <a:gd name="T83" fmla="*/ 1340 h 4963"/>
              <a:gd name="T84" fmla="*/ 7756 w 9863"/>
              <a:gd name="T85" fmla="*/ 1056 h 4963"/>
              <a:gd name="T86" fmla="*/ 7517 w 9863"/>
              <a:gd name="T87" fmla="*/ 1176 h 4963"/>
              <a:gd name="T88" fmla="*/ 8128 w 9863"/>
              <a:gd name="T89" fmla="*/ 832 h 4963"/>
              <a:gd name="T90" fmla="*/ 7979 w 9863"/>
              <a:gd name="T91" fmla="*/ 982 h 4963"/>
              <a:gd name="T92" fmla="*/ 8367 w 9863"/>
              <a:gd name="T93" fmla="*/ 713 h 4963"/>
              <a:gd name="T94" fmla="*/ 8575 w 9863"/>
              <a:gd name="T95" fmla="*/ 683 h 4963"/>
              <a:gd name="T96" fmla="*/ 8367 w 9863"/>
              <a:gd name="T97" fmla="*/ 713 h 4963"/>
              <a:gd name="T98" fmla="*/ 9007 w 9863"/>
              <a:gd name="T99" fmla="*/ 429 h 4963"/>
              <a:gd name="T100" fmla="*/ 8769 w 9863"/>
              <a:gd name="T101" fmla="*/ 548 h 4963"/>
              <a:gd name="T102" fmla="*/ 9380 w 9863"/>
              <a:gd name="T103" fmla="*/ 205 h 4963"/>
              <a:gd name="T104" fmla="*/ 9231 w 9863"/>
              <a:gd name="T105" fmla="*/ 354 h 4963"/>
              <a:gd name="T106" fmla="*/ 9416 w 9863"/>
              <a:gd name="T107" fmla="*/ 1 h 4963"/>
              <a:gd name="T108" fmla="*/ 9416 w 9863"/>
              <a:gd name="T109" fmla="*/ 1 h 49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9863" h="4963">
                <a:moveTo>
                  <a:pt x="23" y="4895"/>
                </a:moveTo>
                <a:lnTo>
                  <a:pt x="202" y="4806"/>
                </a:lnTo>
                <a:cubicBezTo>
                  <a:pt x="218" y="4797"/>
                  <a:pt x="238" y="4804"/>
                  <a:pt x="246" y="4821"/>
                </a:cubicBezTo>
                <a:cubicBezTo>
                  <a:pt x="255" y="4837"/>
                  <a:pt x="248" y="4857"/>
                  <a:pt x="232" y="4865"/>
                </a:cubicBezTo>
                <a:lnTo>
                  <a:pt x="53" y="4955"/>
                </a:lnTo>
                <a:cubicBezTo>
                  <a:pt x="36" y="4963"/>
                  <a:pt x="16" y="4957"/>
                  <a:pt x="8" y="4940"/>
                </a:cubicBezTo>
                <a:cubicBezTo>
                  <a:pt x="0" y="4924"/>
                  <a:pt x="6" y="4904"/>
                  <a:pt x="23" y="4895"/>
                </a:cubicBezTo>
                <a:close/>
                <a:moveTo>
                  <a:pt x="440" y="4686"/>
                </a:moveTo>
                <a:lnTo>
                  <a:pt x="619" y="4597"/>
                </a:lnTo>
                <a:cubicBezTo>
                  <a:pt x="635" y="4588"/>
                  <a:pt x="655" y="4595"/>
                  <a:pt x="664" y="4611"/>
                </a:cubicBezTo>
                <a:cubicBezTo>
                  <a:pt x="672" y="4628"/>
                  <a:pt x="665" y="4648"/>
                  <a:pt x="649" y="4656"/>
                </a:cubicBezTo>
                <a:lnTo>
                  <a:pt x="470" y="4746"/>
                </a:lnTo>
                <a:cubicBezTo>
                  <a:pt x="453" y="4754"/>
                  <a:pt x="433" y="4747"/>
                  <a:pt x="425" y="4731"/>
                </a:cubicBezTo>
                <a:cubicBezTo>
                  <a:pt x="417" y="4714"/>
                  <a:pt x="424" y="4694"/>
                  <a:pt x="440" y="4686"/>
                </a:cubicBezTo>
                <a:close/>
                <a:moveTo>
                  <a:pt x="857" y="4477"/>
                </a:moveTo>
                <a:lnTo>
                  <a:pt x="1036" y="4387"/>
                </a:lnTo>
                <a:cubicBezTo>
                  <a:pt x="1052" y="4379"/>
                  <a:pt x="1073" y="4386"/>
                  <a:pt x="1081" y="4402"/>
                </a:cubicBezTo>
                <a:cubicBezTo>
                  <a:pt x="1089" y="4419"/>
                  <a:pt x="1082" y="4439"/>
                  <a:pt x="1066" y="4447"/>
                </a:cubicBezTo>
                <a:lnTo>
                  <a:pt x="887" y="4537"/>
                </a:lnTo>
                <a:cubicBezTo>
                  <a:pt x="871" y="4545"/>
                  <a:pt x="851" y="4538"/>
                  <a:pt x="842" y="4522"/>
                </a:cubicBezTo>
                <a:cubicBezTo>
                  <a:pt x="834" y="4505"/>
                  <a:pt x="841" y="4485"/>
                  <a:pt x="857" y="4477"/>
                </a:cubicBezTo>
                <a:close/>
                <a:moveTo>
                  <a:pt x="1274" y="4268"/>
                </a:moveTo>
                <a:lnTo>
                  <a:pt x="1453" y="4178"/>
                </a:lnTo>
                <a:cubicBezTo>
                  <a:pt x="1470" y="4170"/>
                  <a:pt x="1490" y="4177"/>
                  <a:pt x="1498" y="4193"/>
                </a:cubicBezTo>
                <a:cubicBezTo>
                  <a:pt x="1506" y="4210"/>
                  <a:pt x="1500" y="4230"/>
                  <a:pt x="1483" y="4238"/>
                </a:cubicBezTo>
                <a:lnTo>
                  <a:pt x="1304" y="4328"/>
                </a:lnTo>
                <a:cubicBezTo>
                  <a:pt x="1288" y="4336"/>
                  <a:pt x="1268" y="4329"/>
                  <a:pt x="1260" y="4313"/>
                </a:cubicBezTo>
                <a:cubicBezTo>
                  <a:pt x="1251" y="4296"/>
                  <a:pt x="1258" y="4276"/>
                  <a:pt x="1274" y="4268"/>
                </a:cubicBezTo>
                <a:close/>
                <a:moveTo>
                  <a:pt x="1692" y="4059"/>
                </a:moveTo>
                <a:lnTo>
                  <a:pt x="1870" y="3969"/>
                </a:lnTo>
                <a:cubicBezTo>
                  <a:pt x="1887" y="3961"/>
                  <a:pt x="1907" y="3968"/>
                  <a:pt x="1915" y="3984"/>
                </a:cubicBezTo>
                <a:cubicBezTo>
                  <a:pt x="1923" y="4001"/>
                  <a:pt x="1917" y="4021"/>
                  <a:pt x="1900" y="4029"/>
                </a:cubicBezTo>
                <a:lnTo>
                  <a:pt x="1721" y="4118"/>
                </a:lnTo>
                <a:cubicBezTo>
                  <a:pt x="1705" y="4127"/>
                  <a:pt x="1685" y="4120"/>
                  <a:pt x="1677" y="4104"/>
                </a:cubicBezTo>
                <a:cubicBezTo>
                  <a:pt x="1668" y="4087"/>
                  <a:pt x="1675" y="4067"/>
                  <a:pt x="1692" y="4059"/>
                </a:cubicBezTo>
                <a:close/>
                <a:moveTo>
                  <a:pt x="2109" y="3850"/>
                </a:moveTo>
                <a:lnTo>
                  <a:pt x="2288" y="3760"/>
                </a:lnTo>
                <a:cubicBezTo>
                  <a:pt x="2304" y="3752"/>
                  <a:pt x="2324" y="3758"/>
                  <a:pt x="2332" y="3775"/>
                </a:cubicBezTo>
                <a:cubicBezTo>
                  <a:pt x="2341" y="3791"/>
                  <a:pt x="2334" y="3811"/>
                  <a:pt x="2317" y="3820"/>
                </a:cubicBezTo>
                <a:lnTo>
                  <a:pt x="2139" y="3909"/>
                </a:lnTo>
                <a:cubicBezTo>
                  <a:pt x="2122" y="3918"/>
                  <a:pt x="2102" y="3911"/>
                  <a:pt x="2094" y="3894"/>
                </a:cubicBezTo>
                <a:cubicBezTo>
                  <a:pt x="2086" y="3878"/>
                  <a:pt x="2092" y="3858"/>
                  <a:pt x="2109" y="3850"/>
                </a:cubicBezTo>
                <a:close/>
                <a:moveTo>
                  <a:pt x="2526" y="3641"/>
                </a:moveTo>
                <a:lnTo>
                  <a:pt x="2705" y="3551"/>
                </a:lnTo>
                <a:cubicBezTo>
                  <a:pt x="2721" y="3543"/>
                  <a:pt x="2741" y="3549"/>
                  <a:pt x="2750" y="3566"/>
                </a:cubicBezTo>
                <a:cubicBezTo>
                  <a:pt x="2758" y="3582"/>
                  <a:pt x="2751" y="3602"/>
                  <a:pt x="2735" y="3611"/>
                </a:cubicBezTo>
                <a:lnTo>
                  <a:pt x="2556" y="3700"/>
                </a:lnTo>
                <a:cubicBezTo>
                  <a:pt x="2539" y="3708"/>
                  <a:pt x="2519" y="3702"/>
                  <a:pt x="2511" y="3685"/>
                </a:cubicBezTo>
                <a:cubicBezTo>
                  <a:pt x="2503" y="3669"/>
                  <a:pt x="2510" y="3649"/>
                  <a:pt x="2526" y="3641"/>
                </a:cubicBezTo>
                <a:close/>
                <a:moveTo>
                  <a:pt x="2943" y="3431"/>
                </a:moveTo>
                <a:lnTo>
                  <a:pt x="3122" y="3342"/>
                </a:lnTo>
                <a:cubicBezTo>
                  <a:pt x="3138" y="3334"/>
                  <a:pt x="3158" y="3340"/>
                  <a:pt x="3167" y="3357"/>
                </a:cubicBezTo>
                <a:cubicBezTo>
                  <a:pt x="3175" y="3373"/>
                  <a:pt x="3168" y="3393"/>
                  <a:pt x="3152" y="3401"/>
                </a:cubicBezTo>
                <a:lnTo>
                  <a:pt x="2973" y="3491"/>
                </a:lnTo>
                <a:cubicBezTo>
                  <a:pt x="2957" y="3499"/>
                  <a:pt x="2937" y="3493"/>
                  <a:pt x="2928" y="3476"/>
                </a:cubicBezTo>
                <a:cubicBezTo>
                  <a:pt x="2920" y="3460"/>
                  <a:pt x="2927" y="3440"/>
                  <a:pt x="2943" y="3431"/>
                </a:cubicBezTo>
                <a:close/>
                <a:moveTo>
                  <a:pt x="3360" y="3222"/>
                </a:moveTo>
                <a:lnTo>
                  <a:pt x="3539" y="3133"/>
                </a:lnTo>
                <a:cubicBezTo>
                  <a:pt x="3556" y="3124"/>
                  <a:pt x="3576" y="3131"/>
                  <a:pt x="3584" y="3148"/>
                </a:cubicBezTo>
                <a:cubicBezTo>
                  <a:pt x="3592" y="3164"/>
                  <a:pt x="3585" y="3184"/>
                  <a:pt x="3569" y="3192"/>
                </a:cubicBezTo>
                <a:lnTo>
                  <a:pt x="3390" y="3282"/>
                </a:lnTo>
                <a:cubicBezTo>
                  <a:pt x="3374" y="3290"/>
                  <a:pt x="3354" y="3284"/>
                  <a:pt x="3345" y="3267"/>
                </a:cubicBezTo>
                <a:cubicBezTo>
                  <a:pt x="3337" y="3251"/>
                  <a:pt x="3344" y="3231"/>
                  <a:pt x="3360" y="3222"/>
                </a:cubicBezTo>
                <a:close/>
                <a:moveTo>
                  <a:pt x="3778" y="3013"/>
                </a:moveTo>
                <a:lnTo>
                  <a:pt x="3956" y="2924"/>
                </a:lnTo>
                <a:cubicBezTo>
                  <a:pt x="3973" y="2915"/>
                  <a:pt x="3993" y="2922"/>
                  <a:pt x="4001" y="2938"/>
                </a:cubicBezTo>
                <a:cubicBezTo>
                  <a:pt x="4009" y="2955"/>
                  <a:pt x="4003" y="2975"/>
                  <a:pt x="3986" y="2983"/>
                </a:cubicBezTo>
                <a:lnTo>
                  <a:pt x="3807" y="3073"/>
                </a:lnTo>
                <a:cubicBezTo>
                  <a:pt x="3791" y="3081"/>
                  <a:pt x="3771" y="3074"/>
                  <a:pt x="3763" y="3058"/>
                </a:cubicBezTo>
                <a:cubicBezTo>
                  <a:pt x="3754" y="3041"/>
                  <a:pt x="3761" y="3021"/>
                  <a:pt x="3778" y="3013"/>
                </a:cubicBezTo>
                <a:close/>
                <a:moveTo>
                  <a:pt x="4195" y="2804"/>
                </a:moveTo>
                <a:lnTo>
                  <a:pt x="4374" y="2714"/>
                </a:lnTo>
                <a:cubicBezTo>
                  <a:pt x="4390" y="2706"/>
                  <a:pt x="4410" y="2713"/>
                  <a:pt x="4418" y="2729"/>
                </a:cubicBezTo>
                <a:cubicBezTo>
                  <a:pt x="4427" y="2746"/>
                  <a:pt x="4420" y="2766"/>
                  <a:pt x="4403" y="2774"/>
                </a:cubicBezTo>
                <a:lnTo>
                  <a:pt x="4225" y="2864"/>
                </a:lnTo>
                <a:cubicBezTo>
                  <a:pt x="4208" y="2872"/>
                  <a:pt x="4188" y="2865"/>
                  <a:pt x="4180" y="2849"/>
                </a:cubicBezTo>
                <a:cubicBezTo>
                  <a:pt x="4172" y="2832"/>
                  <a:pt x="4178" y="2812"/>
                  <a:pt x="4195" y="2804"/>
                </a:cubicBezTo>
                <a:close/>
                <a:moveTo>
                  <a:pt x="4612" y="2595"/>
                </a:moveTo>
                <a:lnTo>
                  <a:pt x="4791" y="2505"/>
                </a:lnTo>
                <a:cubicBezTo>
                  <a:pt x="4807" y="2497"/>
                  <a:pt x="4827" y="2504"/>
                  <a:pt x="4835" y="2520"/>
                </a:cubicBezTo>
                <a:cubicBezTo>
                  <a:pt x="4844" y="2537"/>
                  <a:pt x="4837" y="2557"/>
                  <a:pt x="4821" y="2565"/>
                </a:cubicBezTo>
                <a:lnTo>
                  <a:pt x="4642" y="2655"/>
                </a:lnTo>
                <a:cubicBezTo>
                  <a:pt x="4625" y="2663"/>
                  <a:pt x="4605" y="2656"/>
                  <a:pt x="4597" y="2640"/>
                </a:cubicBezTo>
                <a:cubicBezTo>
                  <a:pt x="4589" y="2623"/>
                  <a:pt x="4595" y="2603"/>
                  <a:pt x="4612" y="2595"/>
                </a:cubicBezTo>
                <a:close/>
                <a:moveTo>
                  <a:pt x="5029" y="2386"/>
                </a:moveTo>
                <a:lnTo>
                  <a:pt x="5208" y="2296"/>
                </a:lnTo>
                <a:cubicBezTo>
                  <a:pt x="5224" y="2288"/>
                  <a:pt x="5244" y="2295"/>
                  <a:pt x="5253" y="2311"/>
                </a:cubicBezTo>
                <a:cubicBezTo>
                  <a:pt x="5261" y="2328"/>
                  <a:pt x="5254" y="2348"/>
                  <a:pt x="5238" y="2356"/>
                </a:cubicBezTo>
                <a:lnTo>
                  <a:pt x="5059" y="2445"/>
                </a:lnTo>
                <a:cubicBezTo>
                  <a:pt x="5043" y="2454"/>
                  <a:pt x="5022" y="2447"/>
                  <a:pt x="5014" y="2431"/>
                </a:cubicBezTo>
                <a:cubicBezTo>
                  <a:pt x="5006" y="2414"/>
                  <a:pt x="5013" y="2394"/>
                  <a:pt x="5029" y="2386"/>
                </a:cubicBezTo>
                <a:close/>
                <a:moveTo>
                  <a:pt x="5446" y="2177"/>
                </a:moveTo>
                <a:lnTo>
                  <a:pt x="5625" y="2087"/>
                </a:lnTo>
                <a:cubicBezTo>
                  <a:pt x="5642" y="2079"/>
                  <a:pt x="5662" y="2085"/>
                  <a:pt x="5670" y="2102"/>
                </a:cubicBezTo>
                <a:cubicBezTo>
                  <a:pt x="5678" y="2118"/>
                  <a:pt x="5671" y="2138"/>
                  <a:pt x="5655" y="2147"/>
                </a:cubicBezTo>
                <a:lnTo>
                  <a:pt x="5476" y="2236"/>
                </a:lnTo>
                <a:cubicBezTo>
                  <a:pt x="5460" y="2245"/>
                  <a:pt x="5440" y="2238"/>
                  <a:pt x="5431" y="2221"/>
                </a:cubicBezTo>
                <a:cubicBezTo>
                  <a:pt x="5423" y="2205"/>
                  <a:pt x="5430" y="2185"/>
                  <a:pt x="5446" y="2177"/>
                </a:cubicBezTo>
                <a:close/>
                <a:moveTo>
                  <a:pt x="5863" y="1968"/>
                </a:moveTo>
                <a:lnTo>
                  <a:pt x="6042" y="1878"/>
                </a:lnTo>
                <a:cubicBezTo>
                  <a:pt x="6059" y="1870"/>
                  <a:pt x="6079" y="1876"/>
                  <a:pt x="6087" y="1893"/>
                </a:cubicBezTo>
                <a:cubicBezTo>
                  <a:pt x="6095" y="1909"/>
                  <a:pt x="6089" y="1929"/>
                  <a:pt x="6072" y="1938"/>
                </a:cubicBezTo>
                <a:lnTo>
                  <a:pt x="5893" y="2027"/>
                </a:lnTo>
                <a:cubicBezTo>
                  <a:pt x="5877" y="2035"/>
                  <a:pt x="5857" y="2029"/>
                  <a:pt x="5849" y="2012"/>
                </a:cubicBezTo>
                <a:cubicBezTo>
                  <a:pt x="5840" y="1996"/>
                  <a:pt x="5847" y="1976"/>
                  <a:pt x="5863" y="1968"/>
                </a:cubicBezTo>
                <a:close/>
                <a:moveTo>
                  <a:pt x="6281" y="1758"/>
                </a:moveTo>
                <a:lnTo>
                  <a:pt x="6459" y="1669"/>
                </a:lnTo>
                <a:cubicBezTo>
                  <a:pt x="6476" y="1661"/>
                  <a:pt x="6496" y="1667"/>
                  <a:pt x="6504" y="1684"/>
                </a:cubicBezTo>
                <a:cubicBezTo>
                  <a:pt x="6512" y="1700"/>
                  <a:pt x="6506" y="1720"/>
                  <a:pt x="6489" y="1728"/>
                </a:cubicBezTo>
                <a:lnTo>
                  <a:pt x="6311" y="1818"/>
                </a:lnTo>
                <a:cubicBezTo>
                  <a:pt x="6294" y="1826"/>
                  <a:pt x="6274" y="1820"/>
                  <a:pt x="6266" y="1803"/>
                </a:cubicBezTo>
                <a:cubicBezTo>
                  <a:pt x="6258" y="1787"/>
                  <a:pt x="6264" y="1767"/>
                  <a:pt x="6281" y="1758"/>
                </a:cubicBezTo>
                <a:close/>
                <a:moveTo>
                  <a:pt x="6698" y="1549"/>
                </a:moveTo>
                <a:lnTo>
                  <a:pt x="6877" y="1460"/>
                </a:lnTo>
                <a:cubicBezTo>
                  <a:pt x="6893" y="1451"/>
                  <a:pt x="6913" y="1458"/>
                  <a:pt x="6921" y="1475"/>
                </a:cubicBezTo>
                <a:cubicBezTo>
                  <a:pt x="6930" y="1491"/>
                  <a:pt x="6923" y="1511"/>
                  <a:pt x="6907" y="1519"/>
                </a:cubicBezTo>
                <a:lnTo>
                  <a:pt x="6728" y="1609"/>
                </a:lnTo>
                <a:cubicBezTo>
                  <a:pt x="6711" y="1617"/>
                  <a:pt x="6691" y="1611"/>
                  <a:pt x="6683" y="1594"/>
                </a:cubicBezTo>
                <a:cubicBezTo>
                  <a:pt x="6675" y="1578"/>
                  <a:pt x="6681" y="1558"/>
                  <a:pt x="6698" y="1549"/>
                </a:cubicBezTo>
                <a:close/>
                <a:moveTo>
                  <a:pt x="7115" y="1340"/>
                </a:moveTo>
                <a:lnTo>
                  <a:pt x="7294" y="1251"/>
                </a:lnTo>
                <a:cubicBezTo>
                  <a:pt x="7310" y="1242"/>
                  <a:pt x="7330" y="1249"/>
                  <a:pt x="7339" y="1265"/>
                </a:cubicBezTo>
                <a:cubicBezTo>
                  <a:pt x="7347" y="1282"/>
                  <a:pt x="7340" y="1302"/>
                  <a:pt x="7324" y="1310"/>
                </a:cubicBezTo>
                <a:lnTo>
                  <a:pt x="7145" y="1400"/>
                </a:lnTo>
                <a:cubicBezTo>
                  <a:pt x="7128" y="1408"/>
                  <a:pt x="7108" y="1401"/>
                  <a:pt x="7100" y="1385"/>
                </a:cubicBezTo>
                <a:cubicBezTo>
                  <a:pt x="7092" y="1368"/>
                  <a:pt x="7099" y="1348"/>
                  <a:pt x="7115" y="1340"/>
                </a:cubicBezTo>
                <a:close/>
                <a:moveTo>
                  <a:pt x="7532" y="1131"/>
                </a:moveTo>
                <a:lnTo>
                  <a:pt x="7711" y="1041"/>
                </a:lnTo>
                <a:cubicBezTo>
                  <a:pt x="7727" y="1033"/>
                  <a:pt x="7748" y="1040"/>
                  <a:pt x="7756" y="1056"/>
                </a:cubicBezTo>
                <a:cubicBezTo>
                  <a:pt x="7764" y="1073"/>
                  <a:pt x="7757" y="1093"/>
                  <a:pt x="7741" y="1101"/>
                </a:cubicBezTo>
                <a:lnTo>
                  <a:pt x="7562" y="1191"/>
                </a:lnTo>
                <a:cubicBezTo>
                  <a:pt x="7546" y="1199"/>
                  <a:pt x="7526" y="1192"/>
                  <a:pt x="7517" y="1176"/>
                </a:cubicBezTo>
                <a:cubicBezTo>
                  <a:pt x="7509" y="1159"/>
                  <a:pt x="7516" y="1139"/>
                  <a:pt x="7532" y="1131"/>
                </a:cubicBezTo>
                <a:close/>
                <a:moveTo>
                  <a:pt x="7949" y="922"/>
                </a:moveTo>
                <a:lnTo>
                  <a:pt x="8128" y="832"/>
                </a:lnTo>
                <a:cubicBezTo>
                  <a:pt x="8145" y="824"/>
                  <a:pt x="8165" y="831"/>
                  <a:pt x="8173" y="847"/>
                </a:cubicBezTo>
                <a:cubicBezTo>
                  <a:pt x="8181" y="864"/>
                  <a:pt x="8175" y="884"/>
                  <a:pt x="8158" y="892"/>
                </a:cubicBezTo>
                <a:lnTo>
                  <a:pt x="7979" y="982"/>
                </a:lnTo>
                <a:cubicBezTo>
                  <a:pt x="7963" y="990"/>
                  <a:pt x="7943" y="983"/>
                  <a:pt x="7935" y="967"/>
                </a:cubicBezTo>
                <a:cubicBezTo>
                  <a:pt x="7926" y="950"/>
                  <a:pt x="7933" y="930"/>
                  <a:pt x="7949" y="922"/>
                </a:cubicBezTo>
                <a:close/>
                <a:moveTo>
                  <a:pt x="8367" y="713"/>
                </a:moveTo>
                <a:lnTo>
                  <a:pt x="8545" y="623"/>
                </a:lnTo>
                <a:cubicBezTo>
                  <a:pt x="8562" y="615"/>
                  <a:pt x="8582" y="622"/>
                  <a:pt x="8590" y="638"/>
                </a:cubicBezTo>
                <a:cubicBezTo>
                  <a:pt x="8598" y="655"/>
                  <a:pt x="8592" y="675"/>
                  <a:pt x="8575" y="683"/>
                </a:cubicBezTo>
                <a:lnTo>
                  <a:pt x="8396" y="772"/>
                </a:lnTo>
                <a:cubicBezTo>
                  <a:pt x="8380" y="781"/>
                  <a:pt x="8360" y="774"/>
                  <a:pt x="8352" y="758"/>
                </a:cubicBezTo>
                <a:cubicBezTo>
                  <a:pt x="8343" y="741"/>
                  <a:pt x="8350" y="721"/>
                  <a:pt x="8367" y="713"/>
                </a:cubicBezTo>
                <a:close/>
                <a:moveTo>
                  <a:pt x="8784" y="504"/>
                </a:moveTo>
                <a:lnTo>
                  <a:pt x="8963" y="414"/>
                </a:lnTo>
                <a:cubicBezTo>
                  <a:pt x="8979" y="406"/>
                  <a:pt x="8999" y="412"/>
                  <a:pt x="9007" y="429"/>
                </a:cubicBezTo>
                <a:cubicBezTo>
                  <a:pt x="9016" y="445"/>
                  <a:pt x="9009" y="465"/>
                  <a:pt x="8992" y="474"/>
                </a:cubicBezTo>
                <a:lnTo>
                  <a:pt x="8814" y="563"/>
                </a:lnTo>
                <a:cubicBezTo>
                  <a:pt x="8797" y="572"/>
                  <a:pt x="8777" y="565"/>
                  <a:pt x="8769" y="548"/>
                </a:cubicBezTo>
                <a:cubicBezTo>
                  <a:pt x="8761" y="532"/>
                  <a:pt x="8767" y="512"/>
                  <a:pt x="8784" y="504"/>
                </a:cubicBezTo>
                <a:close/>
                <a:moveTo>
                  <a:pt x="9201" y="295"/>
                </a:moveTo>
                <a:lnTo>
                  <a:pt x="9380" y="205"/>
                </a:lnTo>
                <a:cubicBezTo>
                  <a:pt x="9396" y="197"/>
                  <a:pt x="9416" y="203"/>
                  <a:pt x="9425" y="220"/>
                </a:cubicBezTo>
                <a:cubicBezTo>
                  <a:pt x="9433" y="236"/>
                  <a:pt x="9426" y="256"/>
                  <a:pt x="9410" y="265"/>
                </a:cubicBezTo>
                <a:lnTo>
                  <a:pt x="9231" y="354"/>
                </a:lnTo>
                <a:cubicBezTo>
                  <a:pt x="9214" y="362"/>
                  <a:pt x="9194" y="356"/>
                  <a:pt x="9186" y="339"/>
                </a:cubicBezTo>
                <a:cubicBezTo>
                  <a:pt x="9178" y="323"/>
                  <a:pt x="9185" y="303"/>
                  <a:pt x="9201" y="295"/>
                </a:cubicBezTo>
                <a:close/>
                <a:moveTo>
                  <a:pt x="9416" y="1"/>
                </a:moveTo>
                <a:lnTo>
                  <a:pt x="9863" y="0"/>
                </a:lnTo>
                <a:lnTo>
                  <a:pt x="9595" y="358"/>
                </a:lnTo>
                <a:lnTo>
                  <a:pt x="9416" y="1"/>
                </a:lnTo>
                <a:close/>
              </a:path>
            </a:pathLst>
          </a:custGeom>
          <a:solidFill>
            <a:srgbClr val="000000"/>
          </a:solidFill>
          <a:ln w="0" cap="flat">
            <a:solidFill>
              <a:srgbClr val="000000"/>
            </a:solidFill>
            <a:prstDash val="solid"/>
            <a:bevel/>
            <a:headEnd/>
            <a:tailEnd/>
          </a:ln>
        </p:spPr>
        <p:txBody>
          <a:bodyPr vert="horz" wrap="square" lIns="91440" tIns="45720" rIns="91440" bIns="45720" numCol="1" anchor="t" anchorCtr="0" compatLnSpc="1">
            <a:prstTxWarp prst="textNoShape">
              <a:avLst/>
            </a:prstTxWarp>
          </a:bodyPr>
          <a:lstStyle/>
          <a:p>
            <a:endParaRPr lang="en-AU"/>
          </a:p>
        </p:txBody>
      </p:sp>
      <p:sp>
        <p:nvSpPr>
          <p:cNvPr id="42" name="Rectangle 54"/>
          <p:cNvSpPr>
            <a:spLocks noChangeArrowheads="1"/>
          </p:cNvSpPr>
          <p:nvPr/>
        </p:nvSpPr>
        <p:spPr bwMode="auto">
          <a:xfrm>
            <a:off x="1798637" y="4392613"/>
            <a:ext cx="1177925" cy="354013"/>
          </a:xfrm>
          <a:prstGeom prst="rect">
            <a:avLst/>
          </a:prstGeom>
          <a:noFill/>
          <a:ln w="4763" cap="rnd">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AU"/>
          </a:p>
        </p:txBody>
      </p:sp>
      <p:sp>
        <p:nvSpPr>
          <p:cNvPr id="43" name="Rectangle 55"/>
          <p:cNvSpPr>
            <a:spLocks noChangeArrowheads="1"/>
          </p:cNvSpPr>
          <p:nvPr/>
        </p:nvSpPr>
        <p:spPr bwMode="auto">
          <a:xfrm>
            <a:off x="1882775" y="4441825"/>
            <a:ext cx="1089025" cy="10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500" b="0" i="0" u="none" strike="noStrike" cap="none" normalizeH="0" baseline="0" smtClean="0">
                <a:ln>
                  <a:noFill/>
                </a:ln>
                <a:solidFill>
                  <a:srgbClr val="000000"/>
                </a:solidFill>
                <a:effectLst/>
                <a:latin typeface="Arial" pitchFamily="34" charset="0"/>
                <a:cs typeface="Arial" pitchFamily="34" charset="0"/>
              </a:rPr>
              <a:t>Descriptions of proposed radio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44" name="Rectangle 56"/>
          <p:cNvSpPr>
            <a:spLocks noChangeArrowheads="1"/>
          </p:cNvSpPr>
          <p:nvPr/>
        </p:nvSpPr>
        <p:spPr bwMode="auto">
          <a:xfrm>
            <a:off x="1882775" y="4519613"/>
            <a:ext cx="944563" cy="10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500" b="0" i="0" u="none" strike="noStrike" cap="none" normalizeH="0" baseline="0" smtClean="0">
                <a:ln>
                  <a:noFill/>
                </a:ln>
                <a:solidFill>
                  <a:srgbClr val="000000"/>
                </a:solidFill>
                <a:effectLst/>
                <a:latin typeface="Arial" pitchFamily="34" charset="0"/>
                <a:cs typeface="Arial" pitchFamily="34" charset="0"/>
              </a:rPr>
              <a:t>interface technologies and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45" name="Rectangle 57"/>
          <p:cNvSpPr>
            <a:spLocks noChangeArrowheads="1"/>
          </p:cNvSpPr>
          <p:nvPr/>
        </p:nvSpPr>
        <p:spPr bwMode="auto">
          <a:xfrm>
            <a:off x="1882775" y="4597400"/>
            <a:ext cx="641350" cy="10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500" b="0" i="0" u="none" strike="noStrike" cap="none" normalizeH="0" baseline="0" smtClean="0">
                <a:ln>
                  <a:noFill/>
                </a:ln>
                <a:solidFill>
                  <a:srgbClr val="000000"/>
                </a:solidFill>
                <a:effectLst/>
                <a:latin typeface="Arial" pitchFamily="34" charset="0"/>
                <a:cs typeface="Arial" pitchFamily="34" charset="0"/>
              </a:rPr>
              <a:t>evaluation reports</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46" name="Freeform 58"/>
          <p:cNvSpPr>
            <a:spLocks noEditPoints="1"/>
          </p:cNvSpPr>
          <p:nvPr/>
        </p:nvSpPr>
        <p:spPr bwMode="auto">
          <a:xfrm>
            <a:off x="2293937" y="4156075"/>
            <a:ext cx="39688" cy="223838"/>
          </a:xfrm>
          <a:custGeom>
            <a:avLst/>
            <a:gdLst>
              <a:gd name="T0" fmla="*/ 233 w 400"/>
              <a:gd name="T1" fmla="*/ 33 h 2300"/>
              <a:gd name="T2" fmla="*/ 233 w 400"/>
              <a:gd name="T3" fmla="*/ 1967 h 2300"/>
              <a:gd name="T4" fmla="*/ 200 w 400"/>
              <a:gd name="T5" fmla="*/ 2000 h 2300"/>
              <a:gd name="T6" fmla="*/ 166 w 400"/>
              <a:gd name="T7" fmla="*/ 1967 h 2300"/>
              <a:gd name="T8" fmla="*/ 166 w 400"/>
              <a:gd name="T9" fmla="*/ 33 h 2300"/>
              <a:gd name="T10" fmla="*/ 200 w 400"/>
              <a:gd name="T11" fmla="*/ 0 h 2300"/>
              <a:gd name="T12" fmla="*/ 233 w 400"/>
              <a:gd name="T13" fmla="*/ 33 h 2300"/>
              <a:gd name="T14" fmla="*/ 400 w 400"/>
              <a:gd name="T15" fmla="*/ 1900 h 2300"/>
              <a:gd name="T16" fmla="*/ 200 w 400"/>
              <a:gd name="T17" fmla="*/ 2300 h 2300"/>
              <a:gd name="T18" fmla="*/ 0 w 400"/>
              <a:gd name="T19" fmla="*/ 1900 h 2300"/>
              <a:gd name="T20" fmla="*/ 400 w 400"/>
              <a:gd name="T21" fmla="*/ 1900 h 23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00" h="2300">
                <a:moveTo>
                  <a:pt x="233" y="33"/>
                </a:moveTo>
                <a:lnTo>
                  <a:pt x="233" y="1967"/>
                </a:lnTo>
                <a:cubicBezTo>
                  <a:pt x="233" y="1985"/>
                  <a:pt x="218" y="2000"/>
                  <a:pt x="200" y="2000"/>
                </a:cubicBezTo>
                <a:cubicBezTo>
                  <a:pt x="181" y="2000"/>
                  <a:pt x="166" y="1985"/>
                  <a:pt x="166" y="1967"/>
                </a:cubicBezTo>
                <a:lnTo>
                  <a:pt x="166" y="33"/>
                </a:lnTo>
                <a:cubicBezTo>
                  <a:pt x="166" y="15"/>
                  <a:pt x="181" y="0"/>
                  <a:pt x="200" y="0"/>
                </a:cubicBezTo>
                <a:cubicBezTo>
                  <a:pt x="218" y="0"/>
                  <a:pt x="233" y="15"/>
                  <a:pt x="233" y="33"/>
                </a:cubicBezTo>
                <a:close/>
                <a:moveTo>
                  <a:pt x="400" y="1900"/>
                </a:moveTo>
                <a:lnTo>
                  <a:pt x="200" y="2300"/>
                </a:lnTo>
                <a:lnTo>
                  <a:pt x="0" y="1900"/>
                </a:lnTo>
                <a:lnTo>
                  <a:pt x="400" y="1900"/>
                </a:lnTo>
                <a:close/>
              </a:path>
            </a:pathLst>
          </a:custGeom>
          <a:solidFill>
            <a:srgbClr val="000000"/>
          </a:solidFill>
          <a:ln w="0" cap="flat">
            <a:solidFill>
              <a:srgbClr val="000000"/>
            </a:solidFill>
            <a:prstDash val="solid"/>
            <a:bevel/>
            <a:headEnd/>
            <a:tailEnd/>
          </a:ln>
        </p:spPr>
        <p:txBody>
          <a:bodyPr vert="horz" wrap="square" lIns="91440" tIns="45720" rIns="91440" bIns="45720" numCol="1" anchor="t" anchorCtr="0" compatLnSpc="1">
            <a:prstTxWarp prst="textNoShape">
              <a:avLst/>
            </a:prstTxWarp>
          </a:bodyPr>
          <a:lstStyle/>
          <a:p>
            <a:endParaRPr lang="en-AU"/>
          </a:p>
        </p:txBody>
      </p:sp>
      <p:sp>
        <p:nvSpPr>
          <p:cNvPr id="47" name="Freeform 59"/>
          <p:cNvSpPr>
            <a:spLocks noEditPoints="1"/>
          </p:cNvSpPr>
          <p:nvPr/>
        </p:nvSpPr>
        <p:spPr bwMode="auto">
          <a:xfrm>
            <a:off x="1319212" y="4543425"/>
            <a:ext cx="482600" cy="38100"/>
          </a:xfrm>
          <a:custGeom>
            <a:avLst/>
            <a:gdLst>
              <a:gd name="T0" fmla="*/ 4917 w 4950"/>
              <a:gd name="T1" fmla="*/ 234 h 400"/>
              <a:gd name="T2" fmla="*/ 334 w 4950"/>
              <a:gd name="T3" fmla="*/ 234 h 400"/>
              <a:gd name="T4" fmla="*/ 300 w 4950"/>
              <a:gd name="T5" fmla="*/ 200 h 400"/>
              <a:gd name="T6" fmla="*/ 334 w 4950"/>
              <a:gd name="T7" fmla="*/ 167 h 400"/>
              <a:gd name="T8" fmla="*/ 4917 w 4950"/>
              <a:gd name="T9" fmla="*/ 167 h 400"/>
              <a:gd name="T10" fmla="*/ 4950 w 4950"/>
              <a:gd name="T11" fmla="*/ 200 h 400"/>
              <a:gd name="T12" fmla="*/ 4917 w 4950"/>
              <a:gd name="T13" fmla="*/ 234 h 400"/>
              <a:gd name="T14" fmla="*/ 400 w 4950"/>
              <a:gd name="T15" fmla="*/ 400 h 400"/>
              <a:gd name="T16" fmla="*/ 0 w 4950"/>
              <a:gd name="T17" fmla="*/ 200 h 400"/>
              <a:gd name="T18" fmla="*/ 400 w 4950"/>
              <a:gd name="T19" fmla="*/ 0 h 400"/>
              <a:gd name="T20" fmla="*/ 400 w 4950"/>
              <a:gd name="T21" fmla="*/ 400 h 4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950" h="400">
                <a:moveTo>
                  <a:pt x="4917" y="234"/>
                </a:moveTo>
                <a:lnTo>
                  <a:pt x="334" y="234"/>
                </a:lnTo>
                <a:cubicBezTo>
                  <a:pt x="315" y="234"/>
                  <a:pt x="300" y="219"/>
                  <a:pt x="300" y="200"/>
                </a:cubicBezTo>
                <a:cubicBezTo>
                  <a:pt x="300" y="182"/>
                  <a:pt x="315" y="167"/>
                  <a:pt x="334" y="167"/>
                </a:cubicBezTo>
                <a:lnTo>
                  <a:pt x="4917" y="167"/>
                </a:lnTo>
                <a:cubicBezTo>
                  <a:pt x="4936" y="167"/>
                  <a:pt x="4950" y="182"/>
                  <a:pt x="4950" y="200"/>
                </a:cubicBezTo>
                <a:cubicBezTo>
                  <a:pt x="4950" y="219"/>
                  <a:pt x="4936" y="234"/>
                  <a:pt x="4917" y="234"/>
                </a:cubicBezTo>
                <a:close/>
                <a:moveTo>
                  <a:pt x="400" y="400"/>
                </a:moveTo>
                <a:lnTo>
                  <a:pt x="0" y="200"/>
                </a:lnTo>
                <a:lnTo>
                  <a:pt x="400" y="0"/>
                </a:lnTo>
                <a:lnTo>
                  <a:pt x="400" y="400"/>
                </a:lnTo>
                <a:close/>
              </a:path>
            </a:pathLst>
          </a:custGeom>
          <a:solidFill>
            <a:srgbClr val="000000"/>
          </a:solidFill>
          <a:ln w="0" cap="flat">
            <a:solidFill>
              <a:srgbClr val="000000"/>
            </a:solidFill>
            <a:prstDash val="solid"/>
            <a:bevel/>
            <a:headEnd/>
            <a:tailEnd/>
          </a:ln>
        </p:spPr>
        <p:txBody>
          <a:bodyPr vert="horz" wrap="square" lIns="91440" tIns="45720" rIns="91440" bIns="45720" numCol="1" anchor="t" anchorCtr="0" compatLnSpc="1">
            <a:prstTxWarp prst="textNoShape">
              <a:avLst/>
            </a:prstTxWarp>
          </a:bodyPr>
          <a:lstStyle/>
          <a:p>
            <a:endParaRPr lang="en-AU"/>
          </a:p>
        </p:txBody>
      </p:sp>
      <p:sp>
        <p:nvSpPr>
          <p:cNvPr id="48" name="Freeform 60"/>
          <p:cNvSpPr>
            <a:spLocks noEditPoints="1"/>
          </p:cNvSpPr>
          <p:nvPr/>
        </p:nvSpPr>
        <p:spPr bwMode="auto">
          <a:xfrm>
            <a:off x="785812" y="4779963"/>
            <a:ext cx="38100" cy="114300"/>
          </a:xfrm>
          <a:custGeom>
            <a:avLst/>
            <a:gdLst>
              <a:gd name="T0" fmla="*/ 233 w 400"/>
              <a:gd name="T1" fmla="*/ 33 h 1167"/>
              <a:gd name="T2" fmla="*/ 233 w 400"/>
              <a:gd name="T3" fmla="*/ 833 h 1167"/>
              <a:gd name="T4" fmla="*/ 200 w 400"/>
              <a:gd name="T5" fmla="*/ 867 h 1167"/>
              <a:gd name="T6" fmla="*/ 166 w 400"/>
              <a:gd name="T7" fmla="*/ 833 h 1167"/>
              <a:gd name="T8" fmla="*/ 166 w 400"/>
              <a:gd name="T9" fmla="*/ 33 h 1167"/>
              <a:gd name="T10" fmla="*/ 200 w 400"/>
              <a:gd name="T11" fmla="*/ 0 h 1167"/>
              <a:gd name="T12" fmla="*/ 233 w 400"/>
              <a:gd name="T13" fmla="*/ 33 h 1167"/>
              <a:gd name="T14" fmla="*/ 400 w 400"/>
              <a:gd name="T15" fmla="*/ 767 h 1167"/>
              <a:gd name="T16" fmla="*/ 200 w 400"/>
              <a:gd name="T17" fmla="*/ 1167 h 1167"/>
              <a:gd name="T18" fmla="*/ 0 w 400"/>
              <a:gd name="T19" fmla="*/ 767 h 1167"/>
              <a:gd name="T20" fmla="*/ 400 w 400"/>
              <a:gd name="T21" fmla="*/ 767 h 11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00" h="1167">
                <a:moveTo>
                  <a:pt x="233" y="33"/>
                </a:moveTo>
                <a:lnTo>
                  <a:pt x="233" y="833"/>
                </a:lnTo>
                <a:cubicBezTo>
                  <a:pt x="233" y="852"/>
                  <a:pt x="218" y="867"/>
                  <a:pt x="200" y="867"/>
                </a:cubicBezTo>
                <a:cubicBezTo>
                  <a:pt x="181" y="867"/>
                  <a:pt x="166" y="852"/>
                  <a:pt x="166" y="833"/>
                </a:cubicBezTo>
                <a:lnTo>
                  <a:pt x="166" y="33"/>
                </a:lnTo>
                <a:cubicBezTo>
                  <a:pt x="166" y="15"/>
                  <a:pt x="181" y="0"/>
                  <a:pt x="200" y="0"/>
                </a:cubicBezTo>
                <a:cubicBezTo>
                  <a:pt x="218" y="0"/>
                  <a:pt x="233" y="15"/>
                  <a:pt x="233" y="33"/>
                </a:cubicBezTo>
                <a:close/>
                <a:moveTo>
                  <a:pt x="400" y="767"/>
                </a:moveTo>
                <a:lnTo>
                  <a:pt x="200" y="1167"/>
                </a:lnTo>
                <a:lnTo>
                  <a:pt x="0" y="767"/>
                </a:lnTo>
                <a:lnTo>
                  <a:pt x="400" y="767"/>
                </a:lnTo>
                <a:close/>
              </a:path>
            </a:pathLst>
          </a:custGeom>
          <a:solidFill>
            <a:srgbClr val="000000"/>
          </a:solidFill>
          <a:ln w="0" cap="flat">
            <a:solidFill>
              <a:srgbClr val="000000"/>
            </a:solidFill>
            <a:prstDash val="solid"/>
            <a:bevel/>
            <a:headEnd/>
            <a:tailEnd/>
          </a:ln>
        </p:spPr>
        <p:txBody>
          <a:bodyPr vert="horz" wrap="square" lIns="91440" tIns="45720" rIns="91440" bIns="45720" numCol="1" anchor="t" anchorCtr="0" compatLnSpc="1">
            <a:prstTxWarp prst="textNoShape">
              <a:avLst/>
            </a:prstTxWarp>
          </a:bodyPr>
          <a:lstStyle/>
          <a:p>
            <a:endParaRPr lang="en-AU"/>
          </a:p>
        </p:txBody>
      </p:sp>
      <p:sp>
        <p:nvSpPr>
          <p:cNvPr id="49" name="Rectangle 61"/>
          <p:cNvSpPr>
            <a:spLocks noChangeArrowheads="1"/>
          </p:cNvSpPr>
          <p:nvPr/>
        </p:nvSpPr>
        <p:spPr bwMode="auto">
          <a:xfrm>
            <a:off x="300037" y="5926138"/>
            <a:ext cx="254000" cy="10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500" b="0" i="0" u="none" strike="noStrike" cap="none" normalizeH="0" baseline="0" smtClean="0">
                <a:ln>
                  <a:noFill/>
                </a:ln>
                <a:solidFill>
                  <a:srgbClr val="000000"/>
                </a:solidFill>
                <a:effectLst/>
                <a:latin typeface="Arial" pitchFamily="34" charset="0"/>
                <a:cs typeface="Arial" pitchFamily="34" charset="0"/>
              </a:rPr>
              <a:t>Step 8</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50" name="Rectangle 62"/>
          <p:cNvSpPr>
            <a:spLocks noChangeArrowheads="1"/>
          </p:cNvSpPr>
          <p:nvPr/>
        </p:nvSpPr>
        <p:spPr bwMode="auto">
          <a:xfrm>
            <a:off x="300037" y="6003925"/>
            <a:ext cx="1093788" cy="10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500" b="0" i="0" u="none" strike="noStrike" cap="none" normalizeH="0" baseline="0" smtClean="0">
                <a:ln>
                  <a:noFill/>
                </a:ln>
                <a:solidFill>
                  <a:srgbClr val="000000"/>
                </a:solidFill>
                <a:effectLst/>
                <a:latin typeface="Arial" pitchFamily="34" charset="0"/>
                <a:cs typeface="Arial" pitchFamily="34" charset="0"/>
              </a:rPr>
              <a:t>Development of radio interface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51" name="Rectangle 63"/>
          <p:cNvSpPr>
            <a:spLocks noChangeArrowheads="1"/>
          </p:cNvSpPr>
          <p:nvPr/>
        </p:nvSpPr>
        <p:spPr bwMode="auto">
          <a:xfrm>
            <a:off x="300037" y="6081713"/>
            <a:ext cx="696913" cy="10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500" b="0" i="0" u="none" strike="noStrike" cap="none" normalizeH="0" baseline="0" smtClean="0">
                <a:ln>
                  <a:noFill/>
                </a:ln>
                <a:solidFill>
                  <a:srgbClr val="000000"/>
                </a:solidFill>
                <a:effectLst/>
                <a:latin typeface="Arial" pitchFamily="34" charset="0"/>
                <a:cs typeface="Arial" pitchFamily="34" charset="0"/>
              </a:rPr>
              <a:t>Recommendation(s</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52" name="Rectangle 64"/>
          <p:cNvSpPr>
            <a:spLocks noChangeArrowheads="1"/>
          </p:cNvSpPr>
          <p:nvPr/>
        </p:nvSpPr>
        <p:spPr bwMode="auto">
          <a:xfrm>
            <a:off x="862012" y="6081713"/>
            <a:ext cx="58738" cy="10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500" b="0"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53" name="Rectangle 65"/>
          <p:cNvSpPr>
            <a:spLocks noChangeArrowheads="1"/>
          </p:cNvSpPr>
          <p:nvPr/>
        </p:nvSpPr>
        <p:spPr bwMode="auto">
          <a:xfrm>
            <a:off x="1882775" y="5508625"/>
            <a:ext cx="1042988" cy="10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500" b="0" i="0" u="none" strike="noStrike" cap="none" normalizeH="0" baseline="0" smtClean="0">
                <a:ln>
                  <a:noFill/>
                </a:ln>
                <a:solidFill>
                  <a:srgbClr val="000000"/>
                </a:solidFill>
                <a:effectLst/>
                <a:latin typeface="Arial" pitchFamily="34" charset="0"/>
                <a:cs typeface="Arial" pitchFamily="34" charset="0"/>
              </a:rPr>
              <a:t>Radio interface specifications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54" name="Rectangle 66"/>
          <p:cNvSpPr>
            <a:spLocks noChangeArrowheads="1"/>
          </p:cNvSpPr>
          <p:nvPr/>
        </p:nvSpPr>
        <p:spPr bwMode="auto">
          <a:xfrm>
            <a:off x="1882775" y="5586413"/>
            <a:ext cx="58738" cy="10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500" b="0"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55" name="Rectangle 67"/>
          <p:cNvSpPr>
            <a:spLocks noChangeArrowheads="1"/>
          </p:cNvSpPr>
          <p:nvPr/>
        </p:nvSpPr>
        <p:spPr bwMode="auto">
          <a:xfrm>
            <a:off x="1905000" y="5586413"/>
            <a:ext cx="334963" cy="10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500" b="0" i="0" u="none" strike="noStrike" cap="none" normalizeH="0" baseline="0" smtClean="0">
                <a:ln>
                  <a:noFill/>
                </a:ln>
                <a:solidFill>
                  <a:srgbClr val="000000"/>
                </a:solidFill>
                <a:effectLst/>
                <a:latin typeface="Arial" pitchFamily="34" charset="0"/>
                <a:cs typeface="Arial" pitchFamily="34" charset="0"/>
              </a:rPr>
              <a:t>RSPECs</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56" name="Rectangle 68"/>
          <p:cNvSpPr>
            <a:spLocks noChangeArrowheads="1"/>
          </p:cNvSpPr>
          <p:nvPr/>
        </p:nvSpPr>
        <p:spPr bwMode="auto">
          <a:xfrm>
            <a:off x="2160587" y="5586413"/>
            <a:ext cx="842963" cy="10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500" b="0" i="0" u="none" strike="noStrike" cap="none" normalizeH="0" baseline="0" smtClean="0">
                <a:ln>
                  <a:noFill/>
                </a:ln>
                <a:solidFill>
                  <a:srgbClr val="000000"/>
                </a:solidFill>
                <a:effectLst/>
                <a:latin typeface="Arial" pitchFamily="34" charset="0"/>
                <a:cs typeface="Arial" pitchFamily="34" charset="0"/>
              </a:rPr>
              <a:t>), sufficiently detailed to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57" name="Rectangle 69"/>
          <p:cNvSpPr>
            <a:spLocks noChangeArrowheads="1"/>
          </p:cNvSpPr>
          <p:nvPr/>
        </p:nvSpPr>
        <p:spPr bwMode="auto">
          <a:xfrm>
            <a:off x="1882775" y="5664200"/>
            <a:ext cx="1052513" cy="10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500" b="0" i="0" u="none" strike="noStrike" cap="none" normalizeH="0" baseline="0" smtClean="0">
                <a:ln>
                  <a:noFill/>
                </a:ln>
                <a:solidFill>
                  <a:srgbClr val="000000"/>
                </a:solidFill>
                <a:effectLst/>
                <a:latin typeface="Arial" pitchFamily="34" charset="0"/>
                <a:cs typeface="Arial" pitchFamily="34" charset="0"/>
              </a:rPr>
              <a:t>enable worldwide compatibility</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58" name="Rectangle 70"/>
          <p:cNvSpPr>
            <a:spLocks noChangeArrowheads="1"/>
          </p:cNvSpPr>
          <p:nvPr/>
        </p:nvSpPr>
        <p:spPr bwMode="auto">
          <a:xfrm>
            <a:off x="1835150" y="5461000"/>
            <a:ext cx="1068388" cy="319088"/>
          </a:xfrm>
          <a:prstGeom prst="rect">
            <a:avLst/>
          </a:prstGeom>
          <a:noFill/>
          <a:ln w="4763" cap="rnd">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AU"/>
          </a:p>
        </p:txBody>
      </p:sp>
      <p:sp>
        <p:nvSpPr>
          <p:cNvPr id="59" name="Rectangle 71"/>
          <p:cNvSpPr>
            <a:spLocks noChangeArrowheads="1"/>
          </p:cNvSpPr>
          <p:nvPr/>
        </p:nvSpPr>
        <p:spPr bwMode="auto">
          <a:xfrm>
            <a:off x="2066925" y="5949950"/>
            <a:ext cx="254000" cy="10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500" b="0" i="0" u="none" strike="noStrike" cap="none" normalizeH="0" baseline="0" smtClean="0">
                <a:ln>
                  <a:noFill/>
                </a:ln>
                <a:solidFill>
                  <a:srgbClr val="000000"/>
                </a:solidFill>
                <a:effectLst/>
                <a:latin typeface="Arial" pitchFamily="34" charset="0"/>
                <a:cs typeface="Arial" pitchFamily="34" charset="0"/>
              </a:rPr>
              <a:t>Step 9</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60" name="Rectangle 72"/>
          <p:cNvSpPr>
            <a:spLocks noChangeArrowheads="1"/>
          </p:cNvSpPr>
          <p:nvPr/>
        </p:nvSpPr>
        <p:spPr bwMode="auto">
          <a:xfrm>
            <a:off x="2066925" y="6027738"/>
            <a:ext cx="657225" cy="10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500" b="0" i="0" u="none" strike="noStrike" cap="none" normalizeH="0" baseline="0" smtClean="0">
                <a:ln>
                  <a:noFill/>
                </a:ln>
                <a:solidFill>
                  <a:srgbClr val="000000"/>
                </a:solidFill>
                <a:effectLst/>
                <a:latin typeface="Arial" pitchFamily="34" charset="0"/>
                <a:cs typeface="Arial" pitchFamily="34" charset="0"/>
              </a:rPr>
              <a:t>Implementation of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61" name="Rectangle 73"/>
          <p:cNvSpPr>
            <a:spLocks noChangeArrowheads="1"/>
          </p:cNvSpPr>
          <p:nvPr/>
        </p:nvSpPr>
        <p:spPr bwMode="auto">
          <a:xfrm>
            <a:off x="2066925" y="6105525"/>
            <a:ext cx="696913" cy="10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500" b="0" i="0" u="none" strike="noStrike" cap="none" normalizeH="0" baseline="0" smtClean="0">
                <a:ln>
                  <a:noFill/>
                </a:ln>
                <a:solidFill>
                  <a:srgbClr val="000000"/>
                </a:solidFill>
                <a:effectLst/>
                <a:latin typeface="Arial" pitchFamily="34" charset="0"/>
                <a:cs typeface="Arial" pitchFamily="34" charset="0"/>
              </a:rPr>
              <a:t>Recommendation(s</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62" name="Rectangle 74"/>
          <p:cNvSpPr>
            <a:spLocks noChangeArrowheads="1"/>
          </p:cNvSpPr>
          <p:nvPr/>
        </p:nvSpPr>
        <p:spPr bwMode="auto">
          <a:xfrm>
            <a:off x="2627312" y="6105525"/>
            <a:ext cx="58738" cy="10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500" b="0"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63" name="Freeform 75"/>
          <p:cNvSpPr>
            <a:spLocks noEditPoints="1"/>
          </p:cNvSpPr>
          <p:nvPr/>
        </p:nvSpPr>
        <p:spPr bwMode="auto">
          <a:xfrm>
            <a:off x="1279525" y="6051550"/>
            <a:ext cx="555625" cy="38100"/>
          </a:xfrm>
          <a:custGeom>
            <a:avLst/>
            <a:gdLst>
              <a:gd name="T0" fmla="*/ 16 w 2850"/>
              <a:gd name="T1" fmla="*/ 83 h 200"/>
              <a:gd name="T2" fmla="*/ 2683 w 2850"/>
              <a:gd name="T3" fmla="*/ 83 h 200"/>
              <a:gd name="T4" fmla="*/ 2700 w 2850"/>
              <a:gd name="T5" fmla="*/ 100 h 200"/>
              <a:gd name="T6" fmla="*/ 2683 w 2850"/>
              <a:gd name="T7" fmla="*/ 116 h 200"/>
              <a:gd name="T8" fmla="*/ 16 w 2850"/>
              <a:gd name="T9" fmla="*/ 116 h 200"/>
              <a:gd name="T10" fmla="*/ 0 w 2850"/>
              <a:gd name="T11" fmla="*/ 100 h 200"/>
              <a:gd name="T12" fmla="*/ 16 w 2850"/>
              <a:gd name="T13" fmla="*/ 83 h 200"/>
              <a:gd name="T14" fmla="*/ 2650 w 2850"/>
              <a:gd name="T15" fmla="*/ 0 h 200"/>
              <a:gd name="T16" fmla="*/ 2850 w 2850"/>
              <a:gd name="T17" fmla="*/ 100 h 200"/>
              <a:gd name="T18" fmla="*/ 2650 w 2850"/>
              <a:gd name="T19" fmla="*/ 200 h 200"/>
              <a:gd name="T20" fmla="*/ 2650 w 2850"/>
              <a:gd name="T21" fmla="*/ 0 h 2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850" h="200">
                <a:moveTo>
                  <a:pt x="16" y="83"/>
                </a:moveTo>
                <a:lnTo>
                  <a:pt x="2683" y="83"/>
                </a:lnTo>
                <a:cubicBezTo>
                  <a:pt x="2692" y="83"/>
                  <a:pt x="2700" y="90"/>
                  <a:pt x="2700" y="100"/>
                </a:cubicBezTo>
                <a:cubicBezTo>
                  <a:pt x="2700" y="109"/>
                  <a:pt x="2692" y="116"/>
                  <a:pt x="2683" y="116"/>
                </a:cubicBezTo>
                <a:lnTo>
                  <a:pt x="16" y="116"/>
                </a:lnTo>
                <a:cubicBezTo>
                  <a:pt x="7" y="116"/>
                  <a:pt x="0" y="109"/>
                  <a:pt x="0" y="100"/>
                </a:cubicBezTo>
                <a:cubicBezTo>
                  <a:pt x="0" y="90"/>
                  <a:pt x="7" y="83"/>
                  <a:pt x="16" y="83"/>
                </a:cubicBezTo>
                <a:close/>
                <a:moveTo>
                  <a:pt x="2650" y="0"/>
                </a:moveTo>
                <a:lnTo>
                  <a:pt x="2850" y="100"/>
                </a:lnTo>
                <a:lnTo>
                  <a:pt x="2650" y="200"/>
                </a:lnTo>
                <a:lnTo>
                  <a:pt x="2650" y="0"/>
                </a:lnTo>
                <a:close/>
              </a:path>
            </a:pathLst>
          </a:custGeom>
          <a:solidFill>
            <a:srgbClr val="000000"/>
          </a:solidFill>
          <a:ln w="0" cap="flat">
            <a:solidFill>
              <a:srgbClr val="000000"/>
            </a:solidFill>
            <a:prstDash val="solid"/>
            <a:bevel/>
            <a:headEnd/>
            <a:tailEnd/>
          </a:ln>
        </p:spPr>
        <p:txBody>
          <a:bodyPr vert="horz" wrap="square" lIns="91440" tIns="45720" rIns="91440" bIns="45720" numCol="1" anchor="t" anchorCtr="0" compatLnSpc="1">
            <a:prstTxWarp prst="textNoShape">
              <a:avLst/>
            </a:prstTxWarp>
          </a:bodyPr>
          <a:lstStyle/>
          <a:p>
            <a:endParaRPr lang="en-AU"/>
          </a:p>
        </p:txBody>
      </p:sp>
      <p:sp>
        <p:nvSpPr>
          <p:cNvPr id="64" name="Freeform 76"/>
          <p:cNvSpPr>
            <a:spLocks noEditPoints="1"/>
          </p:cNvSpPr>
          <p:nvPr/>
        </p:nvSpPr>
        <p:spPr bwMode="auto">
          <a:xfrm>
            <a:off x="1206500" y="5480050"/>
            <a:ext cx="628650" cy="90488"/>
          </a:xfrm>
          <a:custGeom>
            <a:avLst/>
            <a:gdLst>
              <a:gd name="T0" fmla="*/ 19 w 3230"/>
              <a:gd name="T1" fmla="*/ 1 h 469"/>
              <a:gd name="T2" fmla="*/ 3066 w 3230"/>
              <a:gd name="T3" fmla="*/ 357 h 469"/>
              <a:gd name="T4" fmla="*/ 3081 w 3230"/>
              <a:gd name="T5" fmla="*/ 375 h 469"/>
              <a:gd name="T6" fmla="*/ 3062 w 3230"/>
              <a:gd name="T7" fmla="*/ 390 h 469"/>
              <a:gd name="T8" fmla="*/ 15 w 3230"/>
              <a:gd name="T9" fmla="*/ 34 h 469"/>
              <a:gd name="T10" fmla="*/ 1 w 3230"/>
              <a:gd name="T11" fmla="*/ 16 h 469"/>
              <a:gd name="T12" fmla="*/ 19 w 3230"/>
              <a:gd name="T13" fmla="*/ 1 h 469"/>
              <a:gd name="T14" fmla="*/ 3043 w 3230"/>
              <a:gd name="T15" fmla="*/ 270 h 469"/>
              <a:gd name="T16" fmla="*/ 3230 w 3230"/>
              <a:gd name="T17" fmla="*/ 393 h 469"/>
              <a:gd name="T18" fmla="*/ 3020 w 3230"/>
              <a:gd name="T19" fmla="*/ 469 h 469"/>
              <a:gd name="T20" fmla="*/ 3043 w 3230"/>
              <a:gd name="T21" fmla="*/ 270 h 4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230" h="469">
                <a:moveTo>
                  <a:pt x="19" y="1"/>
                </a:moveTo>
                <a:lnTo>
                  <a:pt x="3066" y="357"/>
                </a:lnTo>
                <a:cubicBezTo>
                  <a:pt x="3075" y="358"/>
                  <a:pt x="3082" y="366"/>
                  <a:pt x="3081" y="375"/>
                </a:cubicBezTo>
                <a:cubicBezTo>
                  <a:pt x="3080" y="385"/>
                  <a:pt x="3071" y="391"/>
                  <a:pt x="3062" y="390"/>
                </a:cubicBezTo>
                <a:lnTo>
                  <a:pt x="15" y="34"/>
                </a:lnTo>
                <a:cubicBezTo>
                  <a:pt x="6" y="33"/>
                  <a:pt x="0" y="25"/>
                  <a:pt x="1" y="16"/>
                </a:cubicBezTo>
                <a:cubicBezTo>
                  <a:pt x="2" y="7"/>
                  <a:pt x="10" y="0"/>
                  <a:pt x="19" y="1"/>
                </a:cubicBezTo>
                <a:close/>
                <a:moveTo>
                  <a:pt x="3043" y="270"/>
                </a:moveTo>
                <a:lnTo>
                  <a:pt x="3230" y="393"/>
                </a:lnTo>
                <a:lnTo>
                  <a:pt x="3020" y="469"/>
                </a:lnTo>
                <a:lnTo>
                  <a:pt x="3043" y="270"/>
                </a:lnTo>
                <a:close/>
              </a:path>
            </a:pathLst>
          </a:custGeom>
          <a:solidFill>
            <a:srgbClr val="000000"/>
          </a:solidFill>
          <a:ln w="0" cap="flat">
            <a:solidFill>
              <a:srgbClr val="000000"/>
            </a:solidFill>
            <a:prstDash val="solid"/>
            <a:bevel/>
            <a:headEnd/>
            <a:tailEnd/>
          </a:ln>
        </p:spPr>
        <p:txBody>
          <a:bodyPr vert="horz" wrap="square" lIns="91440" tIns="45720" rIns="91440" bIns="45720" numCol="1" anchor="t" anchorCtr="0" compatLnSpc="1">
            <a:prstTxWarp prst="textNoShape">
              <a:avLst/>
            </a:prstTxWarp>
          </a:bodyPr>
          <a:lstStyle/>
          <a:p>
            <a:endParaRPr lang="en-AU"/>
          </a:p>
        </p:txBody>
      </p:sp>
      <p:sp>
        <p:nvSpPr>
          <p:cNvPr id="65" name="Freeform 77"/>
          <p:cNvSpPr>
            <a:spLocks noEditPoints="1"/>
          </p:cNvSpPr>
          <p:nvPr/>
        </p:nvSpPr>
        <p:spPr bwMode="auto">
          <a:xfrm>
            <a:off x="1135062" y="5662613"/>
            <a:ext cx="703263" cy="230188"/>
          </a:xfrm>
          <a:custGeom>
            <a:avLst/>
            <a:gdLst>
              <a:gd name="T0" fmla="*/ 3597 w 3610"/>
              <a:gd name="T1" fmla="*/ 34 h 1187"/>
              <a:gd name="T2" fmla="*/ 164 w 3610"/>
              <a:gd name="T3" fmla="*/ 1118 h 1187"/>
              <a:gd name="T4" fmla="*/ 143 w 3610"/>
              <a:gd name="T5" fmla="*/ 1107 h 1187"/>
              <a:gd name="T6" fmla="*/ 154 w 3610"/>
              <a:gd name="T7" fmla="*/ 1086 h 1187"/>
              <a:gd name="T8" fmla="*/ 3587 w 3610"/>
              <a:gd name="T9" fmla="*/ 3 h 1187"/>
              <a:gd name="T10" fmla="*/ 3608 w 3610"/>
              <a:gd name="T11" fmla="*/ 13 h 1187"/>
              <a:gd name="T12" fmla="*/ 3597 w 3610"/>
              <a:gd name="T13" fmla="*/ 34 h 1187"/>
              <a:gd name="T14" fmla="*/ 221 w 3610"/>
              <a:gd name="T15" fmla="*/ 1187 h 1187"/>
              <a:gd name="T16" fmla="*/ 0 w 3610"/>
              <a:gd name="T17" fmla="*/ 1152 h 1187"/>
              <a:gd name="T18" fmla="*/ 161 w 3610"/>
              <a:gd name="T19" fmla="*/ 996 h 1187"/>
              <a:gd name="T20" fmla="*/ 221 w 3610"/>
              <a:gd name="T21" fmla="*/ 1187 h 11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610" h="1187">
                <a:moveTo>
                  <a:pt x="3597" y="34"/>
                </a:moveTo>
                <a:lnTo>
                  <a:pt x="164" y="1118"/>
                </a:lnTo>
                <a:cubicBezTo>
                  <a:pt x="155" y="1120"/>
                  <a:pt x="146" y="1115"/>
                  <a:pt x="143" y="1107"/>
                </a:cubicBezTo>
                <a:cubicBezTo>
                  <a:pt x="140" y="1098"/>
                  <a:pt x="145" y="1089"/>
                  <a:pt x="154" y="1086"/>
                </a:cubicBezTo>
                <a:lnTo>
                  <a:pt x="3587" y="3"/>
                </a:lnTo>
                <a:cubicBezTo>
                  <a:pt x="3596" y="0"/>
                  <a:pt x="3605" y="5"/>
                  <a:pt x="3608" y="13"/>
                </a:cubicBezTo>
                <a:cubicBezTo>
                  <a:pt x="3610" y="22"/>
                  <a:pt x="3606" y="32"/>
                  <a:pt x="3597" y="34"/>
                </a:cubicBezTo>
                <a:close/>
                <a:moveTo>
                  <a:pt x="221" y="1187"/>
                </a:moveTo>
                <a:lnTo>
                  <a:pt x="0" y="1152"/>
                </a:lnTo>
                <a:lnTo>
                  <a:pt x="161" y="996"/>
                </a:lnTo>
                <a:lnTo>
                  <a:pt x="221" y="1187"/>
                </a:lnTo>
                <a:close/>
              </a:path>
            </a:pathLst>
          </a:custGeom>
          <a:solidFill>
            <a:srgbClr val="000000"/>
          </a:solidFill>
          <a:ln w="0" cap="flat">
            <a:solidFill>
              <a:srgbClr val="000000"/>
            </a:solidFill>
            <a:prstDash val="solid"/>
            <a:bevel/>
            <a:headEnd/>
            <a:tailEnd/>
          </a:ln>
        </p:spPr>
        <p:txBody>
          <a:bodyPr vert="horz" wrap="square" lIns="91440" tIns="45720" rIns="91440" bIns="45720" numCol="1" anchor="t" anchorCtr="0" compatLnSpc="1">
            <a:prstTxWarp prst="textNoShape">
              <a:avLst/>
            </a:prstTxWarp>
          </a:bodyPr>
          <a:lstStyle/>
          <a:p>
            <a:endParaRPr lang="en-AU"/>
          </a:p>
        </p:txBody>
      </p:sp>
      <p:grpSp>
        <p:nvGrpSpPr>
          <p:cNvPr id="66" name="Group 80"/>
          <p:cNvGrpSpPr>
            <a:grpSpLocks/>
          </p:cNvGrpSpPr>
          <p:nvPr/>
        </p:nvGrpSpPr>
        <p:grpSpPr bwMode="auto">
          <a:xfrm>
            <a:off x="1908175" y="3570288"/>
            <a:ext cx="1216025" cy="735013"/>
            <a:chOff x="1433" y="2249"/>
            <a:chExt cx="766" cy="463"/>
          </a:xfrm>
        </p:grpSpPr>
        <p:sp>
          <p:nvSpPr>
            <p:cNvPr id="97" name="Oval 78"/>
            <p:cNvSpPr>
              <a:spLocks noChangeArrowheads="1"/>
            </p:cNvSpPr>
            <p:nvPr/>
          </p:nvSpPr>
          <p:spPr bwMode="auto">
            <a:xfrm>
              <a:off x="1434" y="2249"/>
              <a:ext cx="765" cy="463"/>
            </a:xfrm>
            <a:prstGeom prst="ellipse">
              <a:avLst/>
            </a:pr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AU"/>
            </a:p>
          </p:txBody>
        </p:sp>
        <p:sp>
          <p:nvSpPr>
            <p:cNvPr id="98" name="Oval 79"/>
            <p:cNvSpPr>
              <a:spLocks noChangeArrowheads="1"/>
            </p:cNvSpPr>
            <p:nvPr/>
          </p:nvSpPr>
          <p:spPr bwMode="auto">
            <a:xfrm>
              <a:off x="1433" y="2249"/>
              <a:ext cx="766" cy="463"/>
            </a:xfrm>
            <a:prstGeom prst="ellipse">
              <a:avLst/>
            </a:prstGeom>
            <a:noFill/>
            <a:ln w="4763"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AU"/>
            </a:p>
          </p:txBody>
        </p:sp>
      </p:grpSp>
      <p:grpSp>
        <p:nvGrpSpPr>
          <p:cNvPr id="67" name="Group 83"/>
          <p:cNvGrpSpPr>
            <a:grpSpLocks/>
          </p:cNvGrpSpPr>
          <p:nvPr/>
        </p:nvGrpSpPr>
        <p:grpSpPr bwMode="auto">
          <a:xfrm>
            <a:off x="1798637" y="3422650"/>
            <a:ext cx="1214438" cy="736600"/>
            <a:chOff x="1364" y="2156"/>
            <a:chExt cx="765" cy="464"/>
          </a:xfrm>
        </p:grpSpPr>
        <p:sp>
          <p:nvSpPr>
            <p:cNvPr id="95" name="Oval 81"/>
            <p:cNvSpPr>
              <a:spLocks noChangeArrowheads="1"/>
            </p:cNvSpPr>
            <p:nvPr/>
          </p:nvSpPr>
          <p:spPr bwMode="auto">
            <a:xfrm>
              <a:off x="1364" y="2156"/>
              <a:ext cx="765" cy="464"/>
            </a:xfrm>
            <a:prstGeom prst="ellipse">
              <a:avLst/>
            </a:pr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AU"/>
            </a:p>
          </p:txBody>
        </p:sp>
        <p:sp>
          <p:nvSpPr>
            <p:cNvPr id="96" name="Oval 82"/>
            <p:cNvSpPr>
              <a:spLocks noChangeArrowheads="1"/>
            </p:cNvSpPr>
            <p:nvPr/>
          </p:nvSpPr>
          <p:spPr bwMode="auto">
            <a:xfrm>
              <a:off x="1364" y="2156"/>
              <a:ext cx="765" cy="464"/>
            </a:xfrm>
            <a:prstGeom prst="ellipse">
              <a:avLst/>
            </a:prstGeom>
            <a:noFill/>
            <a:ln w="4763"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AU"/>
            </a:p>
          </p:txBody>
        </p:sp>
      </p:grpSp>
      <p:grpSp>
        <p:nvGrpSpPr>
          <p:cNvPr id="68" name="Group 86"/>
          <p:cNvGrpSpPr>
            <a:grpSpLocks/>
          </p:cNvGrpSpPr>
          <p:nvPr/>
        </p:nvGrpSpPr>
        <p:grpSpPr bwMode="auto">
          <a:xfrm>
            <a:off x="1687512" y="3276600"/>
            <a:ext cx="1216025" cy="735013"/>
            <a:chOff x="1294" y="2064"/>
            <a:chExt cx="766" cy="463"/>
          </a:xfrm>
        </p:grpSpPr>
        <p:sp>
          <p:nvSpPr>
            <p:cNvPr id="93" name="Oval 84"/>
            <p:cNvSpPr>
              <a:spLocks noChangeArrowheads="1"/>
            </p:cNvSpPr>
            <p:nvPr/>
          </p:nvSpPr>
          <p:spPr bwMode="auto">
            <a:xfrm>
              <a:off x="1294" y="2064"/>
              <a:ext cx="766" cy="463"/>
            </a:xfrm>
            <a:prstGeom prst="ellipse">
              <a:avLst/>
            </a:pr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AU"/>
            </a:p>
          </p:txBody>
        </p:sp>
        <p:sp>
          <p:nvSpPr>
            <p:cNvPr id="94" name="Oval 85"/>
            <p:cNvSpPr>
              <a:spLocks noChangeArrowheads="1"/>
            </p:cNvSpPr>
            <p:nvPr/>
          </p:nvSpPr>
          <p:spPr bwMode="auto">
            <a:xfrm>
              <a:off x="1294" y="2064"/>
              <a:ext cx="766" cy="463"/>
            </a:xfrm>
            <a:prstGeom prst="ellipse">
              <a:avLst/>
            </a:prstGeom>
            <a:noFill/>
            <a:ln w="4763"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AU"/>
            </a:p>
          </p:txBody>
        </p:sp>
      </p:grpSp>
      <p:sp>
        <p:nvSpPr>
          <p:cNvPr id="69" name="Rectangle 87"/>
          <p:cNvSpPr>
            <a:spLocks noChangeArrowheads="1"/>
          </p:cNvSpPr>
          <p:nvPr/>
        </p:nvSpPr>
        <p:spPr bwMode="auto">
          <a:xfrm>
            <a:off x="1892300" y="3376613"/>
            <a:ext cx="254000" cy="10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500" b="0" i="0" u="none" strike="noStrike" cap="none" normalizeH="0" baseline="0" smtClean="0">
                <a:ln>
                  <a:noFill/>
                </a:ln>
                <a:solidFill>
                  <a:srgbClr val="000000"/>
                </a:solidFill>
                <a:effectLst/>
                <a:latin typeface="Arial" pitchFamily="34" charset="0"/>
                <a:cs typeface="Arial" pitchFamily="34" charset="0"/>
              </a:rPr>
              <a:t>Step 4</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70" name="Rectangle 88"/>
          <p:cNvSpPr>
            <a:spLocks noChangeArrowheads="1"/>
          </p:cNvSpPr>
          <p:nvPr/>
        </p:nvSpPr>
        <p:spPr bwMode="auto">
          <a:xfrm>
            <a:off x="1892300" y="3454400"/>
            <a:ext cx="1038225" cy="10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500" b="0" i="0" u="none" strike="noStrike" cap="none" normalizeH="0" baseline="0" smtClean="0">
                <a:ln>
                  <a:noFill/>
                </a:ln>
                <a:solidFill>
                  <a:srgbClr val="000000"/>
                </a:solidFill>
                <a:effectLst/>
                <a:latin typeface="Arial" pitchFamily="34" charset="0"/>
                <a:cs typeface="Arial" pitchFamily="34" charset="0"/>
              </a:rPr>
              <a:t>Evaluation of candidate radio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71" name="Rectangle 89"/>
          <p:cNvSpPr>
            <a:spLocks noChangeArrowheads="1"/>
          </p:cNvSpPr>
          <p:nvPr/>
        </p:nvSpPr>
        <p:spPr bwMode="auto">
          <a:xfrm>
            <a:off x="1892300" y="3532188"/>
            <a:ext cx="895350" cy="10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500" b="0" i="0" u="none" strike="noStrike" cap="none" normalizeH="0" baseline="0" smtClean="0">
                <a:ln>
                  <a:noFill/>
                </a:ln>
                <a:solidFill>
                  <a:srgbClr val="000000"/>
                </a:solidFill>
                <a:effectLst/>
                <a:latin typeface="Arial" pitchFamily="34" charset="0"/>
                <a:cs typeface="Arial" pitchFamily="34" charset="0"/>
              </a:rPr>
              <a:t>interface technologies by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72" name="Rectangle 90"/>
          <p:cNvSpPr>
            <a:spLocks noChangeArrowheads="1"/>
          </p:cNvSpPr>
          <p:nvPr/>
        </p:nvSpPr>
        <p:spPr bwMode="auto">
          <a:xfrm>
            <a:off x="1892300" y="3609975"/>
            <a:ext cx="1122363" cy="10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500" b="0" i="0" u="none" strike="noStrike" cap="none" normalizeH="0" baseline="0" smtClean="0">
                <a:ln>
                  <a:noFill/>
                </a:ln>
                <a:solidFill>
                  <a:srgbClr val="000000"/>
                </a:solidFill>
                <a:effectLst/>
                <a:latin typeface="Arial" pitchFamily="34" charset="0"/>
                <a:cs typeface="Arial" pitchFamily="34" charset="0"/>
              </a:rPr>
              <a:t>independent evaluation groups,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73" name="Rectangle 91"/>
          <p:cNvSpPr>
            <a:spLocks noChangeArrowheads="1"/>
          </p:cNvSpPr>
          <p:nvPr/>
        </p:nvSpPr>
        <p:spPr bwMode="auto">
          <a:xfrm>
            <a:off x="1892300" y="3687763"/>
            <a:ext cx="1012825" cy="10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500" b="0" i="0" u="none" strike="noStrike" cap="none" normalizeH="0" baseline="0" smtClean="0">
                <a:ln>
                  <a:noFill/>
                </a:ln>
                <a:solidFill>
                  <a:srgbClr val="000000"/>
                </a:solidFill>
                <a:effectLst/>
                <a:latin typeface="Arial" pitchFamily="34" charset="0"/>
                <a:cs typeface="Arial" pitchFamily="34" charset="0"/>
              </a:rPr>
              <a:t>grouping of the technologies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74" name="Rectangle 92"/>
          <p:cNvSpPr>
            <a:spLocks noChangeArrowheads="1"/>
          </p:cNvSpPr>
          <p:nvPr/>
        </p:nvSpPr>
        <p:spPr bwMode="auto">
          <a:xfrm>
            <a:off x="1892300" y="3765550"/>
            <a:ext cx="963613" cy="10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500" b="0" i="0" u="none" strike="noStrike" cap="none" normalizeH="0" baseline="0" smtClean="0">
                <a:ln>
                  <a:noFill/>
                </a:ln>
                <a:solidFill>
                  <a:srgbClr val="000000"/>
                </a:solidFill>
                <a:effectLst/>
                <a:latin typeface="Arial" pitchFamily="34" charset="0"/>
                <a:cs typeface="Arial" pitchFamily="34" charset="0"/>
              </a:rPr>
              <a:t>through consensus building</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82" name="Rectangle 100"/>
          <p:cNvSpPr>
            <a:spLocks noChangeArrowheads="1"/>
          </p:cNvSpPr>
          <p:nvPr/>
        </p:nvSpPr>
        <p:spPr bwMode="auto">
          <a:xfrm>
            <a:off x="409575" y="2762250"/>
            <a:ext cx="184346" cy="769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500" b="0" i="0" u="none" strike="noStrike" cap="none" normalizeH="0" baseline="0" smtClean="0">
                <a:ln>
                  <a:noFill/>
                </a:ln>
                <a:solidFill>
                  <a:srgbClr val="FF0000"/>
                </a:solidFill>
                <a:effectLst/>
                <a:latin typeface="Arial" pitchFamily="34" charset="0"/>
                <a:cs typeface="Arial" pitchFamily="34" charset="0"/>
              </a:rPr>
              <a:t>Step 3</a:t>
            </a:r>
            <a:endParaRPr kumimoji="0" lang="en-US" altLang="en-US" sz="1800" b="0" i="0" u="none" strike="noStrike" cap="none" normalizeH="0" baseline="0" smtClean="0">
              <a:ln>
                <a:noFill/>
              </a:ln>
              <a:solidFill>
                <a:srgbClr val="FF0000"/>
              </a:solidFill>
              <a:effectLst/>
              <a:latin typeface="Arial" pitchFamily="34" charset="0"/>
              <a:cs typeface="Arial" pitchFamily="34" charset="0"/>
            </a:endParaRPr>
          </a:p>
        </p:txBody>
      </p:sp>
      <p:sp>
        <p:nvSpPr>
          <p:cNvPr id="83" name="Rectangle 101"/>
          <p:cNvSpPr>
            <a:spLocks noChangeArrowheads="1"/>
          </p:cNvSpPr>
          <p:nvPr/>
        </p:nvSpPr>
        <p:spPr bwMode="auto">
          <a:xfrm>
            <a:off x="409575" y="2840038"/>
            <a:ext cx="828753" cy="769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500" b="0" i="0" u="none" strike="noStrike" cap="none" normalizeH="0" baseline="0" smtClean="0">
                <a:ln>
                  <a:noFill/>
                </a:ln>
                <a:solidFill>
                  <a:srgbClr val="FF0000"/>
                </a:solidFill>
                <a:effectLst/>
                <a:latin typeface="Arial" pitchFamily="34" charset="0"/>
                <a:cs typeface="Arial" pitchFamily="34" charset="0"/>
              </a:rPr>
              <a:t>Submission/Reception of the </a:t>
            </a:r>
            <a:endParaRPr kumimoji="0" lang="en-US" altLang="en-US" sz="1800" b="0" i="0" u="none" strike="noStrike" cap="none" normalizeH="0" baseline="0" smtClean="0">
              <a:ln>
                <a:noFill/>
              </a:ln>
              <a:solidFill>
                <a:srgbClr val="FF0000"/>
              </a:solidFill>
              <a:effectLst/>
              <a:latin typeface="Arial" pitchFamily="34" charset="0"/>
              <a:cs typeface="Arial" pitchFamily="34" charset="0"/>
            </a:endParaRPr>
          </a:p>
        </p:txBody>
      </p:sp>
      <p:sp>
        <p:nvSpPr>
          <p:cNvPr id="84" name="Rectangle 102"/>
          <p:cNvSpPr>
            <a:spLocks noChangeArrowheads="1"/>
          </p:cNvSpPr>
          <p:nvPr/>
        </p:nvSpPr>
        <p:spPr bwMode="auto">
          <a:xfrm>
            <a:off x="409575" y="2917825"/>
            <a:ext cx="823944" cy="769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500" b="0" i="0" u="none" strike="noStrike" cap="none" normalizeH="0" baseline="0" smtClean="0">
                <a:ln>
                  <a:noFill/>
                </a:ln>
                <a:solidFill>
                  <a:srgbClr val="FF0000"/>
                </a:solidFill>
                <a:effectLst/>
                <a:latin typeface="Arial" pitchFamily="34" charset="0"/>
                <a:cs typeface="Arial" pitchFamily="34" charset="0"/>
              </a:rPr>
              <a:t>RIT and SRIT proposals and </a:t>
            </a:r>
            <a:endParaRPr kumimoji="0" lang="en-US" altLang="en-US" sz="1800" b="0" i="0" u="none" strike="noStrike" cap="none" normalizeH="0" baseline="0" smtClean="0">
              <a:ln>
                <a:noFill/>
              </a:ln>
              <a:solidFill>
                <a:srgbClr val="FF0000"/>
              </a:solidFill>
              <a:effectLst/>
              <a:latin typeface="Arial" pitchFamily="34" charset="0"/>
              <a:cs typeface="Arial" pitchFamily="34" charset="0"/>
            </a:endParaRPr>
          </a:p>
        </p:txBody>
      </p:sp>
      <p:sp>
        <p:nvSpPr>
          <p:cNvPr id="85" name="Rectangle 103"/>
          <p:cNvSpPr>
            <a:spLocks noChangeArrowheads="1"/>
          </p:cNvSpPr>
          <p:nvPr/>
        </p:nvSpPr>
        <p:spPr bwMode="auto">
          <a:xfrm>
            <a:off x="409575" y="2995613"/>
            <a:ext cx="791883" cy="769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500" b="0" i="0" u="none" strike="noStrike" cap="none" normalizeH="0" baseline="0" smtClean="0">
                <a:ln>
                  <a:noFill/>
                </a:ln>
                <a:solidFill>
                  <a:srgbClr val="FF0000"/>
                </a:solidFill>
                <a:effectLst/>
                <a:latin typeface="Arial" pitchFamily="34" charset="0"/>
                <a:cs typeface="Arial" pitchFamily="34" charset="0"/>
              </a:rPr>
              <a:t>acknowledgement of receipt</a:t>
            </a:r>
            <a:endParaRPr kumimoji="0" lang="en-US" altLang="en-US" sz="1800" b="0" i="0" u="none" strike="noStrike" cap="none" normalizeH="0" baseline="0" smtClean="0">
              <a:ln>
                <a:noFill/>
              </a:ln>
              <a:solidFill>
                <a:srgbClr val="FF0000"/>
              </a:solidFill>
              <a:effectLst/>
              <a:latin typeface="Arial" pitchFamily="34" charset="0"/>
              <a:cs typeface="Arial" pitchFamily="34" charset="0"/>
            </a:endParaRPr>
          </a:p>
        </p:txBody>
      </p:sp>
      <p:sp>
        <p:nvSpPr>
          <p:cNvPr id="86" name="Freeform 104"/>
          <p:cNvSpPr>
            <a:spLocks noEditPoints="1"/>
          </p:cNvSpPr>
          <p:nvPr/>
        </p:nvSpPr>
        <p:spPr bwMode="auto">
          <a:xfrm>
            <a:off x="1246187" y="2428875"/>
            <a:ext cx="592138" cy="369888"/>
          </a:xfrm>
          <a:custGeom>
            <a:avLst/>
            <a:gdLst>
              <a:gd name="T0" fmla="*/ 6068 w 6088"/>
              <a:gd name="T1" fmla="*/ 66 h 3813"/>
              <a:gd name="T2" fmla="*/ 301 w 6088"/>
              <a:gd name="T3" fmla="*/ 3665 h 3813"/>
              <a:gd name="T4" fmla="*/ 255 w 6088"/>
              <a:gd name="T5" fmla="*/ 3654 h 3813"/>
              <a:gd name="T6" fmla="*/ 265 w 6088"/>
              <a:gd name="T7" fmla="*/ 3608 h 3813"/>
              <a:gd name="T8" fmla="*/ 6032 w 6088"/>
              <a:gd name="T9" fmla="*/ 10 h 3813"/>
              <a:gd name="T10" fmla="*/ 6078 w 6088"/>
              <a:gd name="T11" fmla="*/ 20 h 3813"/>
              <a:gd name="T12" fmla="*/ 6068 w 6088"/>
              <a:gd name="T13" fmla="*/ 66 h 3813"/>
              <a:gd name="T14" fmla="*/ 445 w 6088"/>
              <a:gd name="T15" fmla="*/ 3771 h 3813"/>
              <a:gd name="T16" fmla="*/ 0 w 6088"/>
              <a:gd name="T17" fmla="*/ 3813 h 3813"/>
              <a:gd name="T18" fmla="*/ 234 w 6088"/>
              <a:gd name="T19" fmla="*/ 3432 h 3813"/>
              <a:gd name="T20" fmla="*/ 445 w 6088"/>
              <a:gd name="T21" fmla="*/ 3771 h 38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6088" h="3813">
                <a:moveTo>
                  <a:pt x="6068" y="66"/>
                </a:moveTo>
                <a:lnTo>
                  <a:pt x="301" y="3665"/>
                </a:lnTo>
                <a:cubicBezTo>
                  <a:pt x="285" y="3675"/>
                  <a:pt x="264" y="3670"/>
                  <a:pt x="255" y="3654"/>
                </a:cubicBezTo>
                <a:cubicBezTo>
                  <a:pt x="245" y="3639"/>
                  <a:pt x="250" y="3618"/>
                  <a:pt x="265" y="3608"/>
                </a:cubicBezTo>
                <a:lnTo>
                  <a:pt x="6032" y="10"/>
                </a:lnTo>
                <a:cubicBezTo>
                  <a:pt x="6048" y="0"/>
                  <a:pt x="6069" y="5"/>
                  <a:pt x="6078" y="20"/>
                </a:cubicBezTo>
                <a:cubicBezTo>
                  <a:pt x="6088" y="36"/>
                  <a:pt x="6083" y="57"/>
                  <a:pt x="6068" y="66"/>
                </a:cubicBezTo>
                <a:close/>
                <a:moveTo>
                  <a:pt x="445" y="3771"/>
                </a:moveTo>
                <a:lnTo>
                  <a:pt x="0" y="3813"/>
                </a:lnTo>
                <a:lnTo>
                  <a:pt x="234" y="3432"/>
                </a:lnTo>
                <a:lnTo>
                  <a:pt x="445" y="3771"/>
                </a:lnTo>
                <a:close/>
              </a:path>
            </a:pathLst>
          </a:custGeom>
          <a:solidFill>
            <a:srgbClr val="000000"/>
          </a:solidFill>
          <a:ln w="0" cap="flat">
            <a:solidFill>
              <a:srgbClr val="000000"/>
            </a:solidFill>
            <a:prstDash val="solid"/>
            <a:bevel/>
            <a:headEnd/>
            <a:tailEnd/>
          </a:ln>
        </p:spPr>
        <p:txBody>
          <a:bodyPr vert="horz" wrap="square" lIns="91440" tIns="45720" rIns="91440" bIns="45720" numCol="1" anchor="t" anchorCtr="0" compatLnSpc="1">
            <a:prstTxWarp prst="textNoShape">
              <a:avLst/>
            </a:prstTxWarp>
          </a:bodyPr>
          <a:lstStyle/>
          <a:p>
            <a:endParaRPr lang="en-AU"/>
          </a:p>
        </p:txBody>
      </p:sp>
      <p:sp>
        <p:nvSpPr>
          <p:cNvPr id="87" name="Freeform 105"/>
          <p:cNvSpPr>
            <a:spLocks noEditPoints="1"/>
          </p:cNvSpPr>
          <p:nvPr/>
        </p:nvSpPr>
        <p:spPr bwMode="auto">
          <a:xfrm>
            <a:off x="1279525" y="3016250"/>
            <a:ext cx="481013" cy="444500"/>
          </a:xfrm>
          <a:custGeom>
            <a:avLst/>
            <a:gdLst>
              <a:gd name="T0" fmla="*/ 60 w 4946"/>
              <a:gd name="T1" fmla="*/ 13 h 4570"/>
              <a:gd name="T2" fmla="*/ 4724 w 4946"/>
              <a:gd name="T3" fmla="*/ 4320 h 4570"/>
              <a:gd name="T4" fmla="*/ 4725 w 4946"/>
              <a:gd name="T5" fmla="*/ 4367 h 4570"/>
              <a:gd name="T6" fmla="*/ 4678 w 4946"/>
              <a:gd name="T7" fmla="*/ 4369 h 4570"/>
              <a:gd name="T8" fmla="*/ 15 w 4946"/>
              <a:gd name="T9" fmla="*/ 62 h 4570"/>
              <a:gd name="T10" fmla="*/ 13 w 4946"/>
              <a:gd name="T11" fmla="*/ 15 h 4570"/>
              <a:gd name="T12" fmla="*/ 60 w 4946"/>
              <a:gd name="T13" fmla="*/ 13 h 4570"/>
              <a:gd name="T14" fmla="*/ 4788 w 4946"/>
              <a:gd name="T15" fmla="*/ 4152 h 4570"/>
              <a:gd name="T16" fmla="*/ 4946 w 4946"/>
              <a:gd name="T17" fmla="*/ 4570 h 4570"/>
              <a:gd name="T18" fmla="*/ 4516 w 4946"/>
              <a:gd name="T19" fmla="*/ 4446 h 4570"/>
              <a:gd name="T20" fmla="*/ 4788 w 4946"/>
              <a:gd name="T21" fmla="*/ 4152 h 45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946" h="4570">
                <a:moveTo>
                  <a:pt x="60" y="13"/>
                </a:moveTo>
                <a:lnTo>
                  <a:pt x="4724" y="4320"/>
                </a:lnTo>
                <a:cubicBezTo>
                  <a:pt x="4737" y="4332"/>
                  <a:pt x="4738" y="4353"/>
                  <a:pt x="4725" y="4367"/>
                </a:cubicBezTo>
                <a:cubicBezTo>
                  <a:pt x="4713" y="4380"/>
                  <a:pt x="4692" y="4381"/>
                  <a:pt x="4678" y="4369"/>
                </a:cubicBezTo>
                <a:lnTo>
                  <a:pt x="15" y="62"/>
                </a:lnTo>
                <a:cubicBezTo>
                  <a:pt x="1" y="49"/>
                  <a:pt x="0" y="28"/>
                  <a:pt x="13" y="15"/>
                </a:cubicBezTo>
                <a:cubicBezTo>
                  <a:pt x="25" y="1"/>
                  <a:pt x="47" y="0"/>
                  <a:pt x="60" y="13"/>
                </a:cubicBezTo>
                <a:close/>
                <a:moveTo>
                  <a:pt x="4788" y="4152"/>
                </a:moveTo>
                <a:lnTo>
                  <a:pt x="4946" y="4570"/>
                </a:lnTo>
                <a:lnTo>
                  <a:pt x="4516" y="4446"/>
                </a:lnTo>
                <a:lnTo>
                  <a:pt x="4788" y="4152"/>
                </a:lnTo>
                <a:close/>
              </a:path>
            </a:pathLst>
          </a:custGeom>
          <a:solidFill>
            <a:srgbClr val="000000"/>
          </a:solidFill>
          <a:ln w="0" cap="flat">
            <a:solidFill>
              <a:srgbClr val="000000"/>
            </a:solidFill>
            <a:prstDash val="solid"/>
            <a:bevel/>
            <a:headEnd/>
            <a:tailEnd/>
          </a:ln>
        </p:spPr>
        <p:txBody>
          <a:bodyPr vert="horz" wrap="square" lIns="91440" tIns="45720" rIns="91440" bIns="45720" numCol="1" anchor="t" anchorCtr="0" compatLnSpc="1">
            <a:prstTxWarp prst="textNoShape">
              <a:avLst/>
            </a:prstTxWarp>
          </a:bodyPr>
          <a:lstStyle/>
          <a:p>
            <a:endParaRPr lang="en-AU"/>
          </a:p>
        </p:txBody>
      </p:sp>
      <p:sp>
        <p:nvSpPr>
          <p:cNvPr id="116" name="Rectangle 115"/>
          <p:cNvSpPr/>
          <p:nvPr/>
        </p:nvSpPr>
        <p:spPr bwMode="auto">
          <a:xfrm>
            <a:off x="215900" y="1752600"/>
            <a:ext cx="1290638" cy="2286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r" defTabSz="914400" rtl="0" eaLnBrk="0" fontAlgn="base" latinLnBrk="0" hangingPunct="0">
              <a:lnSpc>
                <a:spcPct val="100000"/>
              </a:lnSpc>
              <a:spcBef>
                <a:spcPct val="0"/>
              </a:spcBef>
              <a:spcAft>
                <a:spcPct val="0"/>
              </a:spcAft>
              <a:buClrTx/>
              <a:buSzTx/>
              <a:buFontTx/>
              <a:buNone/>
              <a:tabLst/>
            </a:pPr>
            <a:r>
              <a:rPr kumimoji="0" lang="en-AU" sz="1400" b="1" i="0" u="none" strike="noStrike" cap="none" normalizeH="0" baseline="0" dirty="0" smtClean="0">
                <a:ln>
                  <a:noFill/>
                </a:ln>
                <a:solidFill>
                  <a:schemeClr val="tx1"/>
                </a:solidFill>
                <a:effectLst/>
                <a:latin typeface="+mj-lt"/>
              </a:rPr>
              <a:t>Inside ITU-R</a:t>
            </a:r>
          </a:p>
        </p:txBody>
      </p:sp>
      <p:sp>
        <p:nvSpPr>
          <p:cNvPr id="117" name="Rectangle 116"/>
          <p:cNvSpPr/>
          <p:nvPr/>
        </p:nvSpPr>
        <p:spPr bwMode="auto">
          <a:xfrm>
            <a:off x="1491568" y="1752600"/>
            <a:ext cx="1480231" cy="2286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AU" sz="1400" b="1" i="0" u="none" strike="noStrike" cap="none" normalizeH="0" baseline="0" dirty="0" smtClean="0">
                <a:ln>
                  <a:noFill/>
                </a:ln>
                <a:solidFill>
                  <a:schemeClr val="tx1"/>
                </a:solidFill>
                <a:effectLst/>
                <a:latin typeface="+mj-lt"/>
              </a:rPr>
              <a:t>Outside ITU-R</a:t>
            </a:r>
          </a:p>
        </p:txBody>
      </p:sp>
      <p:sp>
        <p:nvSpPr>
          <p:cNvPr id="115" name="Rectangle 114"/>
          <p:cNvSpPr/>
          <p:nvPr/>
        </p:nvSpPr>
        <p:spPr bwMode="auto">
          <a:xfrm rot="16200000">
            <a:off x="-953748" y="5279231"/>
            <a:ext cx="2057400" cy="185737"/>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AU" sz="1000" b="0" i="0" u="none" strike="noStrike" cap="none" normalizeH="0" baseline="0" dirty="0" smtClean="0">
                <a:ln>
                  <a:noFill/>
                </a:ln>
                <a:solidFill>
                  <a:schemeClr val="tx1"/>
                </a:solidFill>
                <a:effectLst/>
                <a:latin typeface="+mj-lt"/>
              </a:rPr>
              <a:t>Source: IMT-Advanced A2-02</a:t>
            </a:r>
          </a:p>
        </p:txBody>
      </p:sp>
    </p:spTree>
    <p:extLst>
      <p:ext uri="{BB962C8B-B14F-4D97-AF65-F5344CB8AC3E}">
        <p14:creationId xmlns:p14="http://schemas.microsoft.com/office/powerpoint/2010/main" val="141970663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The IMT-Advanced process will provide a template for the IMT-2020 approval process</a:t>
            </a:r>
          </a:p>
        </p:txBody>
      </p:sp>
      <p:sp>
        <p:nvSpPr>
          <p:cNvPr id="3" name="Content Placeholder 2"/>
          <p:cNvSpPr>
            <a:spLocks noGrp="1"/>
          </p:cNvSpPr>
          <p:nvPr>
            <p:ph idx="1"/>
          </p:nvPr>
        </p:nvSpPr>
        <p:spPr>
          <a:xfrm>
            <a:off x="3276600" y="1981200"/>
            <a:ext cx="5257800" cy="4114800"/>
          </a:xfrm>
        </p:spPr>
        <p:txBody>
          <a:bodyPr/>
          <a:lstStyle/>
          <a:p>
            <a:r>
              <a:rPr lang="en-AU" dirty="0">
                <a:solidFill>
                  <a:srgbClr val="FF0000"/>
                </a:solidFill>
              </a:rPr>
              <a:t>Step 4 (SDO activity)</a:t>
            </a:r>
            <a:endParaRPr lang="en-AU" dirty="0" smtClean="0">
              <a:solidFill>
                <a:srgbClr val="FF0000"/>
              </a:solidFill>
            </a:endParaRPr>
          </a:p>
          <a:p>
            <a:pPr marL="0" indent="0"/>
            <a:r>
              <a:rPr lang="en-AU" dirty="0"/>
              <a:t>Evaluation of candidates by evaluation groups </a:t>
            </a:r>
          </a:p>
          <a:p>
            <a:pPr lvl="1"/>
            <a:r>
              <a:rPr lang="en-AU" dirty="0"/>
              <a:t>The ITU-R membership, </a:t>
            </a:r>
            <a:r>
              <a:rPr lang="en-AU" dirty="0" smtClean="0"/>
              <a:t>SDOs </a:t>
            </a:r>
            <a:r>
              <a:rPr lang="en-AU" dirty="0"/>
              <a:t>and other organizations are invited to proceed with the </a:t>
            </a:r>
            <a:r>
              <a:rPr lang="en-AU" dirty="0" smtClean="0"/>
              <a:t>evaluation, and report conclusions to ITU-R</a:t>
            </a:r>
          </a:p>
          <a:p>
            <a:pPr lvl="1"/>
            <a:r>
              <a:rPr lang="en-AU" dirty="0" smtClean="0"/>
              <a:t>Organizations </a:t>
            </a:r>
            <a:r>
              <a:rPr lang="en-AU" dirty="0"/>
              <a:t>wishing to become independent evaluation groups are requested to register with </a:t>
            </a:r>
            <a:r>
              <a:rPr lang="en-AU" dirty="0" smtClean="0"/>
              <a:t>ITU-R</a:t>
            </a:r>
          </a:p>
          <a:p>
            <a:pPr lvl="1"/>
            <a:r>
              <a:rPr lang="en-AU" dirty="0" smtClean="0"/>
              <a:t>…</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a:xfrm>
            <a:off x="4251325" y="6475413"/>
            <a:ext cx="565150" cy="182562"/>
          </a:xfrm>
        </p:spPr>
        <p:txBody>
          <a:bodyPr/>
          <a:lstStyle/>
          <a:p>
            <a:pPr>
              <a:defRPr/>
            </a:pPr>
            <a:r>
              <a:rPr lang="en-US" smtClean="0"/>
              <a:t>Slide </a:t>
            </a:r>
            <a:fld id="{EF4002E7-DB4D-4CC3-8382-1939D19420D8}" type="slidenum">
              <a:rPr lang="en-US" smtClean="0"/>
              <a:pPr>
                <a:defRPr/>
              </a:pPr>
              <a:t>11</a:t>
            </a:fld>
            <a:endParaRPr lang="en-US"/>
          </a:p>
        </p:txBody>
      </p:sp>
      <p:grpSp>
        <p:nvGrpSpPr>
          <p:cNvPr id="10" name="Group 8"/>
          <p:cNvGrpSpPr>
            <a:grpSpLocks/>
          </p:cNvGrpSpPr>
          <p:nvPr/>
        </p:nvGrpSpPr>
        <p:grpSpPr bwMode="auto">
          <a:xfrm>
            <a:off x="252412" y="2101850"/>
            <a:ext cx="1068388" cy="477838"/>
            <a:chOff x="390" y="1324"/>
            <a:chExt cx="673" cy="301"/>
          </a:xfrm>
        </p:grpSpPr>
        <p:sp>
          <p:nvSpPr>
            <p:cNvPr id="113" name="Oval 6"/>
            <p:cNvSpPr>
              <a:spLocks noChangeArrowheads="1"/>
            </p:cNvSpPr>
            <p:nvPr/>
          </p:nvSpPr>
          <p:spPr bwMode="auto">
            <a:xfrm>
              <a:off x="390" y="1324"/>
              <a:ext cx="673" cy="301"/>
            </a:xfrm>
            <a:prstGeom prst="ellipse">
              <a:avLst/>
            </a:prstGeom>
            <a:solidFill>
              <a:srgbClr val="FFFFFF"/>
            </a:solidFill>
            <a:ln w="0">
              <a:solidFill>
                <a:schemeClr val="tx1"/>
              </a:solidFill>
              <a:prstDash val="solid"/>
              <a:round/>
              <a:headEnd/>
              <a:tailEnd/>
            </a:ln>
          </p:spPr>
          <p:txBody>
            <a:bodyPr vert="horz" wrap="square" lIns="91440" tIns="45720" rIns="91440" bIns="45720" numCol="1" anchor="t" anchorCtr="0" compatLnSpc="1">
              <a:prstTxWarp prst="textNoShape">
                <a:avLst/>
              </a:prstTxWarp>
            </a:bodyPr>
            <a:lstStyle/>
            <a:p>
              <a:endParaRPr lang="en-AU"/>
            </a:p>
          </p:txBody>
        </p:sp>
        <p:sp>
          <p:nvSpPr>
            <p:cNvPr id="114" name="Oval 7"/>
            <p:cNvSpPr>
              <a:spLocks noChangeArrowheads="1"/>
            </p:cNvSpPr>
            <p:nvPr/>
          </p:nvSpPr>
          <p:spPr bwMode="auto">
            <a:xfrm>
              <a:off x="390" y="1324"/>
              <a:ext cx="673" cy="301"/>
            </a:xfrm>
            <a:prstGeom prst="ellipse">
              <a:avLst/>
            </a:prstGeom>
            <a:noFill/>
            <a:ln w="4763" cap="rnd">
              <a:solidFill>
                <a:schemeClr val="tx1"/>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AU"/>
            </a:p>
          </p:txBody>
        </p:sp>
      </p:grpSp>
      <p:grpSp>
        <p:nvGrpSpPr>
          <p:cNvPr id="11" name="Group 11"/>
          <p:cNvGrpSpPr>
            <a:grpSpLocks/>
          </p:cNvGrpSpPr>
          <p:nvPr/>
        </p:nvGrpSpPr>
        <p:grpSpPr bwMode="auto">
          <a:xfrm>
            <a:off x="1797050" y="2101850"/>
            <a:ext cx="1068388" cy="477838"/>
            <a:chOff x="1363" y="1324"/>
            <a:chExt cx="673" cy="301"/>
          </a:xfrm>
        </p:grpSpPr>
        <p:sp>
          <p:nvSpPr>
            <p:cNvPr id="111" name="Oval 9"/>
            <p:cNvSpPr>
              <a:spLocks noChangeArrowheads="1"/>
            </p:cNvSpPr>
            <p:nvPr/>
          </p:nvSpPr>
          <p:spPr bwMode="auto">
            <a:xfrm>
              <a:off x="1363" y="1324"/>
              <a:ext cx="673" cy="301"/>
            </a:xfrm>
            <a:prstGeom prst="ellipse">
              <a:avLst/>
            </a:pr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AU"/>
            </a:p>
          </p:txBody>
        </p:sp>
        <p:sp>
          <p:nvSpPr>
            <p:cNvPr id="112" name="Oval 10"/>
            <p:cNvSpPr>
              <a:spLocks noChangeArrowheads="1"/>
            </p:cNvSpPr>
            <p:nvPr/>
          </p:nvSpPr>
          <p:spPr bwMode="auto">
            <a:xfrm>
              <a:off x="1363" y="1324"/>
              <a:ext cx="673" cy="301"/>
            </a:xfrm>
            <a:prstGeom prst="ellipse">
              <a:avLst/>
            </a:prstGeom>
            <a:noFill/>
            <a:ln w="4763"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AU"/>
            </a:p>
          </p:txBody>
        </p:sp>
      </p:grpSp>
      <p:grpSp>
        <p:nvGrpSpPr>
          <p:cNvPr id="12" name="Group 14"/>
          <p:cNvGrpSpPr>
            <a:grpSpLocks/>
          </p:cNvGrpSpPr>
          <p:nvPr/>
        </p:nvGrpSpPr>
        <p:grpSpPr bwMode="auto">
          <a:xfrm>
            <a:off x="252412" y="2689225"/>
            <a:ext cx="1068388" cy="477838"/>
            <a:chOff x="390" y="1694"/>
            <a:chExt cx="673" cy="301"/>
          </a:xfrm>
        </p:grpSpPr>
        <p:sp>
          <p:nvSpPr>
            <p:cNvPr id="109" name="Oval 12"/>
            <p:cNvSpPr>
              <a:spLocks noChangeArrowheads="1"/>
            </p:cNvSpPr>
            <p:nvPr/>
          </p:nvSpPr>
          <p:spPr bwMode="auto">
            <a:xfrm>
              <a:off x="390" y="1694"/>
              <a:ext cx="673" cy="301"/>
            </a:xfrm>
            <a:prstGeom prst="ellipse">
              <a:avLst/>
            </a:pr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AU"/>
            </a:p>
          </p:txBody>
        </p:sp>
        <p:sp>
          <p:nvSpPr>
            <p:cNvPr id="110" name="Oval 13"/>
            <p:cNvSpPr>
              <a:spLocks noChangeArrowheads="1"/>
            </p:cNvSpPr>
            <p:nvPr/>
          </p:nvSpPr>
          <p:spPr bwMode="auto">
            <a:xfrm>
              <a:off x="390" y="1694"/>
              <a:ext cx="673" cy="301"/>
            </a:xfrm>
            <a:prstGeom prst="ellipse">
              <a:avLst/>
            </a:prstGeom>
            <a:noFill/>
            <a:ln w="4763"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AU"/>
            </a:p>
          </p:txBody>
        </p:sp>
      </p:grpSp>
      <p:grpSp>
        <p:nvGrpSpPr>
          <p:cNvPr id="13" name="Group 17"/>
          <p:cNvGrpSpPr>
            <a:grpSpLocks/>
          </p:cNvGrpSpPr>
          <p:nvPr/>
        </p:nvGrpSpPr>
        <p:grpSpPr bwMode="auto">
          <a:xfrm>
            <a:off x="252412" y="3386138"/>
            <a:ext cx="1068388" cy="479425"/>
            <a:chOff x="390" y="2133"/>
            <a:chExt cx="673" cy="302"/>
          </a:xfrm>
        </p:grpSpPr>
        <p:sp>
          <p:nvSpPr>
            <p:cNvPr id="107" name="Oval 15"/>
            <p:cNvSpPr>
              <a:spLocks noChangeArrowheads="1"/>
            </p:cNvSpPr>
            <p:nvPr/>
          </p:nvSpPr>
          <p:spPr bwMode="auto">
            <a:xfrm>
              <a:off x="390" y="2133"/>
              <a:ext cx="673" cy="302"/>
            </a:xfrm>
            <a:prstGeom prst="ellipse">
              <a:avLst/>
            </a:pr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AU"/>
            </a:p>
          </p:txBody>
        </p:sp>
        <p:sp>
          <p:nvSpPr>
            <p:cNvPr id="108" name="Oval 16"/>
            <p:cNvSpPr>
              <a:spLocks noChangeArrowheads="1"/>
            </p:cNvSpPr>
            <p:nvPr/>
          </p:nvSpPr>
          <p:spPr bwMode="auto">
            <a:xfrm>
              <a:off x="390" y="2133"/>
              <a:ext cx="673" cy="302"/>
            </a:xfrm>
            <a:prstGeom prst="ellipse">
              <a:avLst/>
            </a:prstGeom>
            <a:noFill/>
            <a:ln w="4763"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AU"/>
            </a:p>
          </p:txBody>
        </p:sp>
      </p:grpSp>
      <p:grpSp>
        <p:nvGrpSpPr>
          <p:cNvPr id="14" name="Group 20"/>
          <p:cNvGrpSpPr>
            <a:grpSpLocks/>
          </p:cNvGrpSpPr>
          <p:nvPr/>
        </p:nvGrpSpPr>
        <p:grpSpPr bwMode="auto">
          <a:xfrm>
            <a:off x="252412" y="4305300"/>
            <a:ext cx="1068388" cy="477838"/>
            <a:chOff x="390" y="2712"/>
            <a:chExt cx="673" cy="301"/>
          </a:xfrm>
        </p:grpSpPr>
        <p:sp>
          <p:nvSpPr>
            <p:cNvPr id="105" name="Oval 18"/>
            <p:cNvSpPr>
              <a:spLocks noChangeArrowheads="1"/>
            </p:cNvSpPr>
            <p:nvPr/>
          </p:nvSpPr>
          <p:spPr bwMode="auto">
            <a:xfrm>
              <a:off x="390" y="2712"/>
              <a:ext cx="673" cy="301"/>
            </a:xfrm>
            <a:prstGeom prst="ellipse">
              <a:avLst/>
            </a:pr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AU"/>
            </a:p>
          </p:txBody>
        </p:sp>
        <p:sp>
          <p:nvSpPr>
            <p:cNvPr id="106" name="Oval 19"/>
            <p:cNvSpPr>
              <a:spLocks noChangeArrowheads="1"/>
            </p:cNvSpPr>
            <p:nvPr/>
          </p:nvSpPr>
          <p:spPr bwMode="auto">
            <a:xfrm>
              <a:off x="390" y="2712"/>
              <a:ext cx="673" cy="301"/>
            </a:xfrm>
            <a:prstGeom prst="ellipse">
              <a:avLst/>
            </a:prstGeom>
            <a:noFill/>
            <a:ln w="4763"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AU"/>
            </a:p>
          </p:txBody>
        </p:sp>
      </p:grpSp>
      <p:grpSp>
        <p:nvGrpSpPr>
          <p:cNvPr id="15" name="Group 23"/>
          <p:cNvGrpSpPr>
            <a:grpSpLocks/>
          </p:cNvGrpSpPr>
          <p:nvPr/>
        </p:nvGrpSpPr>
        <p:grpSpPr bwMode="auto">
          <a:xfrm>
            <a:off x="288925" y="4894263"/>
            <a:ext cx="1068388" cy="698500"/>
            <a:chOff x="413" y="3083"/>
            <a:chExt cx="673" cy="440"/>
          </a:xfrm>
        </p:grpSpPr>
        <p:sp>
          <p:nvSpPr>
            <p:cNvPr id="103" name="Oval 21"/>
            <p:cNvSpPr>
              <a:spLocks noChangeArrowheads="1"/>
            </p:cNvSpPr>
            <p:nvPr/>
          </p:nvSpPr>
          <p:spPr bwMode="auto">
            <a:xfrm>
              <a:off x="413" y="3083"/>
              <a:ext cx="673" cy="440"/>
            </a:xfrm>
            <a:prstGeom prst="ellipse">
              <a:avLst/>
            </a:pr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AU"/>
            </a:p>
          </p:txBody>
        </p:sp>
        <p:sp>
          <p:nvSpPr>
            <p:cNvPr id="104" name="Oval 22"/>
            <p:cNvSpPr>
              <a:spLocks noChangeArrowheads="1"/>
            </p:cNvSpPr>
            <p:nvPr/>
          </p:nvSpPr>
          <p:spPr bwMode="auto">
            <a:xfrm>
              <a:off x="413" y="3083"/>
              <a:ext cx="673" cy="440"/>
            </a:xfrm>
            <a:prstGeom prst="ellipse">
              <a:avLst/>
            </a:prstGeom>
            <a:noFill/>
            <a:ln w="4763"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AU"/>
            </a:p>
          </p:txBody>
        </p:sp>
      </p:grpSp>
      <p:grpSp>
        <p:nvGrpSpPr>
          <p:cNvPr id="16" name="Group 26"/>
          <p:cNvGrpSpPr>
            <a:grpSpLocks/>
          </p:cNvGrpSpPr>
          <p:nvPr/>
        </p:nvGrpSpPr>
        <p:grpSpPr bwMode="auto">
          <a:xfrm>
            <a:off x="215900" y="5815013"/>
            <a:ext cx="1066800" cy="476250"/>
            <a:chOff x="367" y="3663"/>
            <a:chExt cx="672" cy="300"/>
          </a:xfrm>
        </p:grpSpPr>
        <p:sp>
          <p:nvSpPr>
            <p:cNvPr id="101" name="Oval 24"/>
            <p:cNvSpPr>
              <a:spLocks noChangeArrowheads="1"/>
            </p:cNvSpPr>
            <p:nvPr/>
          </p:nvSpPr>
          <p:spPr bwMode="auto">
            <a:xfrm>
              <a:off x="367" y="3663"/>
              <a:ext cx="672" cy="300"/>
            </a:xfrm>
            <a:prstGeom prst="ellipse">
              <a:avLst/>
            </a:pr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AU"/>
            </a:p>
          </p:txBody>
        </p:sp>
        <p:sp>
          <p:nvSpPr>
            <p:cNvPr id="102" name="Oval 25"/>
            <p:cNvSpPr>
              <a:spLocks noChangeArrowheads="1"/>
            </p:cNvSpPr>
            <p:nvPr/>
          </p:nvSpPr>
          <p:spPr bwMode="auto">
            <a:xfrm>
              <a:off x="367" y="3663"/>
              <a:ext cx="672" cy="300"/>
            </a:xfrm>
            <a:prstGeom prst="ellipse">
              <a:avLst/>
            </a:prstGeom>
            <a:noFill/>
            <a:ln w="4763"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AU"/>
            </a:p>
          </p:txBody>
        </p:sp>
      </p:grpSp>
      <p:grpSp>
        <p:nvGrpSpPr>
          <p:cNvPr id="17" name="Group 29"/>
          <p:cNvGrpSpPr>
            <a:grpSpLocks/>
          </p:cNvGrpSpPr>
          <p:nvPr/>
        </p:nvGrpSpPr>
        <p:grpSpPr bwMode="auto">
          <a:xfrm>
            <a:off x="1835150" y="5886450"/>
            <a:ext cx="1068388" cy="368300"/>
            <a:chOff x="1387" y="3708"/>
            <a:chExt cx="673" cy="232"/>
          </a:xfrm>
        </p:grpSpPr>
        <p:sp>
          <p:nvSpPr>
            <p:cNvPr id="99" name="Oval 27"/>
            <p:cNvSpPr>
              <a:spLocks noChangeArrowheads="1"/>
            </p:cNvSpPr>
            <p:nvPr/>
          </p:nvSpPr>
          <p:spPr bwMode="auto">
            <a:xfrm>
              <a:off x="1387" y="3708"/>
              <a:ext cx="673" cy="232"/>
            </a:xfrm>
            <a:prstGeom prst="ellipse">
              <a:avLst/>
            </a:pr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AU"/>
            </a:p>
          </p:txBody>
        </p:sp>
        <p:sp>
          <p:nvSpPr>
            <p:cNvPr id="100" name="Oval 28"/>
            <p:cNvSpPr>
              <a:spLocks noChangeArrowheads="1"/>
            </p:cNvSpPr>
            <p:nvPr/>
          </p:nvSpPr>
          <p:spPr bwMode="auto">
            <a:xfrm>
              <a:off x="1387" y="3708"/>
              <a:ext cx="673" cy="232"/>
            </a:xfrm>
            <a:prstGeom prst="ellipse">
              <a:avLst/>
            </a:prstGeom>
            <a:noFill/>
            <a:ln w="4763"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AU"/>
            </a:p>
          </p:txBody>
        </p:sp>
      </p:grpSp>
      <p:sp>
        <p:nvSpPr>
          <p:cNvPr id="18" name="Freeform 30"/>
          <p:cNvSpPr>
            <a:spLocks noEditPoints="1"/>
          </p:cNvSpPr>
          <p:nvPr/>
        </p:nvSpPr>
        <p:spPr bwMode="auto">
          <a:xfrm>
            <a:off x="1501775" y="1841500"/>
            <a:ext cx="4763" cy="4341813"/>
          </a:xfrm>
          <a:custGeom>
            <a:avLst/>
            <a:gdLst>
              <a:gd name="T0" fmla="*/ 25 w 25"/>
              <a:gd name="T1" fmla="*/ 362 h 22325"/>
              <a:gd name="T2" fmla="*/ 25 w 25"/>
              <a:gd name="T3" fmla="*/ 787 h 22325"/>
              <a:gd name="T4" fmla="*/ 13 w 25"/>
              <a:gd name="T5" fmla="*/ 1150 h 22325"/>
              <a:gd name="T6" fmla="*/ 0 w 25"/>
              <a:gd name="T7" fmla="*/ 1487 h 22325"/>
              <a:gd name="T8" fmla="*/ 0 w 25"/>
              <a:gd name="T9" fmla="*/ 1762 h 22325"/>
              <a:gd name="T10" fmla="*/ 13 w 25"/>
              <a:gd name="T11" fmla="*/ 2100 h 22325"/>
              <a:gd name="T12" fmla="*/ 25 w 25"/>
              <a:gd name="T13" fmla="*/ 2462 h 22325"/>
              <a:gd name="T14" fmla="*/ 25 w 25"/>
              <a:gd name="T15" fmla="*/ 2987 h 22325"/>
              <a:gd name="T16" fmla="*/ 25 w 25"/>
              <a:gd name="T17" fmla="*/ 3412 h 22325"/>
              <a:gd name="T18" fmla="*/ 13 w 25"/>
              <a:gd name="T19" fmla="*/ 3775 h 22325"/>
              <a:gd name="T20" fmla="*/ 0 w 25"/>
              <a:gd name="T21" fmla="*/ 4112 h 22325"/>
              <a:gd name="T22" fmla="*/ 0 w 25"/>
              <a:gd name="T23" fmla="*/ 4387 h 22325"/>
              <a:gd name="T24" fmla="*/ 13 w 25"/>
              <a:gd name="T25" fmla="*/ 4725 h 22325"/>
              <a:gd name="T26" fmla="*/ 25 w 25"/>
              <a:gd name="T27" fmla="*/ 5087 h 22325"/>
              <a:gd name="T28" fmla="*/ 25 w 25"/>
              <a:gd name="T29" fmla="*/ 5612 h 22325"/>
              <a:gd name="T30" fmla="*/ 25 w 25"/>
              <a:gd name="T31" fmla="*/ 6037 h 22325"/>
              <a:gd name="T32" fmla="*/ 13 w 25"/>
              <a:gd name="T33" fmla="*/ 6400 h 22325"/>
              <a:gd name="T34" fmla="*/ 0 w 25"/>
              <a:gd name="T35" fmla="*/ 6737 h 22325"/>
              <a:gd name="T36" fmla="*/ 0 w 25"/>
              <a:gd name="T37" fmla="*/ 7012 h 22325"/>
              <a:gd name="T38" fmla="*/ 13 w 25"/>
              <a:gd name="T39" fmla="*/ 7350 h 22325"/>
              <a:gd name="T40" fmla="*/ 25 w 25"/>
              <a:gd name="T41" fmla="*/ 7712 h 22325"/>
              <a:gd name="T42" fmla="*/ 25 w 25"/>
              <a:gd name="T43" fmla="*/ 8237 h 22325"/>
              <a:gd name="T44" fmla="*/ 25 w 25"/>
              <a:gd name="T45" fmla="*/ 8662 h 22325"/>
              <a:gd name="T46" fmla="*/ 13 w 25"/>
              <a:gd name="T47" fmla="*/ 9025 h 22325"/>
              <a:gd name="T48" fmla="*/ 0 w 25"/>
              <a:gd name="T49" fmla="*/ 9362 h 22325"/>
              <a:gd name="T50" fmla="*/ 0 w 25"/>
              <a:gd name="T51" fmla="*/ 9637 h 22325"/>
              <a:gd name="T52" fmla="*/ 13 w 25"/>
              <a:gd name="T53" fmla="*/ 9975 h 22325"/>
              <a:gd name="T54" fmla="*/ 25 w 25"/>
              <a:gd name="T55" fmla="*/ 10337 h 22325"/>
              <a:gd name="T56" fmla="*/ 25 w 25"/>
              <a:gd name="T57" fmla="*/ 10862 h 22325"/>
              <a:gd name="T58" fmla="*/ 25 w 25"/>
              <a:gd name="T59" fmla="*/ 11287 h 22325"/>
              <a:gd name="T60" fmla="*/ 13 w 25"/>
              <a:gd name="T61" fmla="*/ 11650 h 22325"/>
              <a:gd name="T62" fmla="*/ 0 w 25"/>
              <a:gd name="T63" fmla="*/ 11987 h 22325"/>
              <a:gd name="T64" fmla="*/ 0 w 25"/>
              <a:gd name="T65" fmla="*/ 12262 h 22325"/>
              <a:gd name="T66" fmla="*/ 13 w 25"/>
              <a:gd name="T67" fmla="*/ 12600 h 22325"/>
              <a:gd name="T68" fmla="*/ 25 w 25"/>
              <a:gd name="T69" fmla="*/ 12962 h 22325"/>
              <a:gd name="T70" fmla="*/ 25 w 25"/>
              <a:gd name="T71" fmla="*/ 13487 h 22325"/>
              <a:gd name="T72" fmla="*/ 25 w 25"/>
              <a:gd name="T73" fmla="*/ 13912 h 22325"/>
              <a:gd name="T74" fmla="*/ 13 w 25"/>
              <a:gd name="T75" fmla="*/ 14275 h 22325"/>
              <a:gd name="T76" fmla="*/ 0 w 25"/>
              <a:gd name="T77" fmla="*/ 14612 h 22325"/>
              <a:gd name="T78" fmla="*/ 0 w 25"/>
              <a:gd name="T79" fmla="*/ 14887 h 22325"/>
              <a:gd name="T80" fmla="*/ 13 w 25"/>
              <a:gd name="T81" fmla="*/ 15225 h 22325"/>
              <a:gd name="T82" fmla="*/ 25 w 25"/>
              <a:gd name="T83" fmla="*/ 15587 h 22325"/>
              <a:gd name="T84" fmla="*/ 25 w 25"/>
              <a:gd name="T85" fmla="*/ 16112 h 22325"/>
              <a:gd name="T86" fmla="*/ 25 w 25"/>
              <a:gd name="T87" fmla="*/ 16537 h 22325"/>
              <a:gd name="T88" fmla="*/ 13 w 25"/>
              <a:gd name="T89" fmla="*/ 16900 h 22325"/>
              <a:gd name="T90" fmla="*/ 0 w 25"/>
              <a:gd name="T91" fmla="*/ 17237 h 22325"/>
              <a:gd name="T92" fmla="*/ 0 w 25"/>
              <a:gd name="T93" fmla="*/ 17512 h 22325"/>
              <a:gd name="T94" fmla="*/ 13 w 25"/>
              <a:gd name="T95" fmla="*/ 17850 h 22325"/>
              <a:gd name="T96" fmla="*/ 25 w 25"/>
              <a:gd name="T97" fmla="*/ 18212 h 22325"/>
              <a:gd name="T98" fmla="*/ 25 w 25"/>
              <a:gd name="T99" fmla="*/ 18737 h 22325"/>
              <a:gd name="T100" fmla="*/ 25 w 25"/>
              <a:gd name="T101" fmla="*/ 19162 h 22325"/>
              <a:gd name="T102" fmla="*/ 13 w 25"/>
              <a:gd name="T103" fmla="*/ 19525 h 22325"/>
              <a:gd name="T104" fmla="*/ 0 w 25"/>
              <a:gd name="T105" fmla="*/ 19862 h 22325"/>
              <a:gd name="T106" fmla="*/ 0 w 25"/>
              <a:gd name="T107" fmla="*/ 20137 h 22325"/>
              <a:gd name="T108" fmla="*/ 13 w 25"/>
              <a:gd name="T109" fmla="*/ 20475 h 22325"/>
              <a:gd name="T110" fmla="*/ 25 w 25"/>
              <a:gd name="T111" fmla="*/ 20837 h 22325"/>
              <a:gd name="T112" fmla="*/ 25 w 25"/>
              <a:gd name="T113" fmla="*/ 21362 h 22325"/>
              <a:gd name="T114" fmla="*/ 25 w 25"/>
              <a:gd name="T115" fmla="*/ 21787 h 22325"/>
              <a:gd name="T116" fmla="*/ 13 w 25"/>
              <a:gd name="T117" fmla="*/ 22150 h 223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25" h="22325">
                <a:moveTo>
                  <a:pt x="25" y="12"/>
                </a:moveTo>
                <a:lnTo>
                  <a:pt x="25" y="87"/>
                </a:lnTo>
                <a:cubicBezTo>
                  <a:pt x="25" y="94"/>
                  <a:pt x="20" y="100"/>
                  <a:pt x="13" y="100"/>
                </a:cubicBezTo>
                <a:cubicBezTo>
                  <a:pt x="6" y="100"/>
                  <a:pt x="0" y="94"/>
                  <a:pt x="0" y="87"/>
                </a:cubicBezTo>
                <a:lnTo>
                  <a:pt x="0" y="12"/>
                </a:lnTo>
                <a:cubicBezTo>
                  <a:pt x="0" y="5"/>
                  <a:pt x="6" y="0"/>
                  <a:pt x="13" y="0"/>
                </a:cubicBezTo>
                <a:cubicBezTo>
                  <a:pt x="20" y="0"/>
                  <a:pt x="25" y="5"/>
                  <a:pt x="25" y="12"/>
                </a:cubicBezTo>
                <a:close/>
                <a:moveTo>
                  <a:pt x="25" y="187"/>
                </a:moveTo>
                <a:lnTo>
                  <a:pt x="25" y="262"/>
                </a:lnTo>
                <a:cubicBezTo>
                  <a:pt x="25" y="269"/>
                  <a:pt x="20" y="275"/>
                  <a:pt x="13" y="275"/>
                </a:cubicBezTo>
                <a:cubicBezTo>
                  <a:pt x="6" y="275"/>
                  <a:pt x="0" y="269"/>
                  <a:pt x="0" y="262"/>
                </a:cubicBezTo>
                <a:lnTo>
                  <a:pt x="0" y="187"/>
                </a:lnTo>
                <a:cubicBezTo>
                  <a:pt x="0" y="180"/>
                  <a:pt x="6" y="175"/>
                  <a:pt x="13" y="175"/>
                </a:cubicBezTo>
                <a:cubicBezTo>
                  <a:pt x="20" y="175"/>
                  <a:pt x="25" y="180"/>
                  <a:pt x="25" y="187"/>
                </a:cubicBezTo>
                <a:close/>
                <a:moveTo>
                  <a:pt x="25" y="362"/>
                </a:moveTo>
                <a:lnTo>
                  <a:pt x="25" y="437"/>
                </a:lnTo>
                <a:cubicBezTo>
                  <a:pt x="25" y="444"/>
                  <a:pt x="20" y="450"/>
                  <a:pt x="13" y="450"/>
                </a:cubicBezTo>
                <a:cubicBezTo>
                  <a:pt x="6" y="450"/>
                  <a:pt x="0" y="444"/>
                  <a:pt x="0" y="437"/>
                </a:cubicBezTo>
                <a:lnTo>
                  <a:pt x="0" y="362"/>
                </a:lnTo>
                <a:cubicBezTo>
                  <a:pt x="0" y="355"/>
                  <a:pt x="6" y="350"/>
                  <a:pt x="13" y="350"/>
                </a:cubicBezTo>
                <a:cubicBezTo>
                  <a:pt x="20" y="350"/>
                  <a:pt x="25" y="355"/>
                  <a:pt x="25" y="362"/>
                </a:cubicBezTo>
                <a:close/>
                <a:moveTo>
                  <a:pt x="25" y="537"/>
                </a:moveTo>
                <a:lnTo>
                  <a:pt x="25" y="612"/>
                </a:lnTo>
                <a:cubicBezTo>
                  <a:pt x="25" y="619"/>
                  <a:pt x="20" y="625"/>
                  <a:pt x="13" y="625"/>
                </a:cubicBezTo>
                <a:cubicBezTo>
                  <a:pt x="6" y="625"/>
                  <a:pt x="0" y="619"/>
                  <a:pt x="0" y="612"/>
                </a:cubicBezTo>
                <a:lnTo>
                  <a:pt x="0" y="537"/>
                </a:lnTo>
                <a:cubicBezTo>
                  <a:pt x="0" y="530"/>
                  <a:pt x="6" y="525"/>
                  <a:pt x="13" y="525"/>
                </a:cubicBezTo>
                <a:cubicBezTo>
                  <a:pt x="20" y="525"/>
                  <a:pt x="25" y="530"/>
                  <a:pt x="25" y="537"/>
                </a:cubicBezTo>
                <a:close/>
                <a:moveTo>
                  <a:pt x="25" y="712"/>
                </a:moveTo>
                <a:lnTo>
                  <a:pt x="25" y="787"/>
                </a:lnTo>
                <a:cubicBezTo>
                  <a:pt x="25" y="794"/>
                  <a:pt x="20" y="800"/>
                  <a:pt x="13" y="800"/>
                </a:cubicBezTo>
                <a:cubicBezTo>
                  <a:pt x="6" y="800"/>
                  <a:pt x="0" y="794"/>
                  <a:pt x="0" y="787"/>
                </a:cubicBezTo>
                <a:lnTo>
                  <a:pt x="0" y="712"/>
                </a:lnTo>
                <a:cubicBezTo>
                  <a:pt x="0" y="705"/>
                  <a:pt x="6" y="700"/>
                  <a:pt x="13" y="700"/>
                </a:cubicBezTo>
                <a:cubicBezTo>
                  <a:pt x="20" y="700"/>
                  <a:pt x="25" y="705"/>
                  <a:pt x="25" y="712"/>
                </a:cubicBezTo>
                <a:close/>
                <a:moveTo>
                  <a:pt x="25" y="887"/>
                </a:moveTo>
                <a:lnTo>
                  <a:pt x="25" y="962"/>
                </a:lnTo>
                <a:cubicBezTo>
                  <a:pt x="25" y="969"/>
                  <a:pt x="20" y="975"/>
                  <a:pt x="13" y="975"/>
                </a:cubicBezTo>
                <a:cubicBezTo>
                  <a:pt x="6" y="975"/>
                  <a:pt x="0" y="969"/>
                  <a:pt x="0" y="962"/>
                </a:cubicBezTo>
                <a:lnTo>
                  <a:pt x="0" y="887"/>
                </a:lnTo>
                <a:cubicBezTo>
                  <a:pt x="0" y="880"/>
                  <a:pt x="6" y="875"/>
                  <a:pt x="13" y="875"/>
                </a:cubicBezTo>
                <a:cubicBezTo>
                  <a:pt x="20" y="875"/>
                  <a:pt x="25" y="880"/>
                  <a:pt x="25" y="887"/>
                </a:cubicBezTo>
                <a:close/>
                <a:moveTo>
                  <a:pt x="25" y="1062"/>
                </a:moveTo>
                <a:lnTo>
                  <a:pt x="25" y="1137"/>
                </a:lnTo>
                <a:cubicBezTo>
                  <a:pt x="25" y="1144"/>
                  <a:pt x="20" y="1150"/>
                  <a:pt x="13" y="1150"/>
                </a:cubicBezTo>
                <a:cubicBezTo>
                  <a:pt x="6" y="1150"/>
                  <a:pt x="0" y="1144"/>
                  <a:pt x="0" y="1137"/>
                </a:cubicBezTo>
                <a:lnTo>
                  <a:pt x="0" y="1062"/>
                </a:lnTo>
                <a:cubicBezTo>
                  <a:pt x="0" y="1055"/>
                  <a:pt x="6" y="1050"/>
                  <a:pt x="13" y="1050"/>
                </a:cubicBezTo>
                <a:cubicBezTo>
                  <a:pt x="20" y="1050"/>
                  <a:pt x="25" y="1055"/>
                  <a:pt x="25" y="1062"/>
                </a:cubicBezTo>
                <a:close/>
                <a:moveTo>
                  <a:pt x="25" y="1237"/>
                </a:moveTo>
                <a:lnTo>
                  <a:pt x="25" y="1312"/>
                </a:lnTo>
                <a:cubicBezTo>
                  <a:pt x="25" y="1319"/>
                  <a:pt x="20" y="1325"/>
                  <a:pt x="13" y="1325"/>
                </a:cubicBezTo>
                <a:cubicBezTo>
                  <a:pt x="6" y="1325"/>
                  <a:pt x="0" y="1319"/>
                  <a:pt x="0" y="1312"/>
                </a:cubicBezTo>
                <a:lnTo>
                  <a:pt x="0" y="1237"/>
                </a:lnTo>
                <a:cubicBezTo>
                  <a:pt x="0" y="1230"/>
                  <a:pt x="6" y="1225"/>
                  <a:pt x="13" y="1225"/>
                </a:cubicBezTo>
                <a:cubicBezTo>
                  <a:pt x="20" y="1225"/>
                  <a:pt x="25" y="1230"/>
                  <a:pt x="25" y="1237"/>
                </a:cubicBezTo>
                <a:close/>
                <a:moveTo>
                  <a:pt x="25" y="1412"/>
                </a:moveTo>
                <a:lnTo>
                  <a:pt x="25" y="1487"/>
                </a:lnTo>
                <a:cubicBezTo>
                  <a:pt x="25" y="1494"/>
                  <a:pt x="20" y="1500"/>
                  <a:pt x="13" y="1500"/>
                </a:cubicBezTo>
                <a:cubicBezTo>
                  <a:pt x="6" y="1500"/>
                  <a:pt x="0" y="1494"/>
                  <a:pt x="0" y="1487"/>
                </a:cubicBezTo>
                <a:lnTo>
                  <a:pt x="0" y="1412"/>
                </a:lnTo>
                <a:cubicBezTo>
                  <a:pt x="0" y="1405"/>
                  <a:pt x="6" y="1400"/>
                  <a:pt x="13" y="1400"/>
                </a:cubicBezTo>
                <a:cubicBezTo>
                  <a:pt x="20" y="1400"/>
                  <a:pt x="25" y="1405"/>
                  <a:pt x="25" y="1412"/>
                </a:cubicBezTo>
                <a:close/>
                <a:moveTo>
                  <a:pt x="25" y="1587"/>
                </a:moveTo>
                <a:lnTo>
                  <a:pt x="25" y="1662"/>
                </a:lnTo>
                <a:cubicBezTo>
                  <a:pt x="25" y="1669"/>
                  <a:pt x="20" y="1675"/>
                  <a:pt x="13" y="1675"/>
                </a:cubicBezTo>
                <a:cubicBezTo>
                  <a:pt x="6" y="1675"/>
                  <a:pt x="0" y="1669"/>
                  <a:pt x="0" y="1662"/>
                </a:cubicBezTo>
                <a:lnTo>
                  <a:pt x="0" y="1587"/>
                </a:lnTo>
                <a:cubicBezTo>
                  <a:pt x="0" y="1580"/>
                  <a:pt x="6" y="1575"/>
                  <a:pt x="13" y="1575"/>
                </a:cubicBezTo>
                <a:cubicBezTo>
                  <a:pt x="20" y="1575"/>
                  <a:pt x="25" y="1580"/>
                  <a:pt x="25" y="1587"/>
                </a:cubicBezTo>
                <a:close/>
                <a:moveTo>
                  <a:pt x="25" y="1762"/>
                </a:moveTo>
                <a:lnTo>
                  <a:pt x="25" y="1837"/>
                </a:lnTo>
                <a:cubicBezTo>
                  <a:pt x="25" y="1844"/>
                  <a:pt x="20" y="1850"/>
                  <a:pt x="13" y="1850"/>
                </a:cubicBezTo>
                <a:cubicBezTo>
                  <a:pt x="6" y="1850"/>
                  <a:pt x="0" y="1844"/>
                  <a:pt x="0" y="1837"/>
                </a:cubicBezTo>
                <a:lnTo>
                  <a:pt x="0" y="1762"/>
                </a:lnTo>
                <a:cubicBezTo>
                  <a:pt x="0" y="1755"/>
                  <a:pt x="6" y="1750"/>
                  <a:pt x="13" y="1750"/>
                </a:cubicBezTo>
                <a:cubicBezTo>
                  <a:pt x="20" y="1750"/>
                  <a:pt x="25" y="1755"/>
                  <a:pt x="25" y="1762"/>
                </a:cubicBezTo>
                <a:close/>
                <a:moveTo>
                  <a:pt x="25" y="1937"/>
                </a:moveTo>
                <a:lnTo>
                  <a:pt x="25" y="2012"/>
                </a:lnTo>
                <a:cubicBezTo>
                  <a:pt x="25" y="2019"/>
                  <a:pt x="20" y="2025"/>
                  <a:pt x="13" y="2025"/>
                </a:cubicBezTo>
                <a:cubicBezTo>
                  <a:pt x="6" y="2025"/>
                  <a:pt x="0" y="2019"/>
                  <a:pt x="0" y="2012"/>
                </a:cubicBezTo>
                <a:lnTo>
                  <a:pt x="0" y="1937"/>
                </a:lnTo>
                <a:cubicBezTo>
                  <a:pt x="0" y="1930"/>
                  <a:pt x="6" y="1925"/>
                  <a:pt x="13" y="1925"/>
                </a:cubicBezTo>
                <a:cubicBezTo>
                  <a:pt x="20" y="1925"/>
                  <a:pt x="25" y="1930"/>
                  <a:pt x="25" y="1937"/>
                </a:cubicBezTo>
                <a:close/>
                <a:moveTo>
                  <a:pt x="25" y="2112"/>
                </a:moveTo>
                <a:lnTo>
                  <a:pt x="25" y="2187"/>
                </a:lnTo>
                <a:cubicBezTo>
                  <a:pt x="25" y="2194"/>
                  <a:pt x="20" y="2200"/>
                  <a:pt x="13" y="2200"/>
                </a:cubicBezTo>
                <a:cubicBezTo>
                  <a:pt x="6" y="2200"/>
                  <a:pt x="0" y="2194"/>
                  <a:pt x="0" y="2187"/>
                </a:cubicBezTo>
                <a:lnTo>
                  <a:pt x="0" y="2112"/>
                </a:lnTo>
                <a:cubicBezTo>
                  <a:pt x="0" y="2105"/>
                  <a:pt x="6" y="2100"/>
                  <a:pt x="13" y="2100"/>
                </a:cubicBezTo>
                <a:cubicBezTo>
                  <a:pt x="20" y="2100"/>
                  <a:pt x="25" y="2105"/>
                  <a:pt x="25" y="2112"/>
                </a:cubicBezTo>
                <a:close/>
                <a:moveTo>
                  <a:pt x="25" y="2287"/>
                </a:moveTo>
                <a:lnTo>
                  <a:pt x="25" y="2362"/>
                </a:lnTo>
                <a:cubicBezTo>
                  <a:pt x="25" y="2369"/>
                  <a:pt x="20" y="2375"/>
                  <a:pt x="13" y="2375"/>
                </a:cubicBezTo>
                <a:cubicBezTo>
                  <a:pt x="6" y="2375"/>
                  <a:pt x="0" y="2369"/>
                  <a:pt x="0" y="2362"/>
                </a:cubicBezTo>
                <a:lnTo>
                  <a:pt x="0" y="2287"/>
                </a:lnTo>
                <a:cubicBezTo>
                  <a:pt x="0" y="2280"/>
                  <a:pt x="6" y="2275"/>
                  <a:pt x="13" y="2275"/>
                </a:cubicBezTo>
                <a:cubicBezTo>
                  <a:pt x="20" y="2275"/>
                  <a:pt x="25" y="2280"/>
                  <a:pt x="25" y="2287"/>
                </a:cubicBezTo>
                <a:close/>
                <a:moveTo>
                  <a:pt x="25" y="2462"/>
                </a:moveTo>
                <a:lnTo>
                  <a:pt x="25" y="2537"/>
                </a:lnTo>
                <a:cubicBezTo>
                  <a:pt x="25" y="2544"/>
                  <a:pt x="20" y="2550"/>
                  <a:pt x="13" y="2550"/>
                </a:cubicBezTo>
                <a:cubicBezTo>
                  <a:pt x="6" y="2550"/>
                  <a:pt x="0" y="2544"/>
                  <a:pt x="0" y="2537"/>
                </a:cubicBezTo>
                <a:lnTo>
                  <a:pt x="0" y="2462"/>
                </a:lnTo>
                <a:cubicBezTo>
                  <a:pt x="0" y="2455"/>
                  <a:pt x="6" y="2450"/>
                  <a:pt x="13" y="2450"/>
                </a:cubicBezTo>
                <a:cubicBezTo>
                  <a:pt x="20" y="2450"/>
                  <a:pt x="25" y="2455"/>
                  <a:pt x="25" y="2462"/>
                </a:cubicBezTo>
                <a:close/>
                <a:moveTo>
                  <a:pt x="25" y="2637"/>
                </a:moveTo>
                <a:lnTo>
                  <a:pt x="25" y="2712"/>
                </a:lnTo>
                <a:cubicBezTo>
                  <a:pt x="25" y="2719"/>
                  <a:pt x="20" y="2725"/>
                  <a:pt x="13" y="2725"/>
                </a:cubicBezTo>
                <a:cubicBezTo>
                  <a:pt x="6" y="2725"/>
                  <a:pt x="0" y="2719"/>
                  <a:pt x="0" y="2712"/>
                </a:cubicBezTo>
                <a:lnTo>
                  <a:pt x="0" y="2637"/>
                </a:lnTo>
                <a:cubicBezTo>
                  <a:pt x="0" y="2630"/>
                  <a:pt x="6" y="2625"/>
                  <a:pt x="13" y="2625"/>
                </a:cubicBezTo>
                <a:cubicBezTo>
                  <a:pt x="20" y="2625"/>
                  <a:pt x="25" y="2630"/>
                  <a:pt x="25" y="2637"/>
                </a:cubicBezTo>
                <a:close/>
                <a:moveTo>
                  <a:pt x="25" y="2812"/>
                </a:moveTo>
                <a:lnTo>
                  <a:pt x="25" y="2887"/>
                </a:lnTo>
                <a:cubicBezTo>
                  <a:pt x="25" y="2894"/>
                  <a:pt x="20" y="2900"/>
                  <a:pt x="13" y="2900"/>
                </a:cubicBezTo>
                <a:cubicBezTo>
                  <a:pt x="6" y="2900"/>
                  <a:pt x="0" y="2894"/>
                  <a:pt x="0" y="2887"/>
                </a:cubicBezTo>
                <a:lnTo>
                  <a:pt x="0" y="2812"/>
                </a:lnTo>
                <a:cubicBezTo>
                  <a:pt x="0" y="2805"/>
                  <a:pt x="6" y="2800"/>
                  <a:pt x="13" y="2800"/>
                </a:cubicBezTo>
                <a:cubicBezTo>
                  <a:pt x="20" y="2800"/>
                  <a:pt x="25" y="2805"/>
                  <a:pt x="25" y="2812"/>
                </a:cubicBezTo>
                <a:close/>
                <a:moveTo>
                  <a:pt x="25" y="2987"/>
                </a:moveTo>
                <a:lnTo>
                  <a:pt x="25" y="3062"/>
                </a:lnTo>
                <a:cubicBezTo>
                  <a:pt x="25" y="3069"/>
                  <a:pt x="20" y="3075"/>
                  <a:pt x="13" y="3075"/>
                </a:cubicBezTo>
                <a:cubicBezTo>
                  <a:pt x="6" y="3075"/>
                  <a:pt x="0" y="3069"/>
                  <a:pt x="0" y="3062"/>
                </a:cubicBezTo>
                <a:lnTo>
                  <a:pt x="0" y="2987"/>
                </a:lnTo>
                <a:cubicBezTo>
                  <a:pt x="0" y="2980"/>
                  <a:pt x="6" y="2975"/>
                  <a:pt x="13" y="2975"/>
                </a:cubicBezTo>
                <a:cubicBezTo>
                  <a:pt x="20" y="2975"/>
                  <a:pt x="25" y="2980"/>
                  <a:pt x="25" y="2987"/>
                </a:cubicBezTo>
                <a:close/>
                <a:moveTo>
                  <a:pt x="25" y="3162"/>
                </a:moveTo>
                <a:lnTo>
                  <a:pt x="25" y="3237"/>
                </a:lnTo>
                <a:cubicBezTo>
                  <a:pt x="25" y="3244"/>
                  <a:pt x="20" y="3250"/>
                  <a:pt x="13" y="3250"/>
                </a:cubicBezTo>
                <a:cubicBezTo>
                  <a:pt x="6" y="3250"/>
                  <a:pt x="0" y="3244"/>
                  <a:pt x="0" y="3237"/>
                </a:cubicBezTo>
                <a:lnTo>
                  <a:pt x="0" y="3162"/>
                </a:lnTo>
                <a:cubicBezTo>
                  <a:pt x="0" y="3155"/>
                  <a:pt x="6" y="3150"/>
                  <a:pt x="13" y="3150"/>
                </a:cubicBezTo>
                <a:cubicBezTo>
                  <a:pt x="20" y="3150"/>
                  <a:pt x="25" y="3155"/>
                  <a:pt x="25" y="3162"/>
                </a:cubicBezTo>
                <a:close/>
                <a:moveTo>
                  <a:pt x="25" y="3337"/>
                </a:moveTo>
                <a:lnTo>
                  <a:pt x="25" y="3412"/>
                </a:lnTo>
                <a:cubicBezTo>
                  <a:pt x="25" y="3419"/>
                  <a:pt x="20" y="3425"/>
                  <a:pt x="13" y="3425"/>
                </a:cubicBezTo>
                <a:cubicBezTo>
                  <a:pt x="6" y="3425"/>
                  <a:pt x="0" y="3419"/>
                  <a:pt x="0" y="3412"/>
                </a:cubicBezTo>
                <a:lnTo>
                  <a:pt x="0" y="3337"/>
                </a:lnTo>
                <a:cubicBezTo>
                  <a:pt x="0" y="3330"/>
                  <a:pt x="6" y="3325"/>
                  <a:pt x="13" y="3325"/>
                </a:cubicBezTo>
                <a:cubicBezTo>
                  <a:pt x="20" y="3325"/>
                  <a:pt x="25" y="3330"/>
                  <a:pt x="25" y="3337"/>
                </a:cubicBezTo>
                <a:close/>
                <a:moveTo>
                  <a:pt x="25" y="3512"/>
                </a:moveTo>
                <a:lnTo>
                  <a:pt x="25" y="3587"/>
                </a:lnTo>
                <a:cubicBezTo>
                  <a:pt x="25" y="3594"/>
                  <a:pt x="20" y="3600"/>
                  <a:pt x="13" y="3600"/>
                </a:cubicBezTo>
                <a:cubicBezTo>
                  <a:pt x="6" y="3600"/>
                  <a:pt x="0" y="3594"/>
                  <a:pt x="0" y="3587"/>
                </a:cubicBezTo>
                <a:lnTo>
                  <a:pt x="0" y="3512"/>
                </a:lnTo>
                <a:cubicBezTo>
                  <a:pt x="0" y="3505"/>
                  <a:pt x="6" y="3500"/>
                  <a:pt x="13" y="3500"/>
                </a:cubicBezTo>
                <a:cubicBezTo>
                  <a:pt x="20" y="3500"/>
                  <a:pt x="25" y="3505"/>
                  <a:pt x="25" y="3512"/>
                </a:cubicBezTo>
                <a:close/>
                <a:moveTo>
                  <a:pt x="25" y="3687"/>
                </a:moveTo>
                <a:lnTo>
                  <a:pt x="25" y="3762"/>
                </a:lnTo>
                <a:cubicBezTo>
                  <a:pt x="25" y="3769"/>
                  <a:pt x="20" y="3775"/>
                  <a:pt x="13" y="3775"/>
                </a:cubicBezTo>
                <a:cubicBezTo>
                  <a:pt x="6" y="3775"/>
                  <a:pt x="0" y="3769"/>
                  <a:pt x="0" y="3762"/>
                </a:cubicBezTo>
                <a:lnTo>
                  <a:pt x="0" y="3687"/>
                </a:lnTo>
                <a:cubicBezTo>
                  <a:pt x="0" y="3680"/>
                  <a:pt x="6" y="3675"/>
                  <a:pt x="13" y="3675"/>
                </a:cubicBezTo>
                <a:cubicBezTo>
                  <a:pt x="20" y="3675"/>
                  <a:pt x="25" y="3680"/>
                  <a:pt x="25" y="3687"/>
                </a:cubicBezTo>
                <a:close/>
                <a:moveTo>
                  <a:pt x="25" y="3862"/>
                </a:moveTo>
                <a:lnTo>
                  <a:pt x="25" y="3937"/>
                </a:lnTo>
                <a:cubicBezTo>
                  <a:pt x="25" y="3944"/>
                  <a:pt x="20" y="3950"/>
                  <a:pt x="13" y="3950"/>
                </a:cubicBezTo>
                <a:cubicBezTo>
                  <a:pt x="6" y="3950"/>
                  <a:pt x="0" y="3944"/>
                  <a:pt x="0" y="3937"/>
                </a:cubicBezTo>
                <a:lnTo>
                  <a:pt x="0" y="3862"/>
                </a:lnTo>
                <a:cubicBezTo>
                  <a:pt x="0" y="3855"/>
                  <a:pt x="6" y="3850"/>
                  <a:pt x="13" y="3850"/>
                </a:cubicBezTo>
                <a:cubicBezTo>
                  <a:pt x="20" y="3850"/>
                  <a:pt x="25" y="3855"/>
                  <a:pt x="25" y="3862"/>
                </a:cubicBezTo>
                <a:close/>
                <a:moveTo>
                  <a:pt x="25" y="4037"/>
                </a:moveTo>
                <a:lnTo>
                  <a:pt x="25" y="4112"/>
                </a:lnTo>
                <a:cubicBezTo>
                  <a:pt x="25" y="4119"/>
                  <a:pt x="20" y="4125"/>
                  <a:pt x="13" y="4125"/>
                </a:cubicBezTo>
                <a:cubicBezTo>
                  <a:pt x="6" y="4125"/>
                  <a:pt x="0" y="4119"/>
                  <a:pt x="0" y="4112"/>
                </a:cubicBezTo>
                <a:lnTo>
                  <a:pt x="0" y="4037"/>
                </a:lnTo>
                <a:cubicBezTo>
                  <a:pt x="0" y="4030"/>
                  <a:pt x="6" y="4025"/>
                  <a:pt x="13" y="4025"/>
                </a:cubicBezTo>
                <a:cubicBezTo>
                  <a:pt x="20" y="4025"/>
                  <a:pt x="25" y="4030"/>
                  <a:pt x="25" y="4037"/>
                </a:cubicBezTo>
                <a:close/>
                <a:moveTo>
                  <a:pt x="25" y="4212"/>
                </a:moveTo>
                <a:lnTo>
                  <a:pt x="25" y="4287"/>
                </a:lnTo>
                <a:cubicBezTo>
                  <a:pt x="25" y="4294"/>
                  <a:pt x="20" y="4300"/>
                  <a:pt x="13" y="4300"/>
                </a:cubicBezTo>
                <a:cubicBezTo>
                  <a:pt x="6" y="4300"/>
                  <a:pt x="0" y="4294"/>
                  <a:pt x="0" y="4287"/>
                </a:cubicBezTo>
                <a:lnTo>
                  <a:pt x="0" y="4212"/>
                </a:lnTo>
                <a:cubicBezTo>
                  <a:pt x="0" y="4205"/>
                  <a:pt x="6" y="4200"/>
                  <a:pt x="13" y="4200"/>
                </a:cubicBezTo>
                <a:cubicBezTo>
                  <a:pt x="20" y="4200"/>
                  <a:pt x="25" y="4205"/>
                  <a:pt x="25" y="4212"/>
                </a:cubicBezTo>
                <a:close/>
                <a:moveTo>
                  <a:pt x="25" y="4387"/>
                </a:moveTo>
                <a:lnTo>
                  <a:pt x="25" y="4462"/>
                </a:lnTo>
                <a:cubicBezTo>
                  <a:pt x="25" y="4469"/>
                  <a:pt x="20" y="4475"/>
                  <a:pt x="13" y="4475"/>
                </a:cubicBezTo>
                <a:cubicBezTo>
                  <a:pt x="6" y="4475"/>
                  <a:pt x="0" y="4469"/>
                  <a:pt x="0" y="4462"/>
                </a:cubicBezTo>
                <a:lnTo>
                  <a:pt x="0" y="4387"/>
                </a:lnTo>
                <a:cubicBezTo>
                  <a:pt x="0" y="4380"/>
                  <a:pt x="6" y="4375"/>
                  <a:pt x="13" y="4375"/>
                </a:cubicBezTo>
                <a:cubicBezTo>
                  <a:pt x="20" y="4375"/>
                  <a:pt x="25" y="4380"/>
                  <a:pt x="25" y="4387"/>
                </a:cubicBezTo>
                <a:close/>
                <a:moveTo>
                  <a:pt x="25" y="4562"/>
                </a:moveTo>
                <a:lnTo>
                  <a:pt x="25" y="4637"/>
                </a:lnTo>
                <a:cubicBezTo>
                  <a:pt x="25" y="4644"/>
                  <a:pt x="20" y="4650"/>
                  <a:pt x="13" y="4650"/>
                </a:cubicBezTo>
                <a:cubicBezTo>
                  <a:pt x="6" y="4650"/>
                  <a:pt x="0" y="4644"/>
                  <a:pt x="0" y="4637"/>
                </a:cubicBezTo>
                <a:lnTo>
                  <a:pt x="0" y="4562"/>
                </a:lnTo>
                <a:cubicBezTo>
                  <a:pt x="0" y="4555"/>
                  <a:pt x="6" y="4550"/>
                  <a:pt x="13" y="4550"/>
                </a:cubicBezTo>
                <a:cubicBezTo>
                  <a:pt x="20" y="4550"/>
                  <a:pt x="25" y="4555"/>
                  <a:pt x="25" y="4562"/>
                </a:cubicBezTo>
                <a:close/>
                <a:moveTo>
                  <a:pt x="25" y="4737"/>
                </a:moveTo>
                <a:lnTo>
                  <a:pt x="25" y="4812"/>
                </a:lnTo>
                <a:cubicBezTo>
                  <a:pt x="25" y="4819"/>
                  <a:pt x="20" y="4825"/>
                  <a:pt x="13" y="4825"/>
                </a:cubicBezTo>
                <a:cubicBezTo>
                  <a:pt x="6" y="4825"/>
                  <a:pt x="0" y="4819"/>
                  <a:pt x="0" y="4812"/>
                </a:cubicBezTo>
                <a:lnTo>
                  <a:pt x="0" y="4737"/>
                </a:lnTo>
                <a:cubicBezTo>
                  <a:pt x="0" y="4730"/>
                  <a:pt x="6" y="4725"/>
                  <a:pt x="13" y="4725"/>
                </a:cubicBezTo>
                <a:cubicBezTo>
                  <a:pt x="20" y="4725"/>
                  <a:pt x="25" y="4730"/>
                  <a:pt x="25" y="4737"/>
                </a:cubicBezTo>
                <a:close/>
                <a:moveTo>
                  <a:pt x="25" y="4912"/>
                </a:moveTo>
                <a:lnTo>
                  <a:pt x="25" y="4987"/>
                </a:lnTo>
                <a:cubicBezTo>
                  <a:pt x="25" y="4994"/>
                  <a:pt x="20" y="5000"/>
                  <a:pt x="13" y="5000"/>
                </a:cubicBezTo>
                <a:cubicBezTo>
                  <a:pt x="6" y="5000"/>
                  <a:pt x="0" y="4994"/>
                  <a:pt x="0" y="4987"/>
                </a:cubicBezTo>
                <a:lnTo>
                  <a:pt x="0" y="4912"/>
                </a:lnTo>
                <a:cubicBezTo>
                  <a:pt x="0" y="4905"/>
                  <a:pt x="6" y="4900"/>
                  <a:pt x="13" y="4900"/>
                </a:cubicBezTo>
                <a:cubicBezTo>
                  <a:pt x="20" y="4900"/>
                  <a:pt x="25" y="4905"/>
                  <a:pt x="25" y="4912"/>
                </a:cubicBezTo>
                <a:close/>
                <a:moveTo>
                  <a:pt x="25" y="5087"/>
                </a:moveTo>
                <a:lnTo>
                  <a:pt x="25" y="5162"/>
                </a:lnTo>
                <a:cubicBezTo>
                  <a:pt x="25" y="5169"/>
                  <a:pt x="20" y="5175"/>
                  <a:pt x="13" y="5175"/>
                </a:cubicBezTo>
                <a:cubicBezTo>
                  <a:pt x="6" y="5175"/>
                  <a:pt x="0" y="5169"/>
                  <a:pt x="0" y="5162"/>
                </a:cubicBezTo>
                <a:lnTo>
                  <a:pt x="0" y="5087"/>
                </a:lnTo>
                <a:cubicBezTo>
                  <a:pt x="0" y="5080"/>
                  <a:pt x="6" y="5075"/>
                  <a:pt x="13" y="5075"/>
                </a:cubicBezTo>
                <a:cubicBezTo>
                  <a:pt x="20" y="5075"/>
                  <a:pt x="25" y="5080"/>
                  <a:pt x="25" y="5087"/>
                </a:cubicBezTo>
                <a:close/>
                <a:moveTo>
                  <a:pt x="25" y="5262"/>
                </a:moveTo>
                <a:lnTo>
                  <a:pt x="25" y="5337"/>
                </a:lnTo>
                <a:cubicBezTo>
                  <a:pt x="25" y="5344"/>
                  <a:pt x="20" y="5350"/>
                  <a:pt x="13" y="5350"/>
                </a:cubicBezTo>
                <a:cubicBezTo>
                  <a:pt x="6" y="5350"/>
                  <a:pt x="0" y="5344"/>
                  <a:pt x="0" y="5337"/>
                </a:cubicBezTo>
                <a:lnTo>
                  <a:pt x="0" y="5262"/>
                </a:lnTo>
                <a:cubicBezTo>
                  <a:pt x="0" y="5255"/>
                  <a:pt x="6" y="5250"/>
                  <a:pt x="13" y="5250"/>
                </a:cubicBezTo>
                <a:cubicBezTo>
                  <a:pt x="20" y="5250"/>
                  <a:pt x="25" y="5255"/>
                  <a:pt x="25" y="5262"/>
                </a:cubicBezTo>
                <a:close/>
                <a:moveTo>
                  <a:pt x="25" y="5437"/>
                </a:moveTo>
                <a:lnTo>
                  <a:pt x="25" y="5512"/>
                </a:lnTo>
                <a:cubicBezTo>
                  <a:pt x="25" y="5519"/>
                  <a:pt x="20" y="5525"/>
                  <a:pt x="13" y="5525"/>
                </a:cubicBezTo>
                <a:cubicBezTo>
                  <a:pt x="6" y="5525"/>
                  <a:pt x="0" y="5519"/>
                  <a:pt x="0" y="5512"/>
                </a:cubicBezTo>
                <a:lnTo>
                  <a:pt x="0" y="5437"/>
                </a:lnTo>
                <a:cubicBezTo>
                  <a:pt x="0" y="5430"/>
                  <a:pt x="6" y="5425"/>
                  <a:pt x="13" y="5425"/>
                </a:cubicBezTo>
                <a:cubicBezTo>
                  <a:pt x="20" y="5425"/>
                  <a:pt x="25" y="5430"/>
                  <a:pt x="25" y="5437"/>
                </a:cubicBezTo>
                <a:close/>
                <a:moveTo>
                  <a:pt x="25" y="5612"/>
                </a:moveTo>
                <a:lnTo>
                  <a:pt x="25" y="5687"/>
                </a:lnTo>
                <a:cubicBezTo>
                  <a:pt x="25" y="5694"/>
                  <a:pt x="20" y="5700"/>
                  <a:pt x="13" y="5700"/>
                </a:cubicBezTo>
                <a:cubicBezTo>
                  <a:pt x="6" y="5700"/>
                  <a:pt x="0" y="5694"/>
                  <a:pt x="0" y="5687"/>
                </a:cubicBezTo>
                <a:lnTo>
                  <a:pt x="0" y="5612"/>
                </a:lnTo>
                <a:cubicBezTo>
                  <a:pt x="0" y="5605"/>
                  <a:pt x="6" y="5600"/>
                  <a:pt x="13" y="5600"/>
                </a:cubicBezTo>
                <a:cubicBezTo>
                  <a:pt x="20" y="5600"/>
                  <a:pt x="25" y="5605"/>
                  <a:pt x="25" y="5612"/>
                </a:cubicBezTo>
                <a:close/>
                <a:moveTo>
                  <a:pt x="25" y="5787"/>
                </a:moveTo>
                <a:lnTo>
                  <a:pt x="25" y="5862"/>
                </a:lnTo>
                <a:cubicBezTo>
                  <a:pt x="25" y="5869"/>
                  <a:pt x="20" y="5875"/>
                  <a:pt x="13" y="5875"/>
                </a:cubicBezTo>
                <a:cubicBezTo>
                  <a:pt x="6" y="5875"/>
                  <a:pt x="0" y="5869"/>
                  <a:pt x="0" y="5862"/>
                </a:cubicBezTo>
                <a:lnTo>
                  <a:pt x="0" y="5787"/>
                </a:lnTo>
                <a:cubicBezTo>
                  <a:pt x="0" y="5780"/>
                  <a:pt x="6" y="5775"/>
                  <a:pt x="13" y="5775"/>
                </a:cubicBezTo>
                <a:cubicBezTo>
                  <a:pt x="20" y="5775"/>
                  <a:pt x="25" y="5780"/>
                  <a:pt x="25" y="5787"/>
                </a:cubicBezTo>
                <a:close/>
                <a:moveTo>
                  <a:pt x="25" y="5962"/>
                </a:moveTo>
                <a:lnTo>
                  <a:pt x="25" y="6037"/>
                </a:lnTo>
                <a:cubicBezTo>
                  <a:pt x="25" y="6044"/>
                  <a:pt x="20" y="6050"/>
                  <a:pt x="13" y="6050"/>
                </a:cubicBezTo>
                <a:cubicBezTo>
                  <a:pt x="6" y="6050"/>
                  <a:pt x="0" y="6044"/>
                  <a:pt x="0" y="6037"/>
                </a:cubicBezTo>
                <a:lnTo>
                  <a:pt x="0" y="5962"/>
                </a:lnTo>
                <a:cubicBezTo>
                  <a:pt x="0" y="5955"/>
                  <a:pt x="6" y="5950"/>
                  <a:pt x="13" y="5950"/>
                </a:cubicBezTo>
                <a:cubicBezTo>
                  <a:pt x="20" y="5950"/>
                  <a:pt x="25" y="5955"/>
                  <a:pt x="25" y="5962"/>
                </a:cubicBezTo>
                <a:close/>
                <a:moveTo>
                  <a:pt x="25" y="6137"/>
                </a:moveTo>
                <a:lnTo>
                  <a:pt x="25" y="6212"/>
                </a:lnTo>
                <a:cubicBezTo>
                  <a:pt x="25" y="6219"/>
                  <a:pt x="20" y="6225"/>
                  <a:pt x="13" y="6225"/>
                </a:cubicBezTo>
                <a:cubicBezTo>
                  <a:pt x="6" y="6225"/>
                  <a:pt x="0" y="6219"/>
                  <a:pt x="0" y="6212"/>
                </a:cubicBezTo>
                <a:lnTo>
                  <a:pt x="0" y="6137"/>
                </a:lnTo>
                <a:cubicBezTo>
                  <a:pt x="0" y="6130"/>
                  <a:pt x="6" y="6125"/>
                  <a:pt x="13" y="6125"/>
                </a:cubicBezTo>
                <a:cubicBezTo>
                  <a:pt x="20" y="6125"/>
                  <a:pt x="25" y="6130"/>
                  <a:pt x="25" y="6137"/>
                </a:cubicBezTo>
                <a:close/>
                <a:moveTo>
                  <a:pt x="25" y="6312"/>
                </a:moveTo>
                <a:lnTo>
                  <a:pt x="25" y="6387"/>
                </a:lnTo>
                <a:cubicBezTo>
                  <a:pt x="25" y="6394"/>
                  <a:pt x="20" y="6400"/>
                  <a:pt x="13" y="6400"/>
                </a:cubicBezTo>
                <a:cubicBezTo>
                  <a:pt x="6" y="6400"/>
                  <a:pt x="0" y="6394"/>
                  <a:pt x="0" y="6387"/>
                </a:cubicBezTo>
                <a:lnTo>
                  <a:pt x="0" y="6312"/>
                </a:lnTo>
                <a:cubicBezTo>
                  <a:pt x="0" y="6305"/>
                  <a:pt x="6" y="6300"/>
                  <a:pt x="13" y="6300"/>
                </a:cubicBezTo>
                <a:cubicBezTo>
                  <a:pt x="20" y="6300"/>
                  <a:pt x="25" y="6305"/>
                  <a:pt x="25" y="6312"/>
                </a:cubicBezTo>
                <a:close/>
                <a:moveTo>
                  <a:pt x="25" y="6487"/>
                </a:moveTo>
                <a:lnTo>
                  <a:pt x="25" y="6562"/>
                </a:lnTo>
                <a:cubicBezTo>
                  <a:pt x="25" y="6569"/>
                  <a:pt x="20" y="6575"/>
                  <a:pt x="13" y="6575"/>
                </a:cubicBezTo>
                <a:cubicBezTo>
                  <a:pt x="6" y="6575"/>
                  <a:pt x="0" y="6569"/>
                  <a:pt x="0" y="6562"/>
                </a:cubicBezTo>
                <a:lnTo>
                  <a:pt x="0" y="6487"/>
                </a:lnTo>
                <a:cubicBezTo>
                  <a:pt x="0" y="6480"/>
                  <a:pt x="6" y="6475"/>
                  <a:pt x="13" y="6475"/>
                </a:cubicBezTo>
                <a:cubicBezTo>
                  <a:pt x="20" y="6475"/>
                  <a:pt x="25" y="6480"/>
                  <a:pt x="25" y="6487"/>
                </a:cubicBezTo>
                <a:close/>
                <a:moveTo>
                  <a:pt x="25" y="6662"/>
                </a:moveTo>
                <a:lnTo>
                  <a:pt x="25" y="6737"/>
                </a:lnTo>
                <a:cubicBezTo>
                  <a:pt x="25" y="6744"/>
                  <a:pt x="20" y="6750"/>
                  <a:pt x="13" y="6750"/>
                </a:cubicBezTo>
                <a:cubicBezTo>
                  <a:pt x="6" y="6750"/>
                  <a:pt x="0" y="6744"/>
                  <a:pt x="0" y="6737"/>
                </a:cubicBezTo>
                <a:lnTo>
                  <a:pt x="0" y="6662"/>
                </a:lnTo>
                <a:cubicBezTo>
                  <a:pt x="0" y="6655"/>
                  <a:pt x="6" y="6650"/>
                  <a:pt x="13" y="6650"/>
                </a:cubicBezTo>
                <a:cubicBezTo>
                  <a:pt x="20" y="6650"/>
                  <a:pt x="25" y="6655"/>
                  <a:pt x="25" y="6662"/>
                </a:cubicBezTo>
                <a:close/>
                <a:moveTo>
                  <a:pt x="25" y="6837"/>
                </a:moveTo>
                <a:lnTo>
                  <a:pt x="25" y="6912"/>
                </a:lnTo>
                <a:cubicBezTo>
                  <a:pt x="25" y="6919"/>
                  <a:pt x="20" y="6925"/>
                  <a:pt x="13" y="6925"/>
                </a:cubicBezTo>
                <a:cubicBezTo>
                  <a:pt x="6" y="6925"/>
                  <a:pt x="0" y="6919"/>
                  <a:pt x="0" y="6912"/>
                </a:cubicBezTo>
                <a:lnTo>
                  <a:pt x="0" y="6837"/>
                </a:lnTo>
                <a:cubicBezTo>
                  <a:pt x="0" y="6830"/>
                  <a:pt x="6" y="6825"/>
                  <a:pt x="13" y="6825"/>
                </a:cubicBezTo>
                <a:cubicBezTo>
                  <a:pt x="20" y="6825"/>
                  <a:pt x="25" y="6830"/>
                  <a:pt x="25" y="6837"/>
                </a:cubicBezTo>
                <a:close/>
                <a:moveTo>
                  <a:pt x="25" y="7012"/>
                </a:moveTo>
                <a:lnTo>
                  <a:pt x="25" y="7087"/>
                </a:lnTo>
                <a:cubicBezTo>
                  <a:pt x="25" y="7094"/>
                  <a:pt x="20" y="7100"/>
                  <a:pt x="13" y="7100"/>
                </a:cubicBezTo>
                <a:cubicBezTo>
                  <a:pt x="6" y="7100"/>
                  <a:pt x="0" y="7094"/>
                  <a:pt x="0" y="7087"/>
                </a:cubicBezTo>
                <a:lnTo>
                  <a:pt x="0" y="7012"/>
                </a:lnTo>
                <a:cubicBezTo>
                  <a:pt x="0" y="7005"/>
                  <a:pt x="6" y="7000"/>
                  <a:pt x="13" y="7000"/>
                </a:cubicBezTo>
                <a:cubicBezTo>
                  <a:pt x="20" y="7000"/>
                  <a:pt x="25" y="7005"/>
                  <a:pt x="25" y="7012"/>
                </a:cubicBezTo>
                <a:close/>
                <a:moveTo>
                  <a:pt x="25" y="7187"/>
                </a:moveTo>
                <a:lnTo>
                  <a:pt x="25" y="7262"/>
                </a:lnTo>
                <a:cubicBezTo>
                  <a:pt x="25" y="7269"/>
                  <a:pt x="20" y="7275"/>
                  <a:pt x="13" y="7275"/>
                </a:cubicBezTo>
                <a:cubicBezTo>
                  <a:pt x="6" y="7275"/>
                  <a:pt x="0" y="7269"/>
                  <a:pt x="0" y="7262"/>
                </a:cubicBezTo>
                <a:lnTo>
                  <a:pt x="0" y="7187"/>
                </a:lnTo>
                <a:cubicBezTo>
                  <a:pt x="0" y="7180"/>
                  <a:pt x="6" y="7175"/>
                  <a:pt x="13" y="7175"/>
                </a:cubicBezTo>
                <a:cubicBezTo>
                  <a:pt x="20" y="7175"/>
                  <a:pt x="25" y="7180"/>
                  <a:pt x="25" y="7187"/>
                </a:cubicBezTo>
                <a:close/>
                <a:moveTo>
                  <a:pt x="25" y="7362"/>
                </a:moveTo>
                <a:lnTo>
                  <a:pt x="25" y="7437"/>
                </a:lnTo>
                <a:cubicBezTo>
                  <a:pt x="25" y="7444"/>
                  <a:pt x="20" y="7450"/>
                  <a:pt x="13" y="7450"/>
                </a:cubicBezTo>
                <a:cubicBezTo>
                  <a:pt x="6" y="7450"/>
                  <a:pt x="0" y="7444"/>
                  <a:pt x="0" y="7437"/>
                </a:cubicBezTo>
                <a:lnTo>
                  <a:pt x="0" y="7362"/>
                </a:lnTo>
                <a:cubicBezTo>
                  <a:pt x="0" y="7355"/>
                  <a:pt x="6" y="7350"/>
                  <a:pt x="13" y="7350"/>
                </a:cubicBezTo>
                <a:cubicBezTo>
                  <a:pt x="20" y="7350"/>
                  <a:pt x="25" y="7355"/>
                  <a:pt x="25" y="7362"/>
                </a:cubicBezTo>
                <a:close/>
                <a:moveTo>
                  <a:pt x="25" y="7537"/>
                </a:moveTo>
                <a:lnTo>
                  <a:pt x="25" y="7612"/>
                </a:lnTo>
                <a:cubicBezTo>
                  <a:pt x="25" y="7619"/>
                  <a:pt x="20" y="7625"/>
                  <a:pt x="13" y="7625"/>
                </a:cubicBezTo>
                <a:cubicBezTo>
                  <a:pt x="6" y="7625"/>
                  <a:pt x="0" y="7619"/>
                  <a:pt x="0" y="7612"/>
                </a:cubicBezTo>
                <a:lnTo>
                  <a:pt x="0" y="7537"/>
                </a:lnTo>
                <a:cubicBezTo>
                  <a:pt x="0" y="7530"/>
                  <a:pt x="6" y="7525"/>
                  <a:pt x="13" y="7525"/>
                </a:cubicBezTo>
                <a:cubicBezTo>
                  <a:pt x="20" y="7525"/>
                  <a:pt x="25" y="7530"/>
                  <a:pt x="25" y="7537"/>
                </a:cubicBezTo>
                <a:close/>
                <a:moveTo>
                  <a:pt x="25" y="7712"/>
                </a:moveTo>
                <a:lnTo>
                  <a:pt x="25" y="7787"/>
                </a:lnTo>
                <a:cubicBezTo>
                  <a:pt x="25" y="7794"/>
                  <a:pt x="20" y="7800"/>
                  <a:pt x="13" y="7800"/>
                </a:cubicBezTo>
                <a:cubicBezTo>
                  <a:pt x="6" y="7800"/>
                  <a:pt x="0" y="7794"/>
                  <a:pt x="0" y="7787"/>
                </a:cubicBezTo>
                <a:lnTo>
                  <a:pt x="0" y="7712"/>
                </a:lnTo>
                <a:cubicBezTo>
                  <a:pt x="0" y="7705"/>
                  <a:pt x="6" y="7700"/>
                  <a:pt x="13" y="7700"/>
                </a:cubicBezTo>
                <a:cubicBezTo>
                  <a:pt x="20" y="7700"/>
                  <a:pt x="25" y="7705"/>
                  <a:pt x="25" y="7712"/>
                </a:cubicBezTo>
                <a:close/>
                <a:moveTo>
                  <a:pt x="25" y="7887"/>
                </a:moveTo>
                <a:lnTo>
                  <a:pt x="25" y="7962"/>
                </a:lnTo>
                <a:cubicBezTo>
                  <a:pt x="25" y="7969"/>
                  <a:pt x="20" y="7975"/>
                  <a:pt x="13" y="7975"/>
                </a:cubicBezTo>
                <a:cubicBezTo>
                  <a:pt x="6" y="7975"/>
                  <a:pt x="0" y="7969"/>
                  <a:pt x="0" y="7962"/>
                </a:cubicBezTo>
                <a:lnTo>
                  <a:pt x="0" y="7887"/>
                </a:lnTo>
                <a:cubicBezTo>
                  <a:pt x="0" y="7880"/>
                  <a:pt x="6" y="7875"/>
                  <a:pt x="13" y="7875"/>
                </a:cubicBezTo>
                <a:cubicBezTo>
                  <a:pt x="20" y="7875"/>
                  <a:pt x="25" y="7880"/>
                  <a:pt x="25" y="7887"/>
                </a:cubicBezTo>
                <a:close/>
                <a:moveTo>
                  <a:pt x="25" y="8062"/>
                </a:moveTo>
                <a:lnTo>
                  <a:pt x="25" y="8137"/>
                </a:lnTo>
                <a:cubicBezTo>
                  <a:pt x="25" y="8144"/>
                  <a:pt x="20" y="8150"/>
                  <a:pt x="13" y="8150"/>
                </a:cubicBezTo>
                <a:cubicBezTo>
                  <a:pt x="6" y="8150"/>
                  <a:pt x="0" y="8144"/>
                  <a:pt x="0" y="8137"/>
                </a:cubicBezTo>
                <a:lnTo>
                  <a:pt x="0" y="8062"/>
                </a:lnTo>
                <a:cubicBezTo>
                  <a:pt x="0" y="8055"/>
                  <a:pt x="6" y="8050"/>
                  <a:pt x="13" y="8050"/>
                </a:cubicBezTo>
                <a:cubicBezTo>
                  <a:pt x="20" y="8050"/>
                  <a:pt x="25" y="8055"/>
                  <a:pt x="25" y="8062"/>
                </a:cubicBezTo>
                <a:close/>
                <a:moveTo>
                  <a:pt x="25" y="8237"/>
                </a:moveTo>
                <a:lnTo>
                  <a:pt x="25" y="8312"/>
                </a:lnTo>
                <a:cubicBezTo>
                  <a:pt x="25" y="8319"/>
                  <a:pt x="20" y="8325"/>
                  <a:pt x="13" y="8325"/>
                </a:cubicBezTo>
                <a:cubicBezTo>
                  <a:pt x="6" y="8325"/>
                  <a:pt x="0" y="8319"/>
                  <a:pt x="0" y="8312"/>
                </a:cubicBezTo>
                <a:lnTo>
                  <a:pt x="0" y="8237"/>
                </a:lnTo>
                <a:cubicBezTo>
                  <a:pt x="0" y="8230"/>
                  <a:pt x="6" y="8225"/>
                  <a:pt x="13" y="8225"/>
                </a:cubicBezTo>
                <a:cubicBezTo>
                  <a:pt x="20" y="8225"/>
                  <a:pt x="25" y="8230"/>
                  <a:pt x="25" y="8237"/>
                </a:cubicBezTo>
                <a:close/>
                <a:moveTo>
                  <a:pt x="25" y="8412"/>
                </a:moveTo>
                <a:lnTo>
                  <a:pt x="25" y="8487"/>
                </a:lnTo>
                <a:cubicBezTo>
                  <a:pt x="25" y="8494"/>
                  <a:pt x="20" y="8500"/>
                  <a:pt x="13" y="8500"/>
                </a:cubicBezTo>
                <a:cubicBezTo>
                  <a:pt x="6" y="8500"/>
                  <a:pt x="0" y="8494"/>
                  <a:pt x="0" y="8487"/>
                </a:cubicBezTo>
                <a:lnTo>
                  <a:pt x="0" y="8412"/>
                </a:lnTo>
                <a:cubicBezTo>
                  <a:pt x="0" y="8405"/>
                  <a:pt x="6" y="8400"/>
                  <a:pt x="13" y="8400"/>
                </a:cubicBezTo>
                <a:cubicBezTo>
                  <a:pt x="20" y="8400"/>
                  <a:pt x="25" y="8405"/>
                  <a:pt x="25" y="8412"/>
                </a:cubicBezTo>
                <a:close/>
                <a:moveTo>
                  <a:pt x="25" y="8587"/>
                </a:moveTo>
                <a:lnTo>
                  <a:pt x="25" y="8662"/>
                </a:lnTo>
                <a:cubicBezTo>
                  <a:pt x="25" y="8669"/>
                  <a:pt x="20" y="8675"/>
                  <a:pt x="13" y="8675"/>
                </a:cubicBezTo>
                <a:cubicBezTo>
                  <a:pt x="6" y="8675"/>
                  <a:pt x="0" y="8669"/>
                  <a:pt x="0" y="8662"/>
                </a:cubicBezTo>
                <a:lnTo>
                  <a:pt x="0" y="8587"/>
                </a:lnTo>
                <a:cubicBezTo>
                  <a:pt x="0" y="8580"/>
                  <a:pt x="6" y="8575"/>
                  <a:pt x="13" y="8575"/>
                </a:cubicBezTo>
                <a:cubicBezTo>
                  <a:pt x="20" y="8575"/>
                  <a:pt x="25" y="8580"/>
                  <a:pt x="25" y="8587"/>
                </a:cubicBezTo>
                <a:close/>
                <a:moveTo>
                  <a:pt x="25" y="8762"/>
                </a:moveTo>
                <a:lnTo>
                  <a:pt x="25" y="8837"/>
                </a:lnTo>
                <a:cubicBezTo>
                  <a:pt x="25" y="8844"/>
                  <a:pt x="20" y="8850"/>
                  <a:pt x="13" y="8850"/>
                </a:cubicBezTo>
                <a:cubicBezTo>
                  <a:pt x="6" y="8850"/>
                  <a:pt x="0" y="8844"/>
                  <a:pt x="0" y="8837"/>
                </a:cubicBezTo>
                <a:lnTo>
                  <a:pt x="0" y="8762"/>
                </a:lnTo>
                <a:cubicBezTo>
                  <a:pt x="0" y="8755"/>
                  <a:pt x="6" y="8750"/>
                  <a:pt x="13" y="8750"/>
                </a:cubicBezTo>
                <a:cubicBezTo>
                  <a:pt x="20" y="8750"/>
                  <a:pt x="25" y="8755"/>
                  <a:pt x="25" y="8762"/>
                </a:cubicBezTo>
                <a:close/>
                <a:moveTo>
                  <a:pt x="25" y="8937"/>
                </a:moveTo>
                <a:lnTo>
                  <a:pt x="25" y="9012"/>
                </a:lnTo>
                <a:cubicBezTo>
                  <a:pt x="25" y="9019"/>
                  <a:pt x="20" y="9025"/>
                  <a:pt x="13" y="9025"/>
                </a:cubicBezTo>
                <a:cubicBezTo>
                  <a:pt x="6" y="9025"/>
                  <a:pt x="0" y="9019"/>
                  <a:pt x="0" y="9012"/>
                </a:cubicBezTo>
                <a:lnTo>
                  <a:pt x="0" y="8937"/>
                </a:lnTo>
                <a:cubicBezTo>
                  <a:pt x="0" y="8930"/>
                  <a:pt x="6" y="8925"/>
                  <a:pt x="13" y="8925"/>
                </a:cubicBezTo>
                <a:cubicBezTo>
                  <a:pt x="20" y="8925"/>
                  <a:pt x="25" y="8930"/>
                  <a:pt x="25" y="8937"/>
                </a:cubicBezTo>
                <a:close/>
                <a:moveTo>
                  <a:pt x="25" y="9112"/>
                </a:moveTo>
                <a:lnTo>
                  <a:pt x="25" y="9187"/>
                </a:lnTo>
                <a:cubicBezTo>
                  <a:pt x="25" y="9194"/>
                  <a:pt x="20" y="9200"/>
                  <a:pt x="13" y="9200"/>
                </a:cubicBezTo>
                <a:cubicBezTo>
                  <a:pt x="6" y="9200"/>
                  <a:pt x="0" y="9194"/>
                  <a:pt x="0" y="9187"/>
                </a:cubicBezTo>
                <a:lnTo>
                  <a:pt x="0" y="9112"/>
                </a:lnTo>
                <a:cubicBezTo>
                  <a:pt x="0" y="9105"/>
                  <a:pt x="6" y="9100"/>
                  <a:pt x="13" y="9100"/>
                </a:cubicBezTo>
                <a:cubicBezTo>
                  <a:pt x="20" y="9100"/>
                  <a:pt x="25" y="9105"/>
                  <a:pt x="25" y="9112"/>
                </a:cubicBezTo>
                <a:close/>
                <a:moveTo>
                  <a:pt x="25" y="9287"/>
                </a:moveTo>
                <a:lnTo>
                  <a:pt x="25" y="9362"/>
                </a:lnTo>
                <a:cubicBezTo>
                  <a:pt x="25" y="9369"/>
                  <a:pt x="20" y="9375"/>
                  <a:pt x="13" y="9375"/>
                </a:cubicBezTo>
                <a:cubicBezTo>
                  <a:pt x="6" y="9375"/>
                  <a:pt x="0" y="9369"/>
                  <a:pt x="0" y="9362"/>
                </a:cubicBezTo>
                <a:lnTo>
                  <a:pt x="0" y="9287"/>
                </a:lnTo>
                <a:cubicBezTo>
                  <a:pt x="0" y="9280"/>
                  <a:pt x="6" y="9275"/>
                  <a:pt x="13" y="9275"/>
                </a:cubicBezTo>
                <a:cubicBezTo>
                  <a:pt x="20" y="9275"/>
                  <a:pt x="25" y="9280"/>
                  <a:pt x="25" y="9287"/>
                </a:cubicBezTo>
                <a:close/>
                <a:moveTo>
                  <a:pt x="25" y="9462"/>
                </a:moveTo>
                <a:lnTo>
                  <a:pt x="25" y="9537"/>
                </a:lnTo>
                <a:cubicBezTo>
                  <a:pt x="25" y="9544"/>
                  <a:pt x="20" y="9550"/>
                  <a:pt x="13" y="9550"/>
                </a:cubicBezTo>
                <a:cubicBezTo>
                  <a:pt x="6" y="9550"/>
                  <a:pt x="0" y="9544"/>
                  <a:pt x="0" y="9537"/>
                </a:cubicBezTo>
                <a:lnTo>
                  <a:pt x="0" y="9462"/>
                </a:lnTo>
                <a:cubicBezTo>
                  <a:pt x="0" y="9455"/>
                  <a:pt x="6" y="9450"/>
                  <a:pt x="13" y="9450"/>
                </a:cubicBezTo>
                <a:cubicBezTo>
                  <a:pt x="20" y="9450"/>
                  <a:pt x="25" y="9455"/>
                  <a:pt x="25" y="9462"/>
                </a:cubicBezTo>
                <a:close/>
                <a:moveTo>
                  <a:pt x="25" y="9637"/>
                </a:moveTo>
                <a:lnTo>
                  <a:pt x="25" y="9712"/>
                </a:lnTo>
                <a:cubicBezTo>
                  <a:pt x="25" y="9719"/>
                  <a:pt x="20" y="9725"/>
                  <a:pt x="13" y="9725"/>
                </a:cubicBezTo>
                <a:cubicBezTo>
                  <a:pt x="6" y="9725"/>
                  <a:pt x="0" y="9719"/>
                  <a:pt x="0" y="9712"/>
                </a:cubicBezTo>
                <a:lnTo>
                  <a:pt x="0" y="9637"/>
                </a:lnTo>
                <a:cubicBezTo>
                  <a:pt x="0" y="9630"/>
                  <a:pt x="6" y="9625"/>
                  <a:pt x="13" y="9625"/>
                </a:cubicBezTo>
                <a:cubicBezTo>
                  <a:pt x="20" y="9625"/>
                  <a:pt x="25" y="9630"/>
                  <a:pt x="25" y="9637"/>
                </a:cubicBezTo>
                <a:close/>
                <a:moveTo>
                  <a:pt x="25" y="9812"/>
                </a:moveTo>
                <a:lnTo>
                  <a:pt x="25" y="9887"/>
                </a:lnTo>
                <a:cubicBezTo>
                  <a:pt x="25" y="9894"/>
                  <a:pt x="20" y="9900"/>
                  <a:pt x="13" y="9900"/>
                </a:cubicBezTo>
                <a:cubicBezTo>
                  <a:pt x="6" y="9900"/>
                  <a:pt x="0" y="9894"/>
                  <a:pt x="0" y="9887"/>
                </a:cubicBezTo>
                <a:lnTo>
                  <a:pt x="0" y="9812"/>
                </a:lnTo>
                <a:cubicBezTo>
                  <a:pt x="0" y="9805"/>
                  <a:pt x="6" y="9800"/>
                  <a:pt x="13" y="9800"/>
                </a:cubicBezTo>
                <a:cubicBezTo>
                  <a:pt x="20" y="9800"/>
                  <a:pt x="25" y="9805"/>
                  <a:pt x="25" y="9812"/>
                </a:cubicBezTo>
                <a:close/>
                <a:moveTo>
                  <a:pt x="25" y="9987"/>
                </a:moveTo>
                <a:lnTo>
                  <a:pt x="25" y="10062"/>
                </a:lnTo>
                <a:cubicBezTo>
                  <a:pt x="25" y="10069"/>
                  <a:pt x="20" y="10075"/>
                  <a:pt x="13" y="10075"/>
                </a:cubicBezTo>
                <a:cubicBezTo>
                  <a:pt x="6" y="10075"/>
                  <a:pt x="0" y="10069"/>
                  <a:pt x="0" y="10062"/>
                </a:cubicBezTo>
                <a:lnTo>
                  <a:pt x="0" y="9987"/>
                </a:lnTo>
                <a:cubicBezTo>
                  <a:pt x="0" y="9980"/>
                  <a:pt x="6" y="9975"/>
                  <a:pt x="13" y="9975"/>
                </a:cubicBezTo>
                <a:cubicBezTo>
                  <a:pt x="20" y="9975"/>
                  <a:pt x="25" y="9980"/>
                  <a:pt x="25" y="9987"/>
                </a:cubicBezTo>
                <a:close/>
                <a:moveTo>
                  <a:pt x="25" y="10162"/>
                </a:moveTo>
                <a:lnTo>
                  <a:pt x="25" y="10237"/>
                </a:lnTo>
                <a:cubicBezTo>
                  <a:pt x="25" y="10244"/>
                  <a:pt x="20" y="10250"/>
                  <a:pt x="13" y="10250"/>
                </a:cubicBezTo>
                <a:cubicBezTo>
                  <a:pt x="6" y="10250"/>
                  <a:pt x="0" y="10244"/>
                  <a:pt x="0" y="10237"/>
                </a:cubicBezTo>
                <a:lnTo>
                  <a:pt x="0" y="10162"/>
                </a:lnTo>
                <a:cubicBezTo>
                  <a:pt x="0" y="10155"/>
                  <a:pt x="6" y="10150"/>
                  <a:pt x="13" y="10150"/>
                </a:cubicBezTo>
                <a:cubicBezTo>
                  <a:pt x="20" y="10150"/>
                  <a:pt x="25" y="10155"/>
                  <a:pt x="25" y="10162"/>
                </a:cubicBezTo>
                <a:close/>
                <a:moveTo>
                  <a:pt x="25" y="10337"/>
                </a:moveTo>
                <a:lnTo>
                  <a:pt x="25" y="10412"/>
                </a:lnTo>
                <a:cubicBezTo>
                  <a:pt x="25" y="10419"/>
                  <a:pt x="20" y="10425"/>
                  <a:pt x="13" y="10425"/>
                </a:cubicBezTo>
                <a:cubicBezTo>
                  <a:pt x="6" y="10425"/>
                  <a:pt x="0" y="10419"/>
                  <a:pt x="0" y="10412"/>
                </a:cubicBezTo>
                <a:lnTo>
                  <a:pt x="0" y="10337"/>
                </a:lnTo>
                <a:cubicBezTo>
                  <a:pt x="0" y="10330"/>
                  <a:pt x="6" y="10325"/>
                  <a:pt x="13" y="10325"/>
                </a:cubicBezTo>
                <a:cubicBezTo>
                  <a:pt x="20" y="10325"/>
                  <a:pt x="25" y="10330"/>
                  <a:pt x="25" y="10337"/>
                </a:cubicBezTo>
                <a:close/>
                <a:moveTo>
                  <a:pt x="25" y="10512"/>
                </a:moveTo>
                <a:lnTo>
                  <a:pt x="25" y="10587"/>
                </a:lnTo>
                <a:cubicBezTo>
                  <a:pt x="25" y="10594"/>
                  <a:pt x="20" y="10600"/>
                  <a:pt x="13" y="10600"/>
                </a:cubicBezTo>
                <a:cubicBezTo>
                  <a:pt x="6" y="10600"/>
                  <a:pt x="0" y="10594"/>
                  <a:pt x="0" y="10587"/>
                </a:cubicBezTo>
                <a:lnTo>
                  <a:pt x="0" y="10512"/>
                </a:lnTo>
                <a:cubicBezTo>
                  <a:pt x="0" y="10505"/>
                  <a:pt x="6" y="10500"/>
                  <a:pt x="13" y="10500"/>
                </a:cubicBezTo>
                <a:cubicBezTo>
                  <a:pt x="20" y="10500"/>
                  <a:pt x="25" y="10505"/>
                  <a:pt x="25" y="10512"/>
                </a:cubicBezTo>
                <a:close/>
                <a:moveTo>
                  <a:pt x="25" y="10687"/>
                </a:moveTo>
                <a:lnTo>
                  <a:pt x="25" y="10762"/>
                </a:lnTo>
                <a:cubicBezTo>
                  <a:pt x="25" y="10769"/>
                  <a:pt x="20" y="10775"/>
                  <a:pt x="13" y="10775"/>
                </a:cubicBezTo>
                <a:cubicBezTo>
                  <a:pt x="6" y="10775"/>
                  <a:pt x="0" y="10769"/>
                  <a:pt x="0" y="10762"/>
                </a:cubicBezTo>
                <a:lnTo>
                  <a:pt x="0" y="10687"/>
                </a:lnTo>
                <a:cubicBezTo>
                  <a:pt x="0" y="10680"/>
                  <a:pt x="6" y="10675"/>
                  <a:pt x="13" y="10675"/>
                </a:cubicBezTo>
                <a:cubicBezTo>
                  <a:pt x="20" y="10675"/>
                  <a:pt x="25" y="10680"/>
                  <a:pt x="25" y="10687"/>
                </a:cubicBezTo>
                <a:close/>
                <a:moveTo>
                  <a:pt x="25" y="10862"/>
                </a:moveTo>
                <a:lnTo>
                  <a:pt x="25" y="10937"/>
                </a:lnTo>
                <a:cubicBezTo>
                  <a:pt x="25" y="10944"/>
                  <a:pt x="20" y="10950"/>
                  <a:pt x="13" y="10950"/>
                </a:cubicBezTo>
                <a:cubicBezTo>
                  <a:pt x="6" y="10950"/>
                  <a:pt x="0" y="10944"/>
                  <a:pt x="0" y="10937"/>
                </a:cubicBezTo>
                <a:lnTo>
                  <a:pt x="0" y="10862"/>
                </a:lnTo>
                <a:cubicBezTo>
                  <a:pt x="0" y="10855"/>
                  <a:pt x="6" y="10850"/>
                  <a:pt x="13" y="10850"/>
                </a:cubicBezTo>
                <a:cubicBezTo>
                  <a:pt x="20" y="10850"/>
                  <a:pt x="25" y="10855"/>
                  <a:pt x="25" y="10862"/>
                </a:cubicBezTo>
                <a:close/>
                <a:moveTo>
                  <a:pt x="25" y="11037"/>
                </a:moveTo>
                <a:lnTo>
                  <a:pt x="25" y="11112"/>
                </a:lnTo>
                <a:cubicBezTo>
                  <a:pt x="25" y="11119"/>
                  <a:pt x="20" y="11125"/>
                  <a:pt x="13" y="11125"/>
                </a:cubicBezTo>
                <a:cubicBezTo>
                  <a:pt x="6" y="11125"/>
                  <a:pt x="0" y="11119"/>
                  <a:pt x="0" y="11112"/>
                </a:cubicBezTo>
                <a:lnTo>
                  <a:pt x="0" y="11037"/>
                </a:lnTo>
                <a:cubicBezTo>
                  <a:pt x="0" y="11030"/>
                  <a:pt x="6" y="11025"/>
                  <a:pt x="13" y="11025"/>
                </a:cubicBezTo>
                <a:cubicBezTo>
                  <a:pt x="20" y="11025"/>
                  <a:pt x="25" y="11030"/>
                  <a:pt x="25" y="11037"/>
                </a:cubicBezTo>
                <a:close/>
                <a:moveTo>
                  <a:pt x="25" y="11212"/>
                </a:moveTo>
                <a:lnTo>
                  <a:pt x="25" y="11287"/>
                </a:lnTo>
                <a:cubicBezTo>
                  <a:pt x="25" y="11294"/>
                  <a:pt x="20" y="11300"/>
                  <a:pt x="13" y="11300"/>
                </a:cubicBezTo>
                <a:cubicBezTo>
                  <a:pt x="6" y="11300"/>
                  <a:pt x="0" y="11294"/>
                  <a:pt x="0" y="11287"/>
                </a:cubicBezTo>
                <a:lnTo>
                  <a:pt x="0" y="11212"/>
                </a:lnTo>
                <a:cubicBezTo>
                  <a:pt x="0" y="11205"/>
                  <a:pt x="6" y="11200"/>
                  <a:pt x="13" y="11200"/>
                </a:cubicBezTo>
                <a:cubicBezTo>
                  <a:pt x="20" y="11200"/>
                  <a:pt x="25" y="11205"/>
                  <a:pt x="25" y="11212"/>
                </a:cubicBezTo>
                <a:close/>
                <a:moveTo>
                  <a:pt x="25" y="11387"/>
                </a:moveTo>
                <a:lnTo>
                  <a:pt x="25" y="11462"/>
                </a:lnTo>
                <a:cubicBezTo>
                  <a:pt x="25" y="11469"/>
                  <a:pt x="20" y="11475"/>
                  <a:pt x="13" y="11475"/>
                </a:cubicBezTo>
                <a:cubicBezTo>
                  <a:pt x="6" y="11475"/>
                  <a:pt x="0" y="11469"/>
                  <a:pt x="0" y="11462"/>
                </a:cubicBezTo>
                <a:lnTo>
                  <a:pt x="0" y="11387"/>
                </a:lnTo>
                <a:cubicBezTo>
                  <a:pt x="0" y="11380"/>
                  <a:pt x="6" y="11375"/>
                  <a:pt x="13" y="11375"/>
                </a:cubicBezTo>
                <a:cubicBezTo>
                  <a:pt x="20" y="11375"/>
                  <a:pt x="25" y="11380"/>
                  <a:pt x="25" y="11387"/>
                </a:cubicBezTo>
                <a:close/>
                <a:moveTo>
                  <a:pt x="25" y="11562"/>
                </a:moveTo>
                <a:lnTo>
                  <a:pt x="25" y="11637"/>
                </a:lnTo>
                <a:cubicBezTo>
                  <a:pt x="25" y="11644"/>
                  <a:pt x="20" y="11650"/>
                  <a:pt x="13" y="11650"/>
                </a:cubicBezTo>
                <a:cubicBezTo>
                  <a:pt x="6" y="11650"/>
                  <a:pt x="0" y="11644"/>
                  <a:pt x="0" y="11637"/>
                </a:cubicBezTo>
                <a:lnTo>
                  <a:pt x="0" y="11562"/>
                </a:lnTo>
                <a:cubicBezTo>
                  <a:pt x="0" y="11555"/>
                  <a:pt x="6" y="11550"/>
                  <a:pt x="13" y="11550"/>
                </a:cubicBezTo>
                <a:cubicBezTo>
                  <a:pt x="20" y="11550"/>
                  <a:pt x="25" y="11555"/>
                  <a:pt x="25" y="11562"/>
                </a:cubicBezTo>
                <a:close/>
                <a:moveTo>
                  <a:pt x="25" y="11737"/>
                </a:moveTo>
                <a:lnTo>
                  <a:pt x="25" y="11812"/>
                </a:lnTo>
                <a:cubicBezTo>
                  <a:pt x="25" y="11819"/>
                  <a:pt x="20" y="11825"/>
                  <a:pt x="13" y="11825"/>
                </a:cubicBezTo>
                <a:cubicBezTo>
                  <a:pt x="6" y="11825"/>
                  <a:pt x="0" y="11819"/>
                  <a:pt x="0" y="11812"/>
                </a:cubicBezTo>
                <a:lnTo>
                  <a:pt x="0" y="11737"/>
                </a:lnTo>
                <a:cubicBezTo>
                  <a:pt x="0" y="11730"/>
                  <a:pt x="6" y="11725"/>
                  <a:pt x="13" y="11725"/>
                </a:cubicBezTo>
                <a:cubicBezTo>
                  <a:pt x="20" y="11725"/>
                  <a:pt x="25" y="11730"/>
                  <a:pt x="25" y="11737"/>
                </a:cubicBezTo>
                <a:close/>
                <a:moveTo>
                  <a:pt x="25" y="11912"/>
                </a:moveTo>
                <a:lnTo>
                  <a:pt x="25" y="11987"/>
                </a:lnTo>
                <a:cubicBezTo>
                  <a:pt x="25" y="11994"/>
                  <a:pt x="20" y="12000"/>
                  <a:pt x="13" y="12000"/>
                </a:cubicBezTo>
                <a:cubicBezTo>
                  <a:pt x="6" y="12000"/>
                  <a:pt x="0" y="11994"/>
                  <a:pt x="0" y="11987"/>
                </a:cubicBezTo>
                <a:lnTo>
                  <a:pt x="0" y="11912"/>
                </a:lnTo>
                <a:cubicBezTo>
                  <a:pt x="0" y="11905"/>
                  <a:pt x="6" y="11900"/>
                  <a:pt x="13" y="11900"/>
                </a:cubicBezTo>
                <a:cubicBezTo>
                  <a:pt x="20" y="11900"/>
                  <a:pt x="25" y="11905"/>
                  <a:pt x="25" y="11912"/>
                </a:cubicBezTo>
                <a:close/>
                <a:moveTo>
                  <a:pt x="25" y="12087"/>
                </a:moveTo>
                <a:lnTo>
                  <a:pt x="25" y="12162"/>
                </a:lnTo>
                <a:cubicBezTo>
                  <a:pt x="25" y="12169"/>
                  <a:pt x="20" y="12175"/>
                  <a:pt x="13" y="12175"/>
                </a:cubicBezTo>
                <a:cubicBezTo>
                  <a:pt x="6" y="12175"/>
                  <a:pt x="0" y="12169"/>
                  <a:pt x="0" y="12162"/>
                </a:cubicBezTo>
                <a:lnTo>
                  <a:pt x="0" y="12087"/>
                </a:lnTo>
                <a:cubicBezTo>
                  <a:pt x="0" y="12080"/>
                  <a:pt x="6" y="12075"/>
                  <a:pt x="13" y="12075"/>
                </a:cubicBezTo>
                <a:cubicBezTo>
                  <a:pt x="20" y="12075"/>
                  <a:pt x="25" y="12080"/>
                  <a:pt x="25" y="12087"/>
                </a:cubicBezTo>
                <a:close/>
                <a:moveTo>
                  <a:pt x="25" y="12262"/>
                </a:moveTo>
                <a:lnTo>
                  <a:pt x="25" y="12337"/>
                </a:lnTo>
                <a:cubicBezTo>
                  <a:pt x="25" y="12344"/>
                  <a:pt x="20" y="12350"/>
                  <a:pt x="13" y="12350"/>
                </a:cubicBezTo>
                <a:cubicBezTo>
                  <a:pt x="6" y="12350"/>
                  <a:pt x="0" y="12344"/>
                  <a:pt x="0" y="12337"/>
                </a:cubicBezTo>
                <a:lnTo>
                  <a:pt x="0" y="12262"/>
                </a:lnTo>
                <a:cubicBezTo>
                  <a:pt x="0" y="12255"/>
                  <a:pt x="6" y="12250"/>
                  <a:pt x="13" y="12250"/>
                </a:cubicBezTo>
                <a:cubicBezTo>
                  <a:pt x="20" y="12250"/>
                  <a:pt x="25" y="12255"/>
                  <a:pt x="25" y="12262"/>
                </a:cubicBezTo>
                <a:close/>
                <a:moveTo>
                  <a:pt x="25" y="12437"/>
                </a:moveTo>
                <a:lnTo>
                  <a:pt x="25" y="12512"/>
                </a:lnTo>
                <a:cubicBezTo>
                  <a:pt x="25" y="12519"/>
                  <a:pt x="20" y="12525"/>
                  <a:pt x="13" y="12525"/>
                </a:cubicBezTo>
                <a:cubicBezTo>
                  <a:pt x="6" y="12525"/>
                  <a:pt x="0" y="12519"/>
                  <a:pt x="0" y="12512"/>
                </a:cubicBezTo>
                <a:lnTo>
                  <a:pt x="0" y="12437"/>
                </a:lnTo>
                <a:cubicBezTo>
                  <a:pt x="0" y="12430"/>
                  <a:pt x="6" y="12425"/>
                  <a:pt x="13" y="12425"/>
                </a:cubicBezTo>
                <a:cubicBezTo>
                  <a:pt x="20" y="12425"/>
                  <a:pt x="25" y="12430"/>
                  <a:pt x="25" y="12437"/>
                </a:cubicBezTo>
                <a:close/>
                <a:moveTo>
                  <a:pt x="25" y="12612"/>
                </a:moveTo>
                <a:lnTo>
                  <a:pt x="25" y="12687"/>
                </a:lnTo>
                <a:cubicBezTo>
                  <a:pt x="25" y="12694"/>
                  <a:pt x="20" y="12700"/>
                  <a:pt x="13" y="12700"/>
                </a:cubicBezTo>
                <a:cubicBezTo>
                  <a:pt x="6" y="12700"/>
                  <a:pt x="0" y="12694"/>
                  <a:pt x="0" y="12687"/>
                </a:cubicBezTo>
                <a:lnTo>
                  <a:pt x="0" y="12612"/>
                </a:lnTo>
                <a:cubicBezTo>
                  <a:pt x="0" y="12605"/>
                  <a:pt x="6" y="12600"/>
                  <a:pt x="13" y="12600"/>
                </a:cubicBezTo>
                <a:cubicBezTo>
                  <a:pt x="20" y="12600"/>
                  <a:pt x="25" y="12605"/>
                  <a:pt x="25" y="12612"/>
                </a:cubicBezTo>
                <a:close/>
                <a:moveTo>
                  <a:pt x="25" y="12787"/>
                </a:moveTo>
                <a:lnTo>
                  <a:pt x="25" y="12862"/>
                </a:lnTo>
                <a:cubicBezTo>
                  <a:pt x="25" y="12869"/>
                  <a:pt x="20" y="12875"/>
                  <a:pt x="13" y="12875"/>
                </a:cubicBezTo>
                <a:cubicBezTo>
                  <a:pt x="6" y="12875"/>
                  <a:pt x="0" y="12869"/>
                  <a:pt x="0" y="12862"/>
                </a:cubicBezTo>
                <a:lnTo>
                  <a:pt x="0" y="12787"/>
                </a:lnTo>
                <a:cubicBezTo>
                  <a:pt x="0" y="12780"/>
                  <a:pt x="6" y="12775"/>
                  <a:pt x="13" y="12775"/>
                </a:cubicBezTo>
                <a:cubicBezTo>
                  <a:pt x="20" y="12775"/>
                  <a:pt x="25" y="12780"/>
                  <a:pt x="25" y="12787"/>
                </a:cubicBezTo>
                <a:close/>
                <a:moveTo>
                  <a:pt x="25" y="12962"/>
                </a:moveTo>
                <a:lnTo>
                  <a:pt x="25" y="13037"/>
                </a:lnTo>
                <a:cubicBezTo>
                  <a:pt x="25" y="13044"/>
                  <a:pt x="20" y="13050"/>
                  <a:pt x="13" y="13050"/>
                </a:cubicBezTo>
                <a:cubicBezTo>
                  <a:pt x="6" y="13050"/>
                  <a:pt x="0" y="13044"/>
                  <a:pt x="0" y="13037"/>
                </a:cubicBezTo>
                <a:lnTo>
                  <a:pt x="0" y="12962"/>
                </a:lnTo>
                <a:cubicBezTo>
                  <a:pt x="0" y="12955"/>
                  <a:pt x="6" y="12950"/>
                  <a:pt x="13" y="12950"/>
                </a:cubicBezTo>
                <a:cubicBezTo>
                  <a:pt x="20" y="12950"/>
                  <a:pt x="25" y="12955"/>
                  <a:pt x="25" y="12962"/>
                </a:cubicBezTo>
                <a:close/>
                <a:moveTo>
                  <a:pt x="25" y="13137"/>
                </a:moveTo>
                <a:lnTo>
                  <a:pt x="25" y="13212"/>
                </a:lnTo>
                <a:cubicBezTo>
                  <a:pt x="25" y="13219"/>
                  <a:pt x="20" y="13225"/>
                  <a:pt x="13" y="13225"/>
                </a:cubicBezTo>
                <a:cubicBezTo>
                  <a:pt x="6" y="13225"/>
                  <a:pt x="0" y="13219"/>
                  <a:pt x="0" y="13212"/>
                </a:cubicBezTo>
                <a:lnTo>
                  <a:pt x="0" y="13137"/>
                </a:lnTo>
                <a:cubicBezTo>
                  <a:pt x="0" y="13130"/>
                  <a:pt x="6" y="13125"/>
                  <a:pt x="13" y="13125"/>
                </a:cubicBezTo>
                <a:cubicBezTo>
                  <a:pt x="20" y="13125"/>
                  <a:pt x="25" y="13130"/>
                  <a:pt x="25" y="13137"/>
                </a:cubicBezTo>
                <a:close/>
                <a:moveTo>
                  <a:pt x="25" y="13312"/>
                </a:moveTo>
                <a:lnTo>
                  <a:pt x="25" y="13387"/>
                </a:lnTo>
                <a:cubicBezTo>
                  <a:pt x="25" y="13394"/>
                  <a:pt x="20" y="13400"/>
                  <a:pt x="13" y="13400"/>
                </a:cubicBezTo>
                <a:cubicBezTo>
                  <a:pt x="6" y="13400"/>
                  <a:pt x="0" y="13394"/>
                  <a:pt x="0" y="13387"/>
                </a:cubicBezTo>
                <a:lnTo>
                  <a:pt x="0" y="13312"/>
                </a:lnTo>
                <a:cubicBezTo>
                  <a:pt x="0" y="13305"/>
                  <a:pt x="6" y="13300"/>
                  <a:pt x="13" y="13300"/>
                </a:cubicBezTo>
                <a:cubicBezTo>
                  <a:pt x="20" y="13300"/>
                  <a:pt x="25" y="13305"/>
                  <a:pt x="25" y="13312"/>
                </a:cubicBezTo>
                <a:close/>
                <a:moveTo>
                  <a:pt x="25" y="13487"/>
                </a:moveTo>
                <a:lnTo>
                  <a:pt x="25" y="13562"/>
                </a:lnTo>
                <a:cubicBezTo>
                  <a:pt x="25" y="13569"/>
                  <a:pt x="20" y="13575"/>
                  <a:pt x="13" y="13575"/>
                </a:cubicBezTo>
                <a:cubicBezTo>
                  <a:pt x="6" y="13575"/>
                  <a:pt x="0" y="13569"/>
                  <a:pt x="0" y="13562"/>
                </a:cubicBezTo>
                <a:lnTo>
                  <a:pt x="0" y="13487"/>
                </a:lnTo>
                <a:cubicBezTo>
                  <a:pt x="0" y="13480"/>
                  <a:pt x="6" y="13475"/>
                  <a:pt x="13" y="13475"/>
                </a:cubicBezTo>
                <a:cubicBezTo>
                  <a:pt x="20" y="13475"/>
                  <a:pt x="25" y="13480"/>
                  <a:pt x="25" y="13487"/>
                </a:cubicBezTo>
                <a:close/>
                <a:moveTo>
                  <a:pt x="25" y="13662"/>
                </a:moveTo>
                <a:lnTo>
                  <a:pt x="25" y="13737"/>
                </a:lnTo>
                <a:cubicBezTo>
                  <a:pt x="25" y="13744"/>
                  <a:pt x="20" y="13750"/>
                  <a:pt x="13" y="13750"/>
                </a:cubicBezTo>
                <a:cubicBezTo>
                  <a:pt x="6" y="13750"/>
                  <a:pt x="0" y="13744"/>
                  <a:pt x="0" y="13737"/>
                </a:cubicBezTo>
                <a:lnTo>
                  <a:pt x="0" y="13662"/>
                </a:lnTo>
                <a:cubicBezTo>
                  <a:pt x="0" y="13655"/>
                  <a:pt x="6" y="13650"/>
                  <a:pt x="13" y="13650"/>
                </a:cubicBezTo>
                <a:cubicBezTo>
                  <a:pt x="20" y="13650"/>
                  <a:pt x="25" y="13655"/>
                  <a:pt x="25" y="13662"/>
                </a:cubicBezTo>
                <a:close/>
                <a:moveTo>
                  <a:pt x="25" y="13837"/>
                </a:moveTo>
                <a:lnTo>
                  <a:pt x="25" y="13912"/>
                </a:lnTo>
                <a:cubicBezTo>
                  <a:pt x="25" y="13919"/>
                  <a:pt x="20" y="13925"/>
                  <a:pt x="13" y="13925"/>
                </a:cubicBezTo>
                <a:cubicBezTo>
                  <a:pt x="6" y="13925"/>
                  <a:pt x="0" y="13919"/>
                  <a:pt x="0" y="13912"/>
                </a:cubicBezTo>
                <a:lnTo>
                  <a:pt x="0" y="13837"/>
                </a:lnTo>
                <a:cubicBezTo>
                  <a:pt x="0" y="13830"/>
                  <a:pt x="6" y="13825"/>
                  <a:pt x="13" y="13825"/>
                </a:cubicBezTo>
                <a:cubicBezTo>
                  <a:pt x="20" y="13825"/>
                  <a:pt x="25" y="13830"/>
                  <a:pt x="25" y="13837"/>
                </a:cubicBezTo>
                <a:close/>
                <a:moveTo>
                  <a:pt x="25" y="14012"/>
                </a:moveTo>
                <a:lnTo>
                  <a:pt x="25" y="14087"/>
                </a:lnTo>
                <a:cubicBezTo>
                  <a:pt x="25" y="14094"/>
                  <a:pt x="20" y="14100"/>
                  <a:pt x="13" y="14100"/>
                </a:cubicBezTo>
                <a:cubicBezTo>
                  <a:pt x="6" y="14100"/>
                  <a:pt x="0" y="14094"/>
                  <a:pt x="0" y="14087"/>
                </a:cubicBezTo>
                <a:lnTo>
                  <a:pt x="0" y="14012"/>
                </a:lnTo>
                <a:cubicBezTo>
                  <a:pt x="0" y="14005"/>
                  <a:pt x="6" y="14000"/>
                  <a:pt x="13" y="14000"/>
                </a:cubicBezTo>
                <a:cubicBezTo>
                  <a:pt x="20" y="14000"/>
                  <a:pt x="25" y="14005"/>
                  <a:pt x="25" y="14012"/>
                </a:cubicBezTo>
                <a:close/>
                <a:moveTo>
                  <a:pt x="25" y="14187"/>
                </a:moveTo>
                <a:lnTo>
                  <a:pt x="25" y="14262"/>
                </a:lnTo>
                <a:cubicBezTo>
                  <a:pt x="25" y="14269"/>
                  <a:pt x="20" y="14275"/>
                  <a:pt x="13" y="14275"/>
                </a:cubicBezTo>
                <a:cubicBezTo>
                  <a:pt x="6" y="14275"/>
                  <a:pt x="0" y="14269"/>
                  <a:pt x="0" y="14262"/>
                </a:cubicBezTo>
                <a:lnTo>
                  <a:pt x="0" y="14187"/>
                </a:lnTo>
                <a:cubicBezTo>
                  <a:pt x="0" y="14180"/>
                  <a:pt x="6" y="14175"/>
                  <a:pt x="13" y="14175"/>
                </a:cubicBezTo>
                <a:cubicBezTo>
                  <a:pt x="20" y="14175"/>
                  <a:pt x="25" y="14180"/>
                  <a:pt x="25" y="14187"/>
                </a:cubicBezTo>
                <a:close/>
                <a:moveTo>
                  <a:pt x="25" y="14362"/>
                </a:moveTo>
                <a:lnTo>
                  <a:pt x="25" y="14437"/>
                </a:lnTo>
                <a:cubicBezTo>
                  <a:pt x="25" y="14444"/>
                  <a:pt x="20" y="14450"/>
                  <a:pt x="13" y="14450"/>
                </a:cubicBezTo>
                <a:cubicBezTo>
                  <a:pt x="6" y="14450"/>
                  <a:pt x="0" y="14444"/>
                  <a:pt x="0" y="14437"/>
                </a:cubicBezTo>
                <a:lnTo>
                  <a:pt x="0" y="14362"/>
                </a:lnTo>
                <a:cubicBezTo>
                  <a:pt x="0" y="14355"/>
                  <a:pt x="6" y="14350"/>
                  <a:pt x="13" y="14350"/>
                </a:cubicBezTo>
                <a:cubicBezTo>
                  <a:pt x="20" y="14350"/>
                  <a:pt x="25" y="14355"/>
                  <a:pt x="25" y="14362"/>
                </a:cubicBezTo>
                <a:close/>
                <a:moveTo>
                  <a:pt x="25" y="14537"/>
                </a:moveTo>
                <a:lnTo>
                  <a:pt x="25" y="14612"/>
                </a:lnTo>
                <a:cubicBezTo>
                  <a:pt x="25" y="14619"/>
                  <a:pt x="20" y="14625"/>
                  <a:pt x="13" y="14625"/>
                </a:cubicBezTo>
                <a:cubicBezTo>
                  <a:pt x="6" y="14625"/>
                  <a:pt x="0" y="14619"/>
                  <a:pt x="0" y="14612"/>
                </a:cubicBezTo>
                <a:lnTo>
                  <a:pt x="0" y="14537"/>
                </a:lnTo>
                <a:cubicBezTo>
                  <a:pt x="0" y="14530"/>
                  <a:pt x="6" y="14525"/>
                  <a:pt x="13" y="14525"/>
                </a:cubicBezTo>
                <a:cubicBezTo>
                  <a:pt x="20" y="14525"/>
                  <a:pt x="25" y="14530"/>
                  <a:pt x="25" y="14537"/>
                </a:cubicBezTo>
                <a:close/>
                <a:moveTo>
                  <a:pt x="25" y="14712"/>
                </a:moveTo>
                <a:lnTo>
                  <a:pt x="25" y="14787"/>
                </a:lnTo>
                <a:cubicBezTo>
                  <a:pt x="25" y="14794"/>
                  <a:pt x="20" y="14800"/>
                  <a:pt x="13" y="14800"/>
                </a:cubicBezTo>
                <a:cubicBezTo>
                  <a:pt x="6" y="14800"/>
                  <a:pt x="0" y="14794"/>
                  <a:pt x="0" y="14787"/>
                </a:cubicBezTo>
                <a:lnTo>
                  <a:pt x="0" y="14712"/>
                </a:lnTo>
                <a:cubicBezTo>
                  <a:pt x="0" y="14705"/>
                  <a:pt x="6" y="14700"/>
                  <a:pt x="13" y="14700"/>
                </a:cubicBezTo>
                <a:cubicBezTo>
                  <a:pt x="20" y="14700"/>
                  <a:pt x="25" y="14705"/>
                  <a:pt x="25" y="14712"/>
                </a:cubicBezTo>
                <a:close/>
                <a:moveTo>
                  <a:pt x="25" y="14887"/>
                </a:moveTo>
                <a:lnTo>
                  <a:pt x="25" y="14962"/>
                </a:lnTo>
                <a:cubicBezTo>
                  <a:pt x="25" y="14969"/>
                  <a:pt x="20" y="14975"/>
                  <a:pt x="13" y="14975"/>
                </a:cubicBezTo>
                <a:cubicBezTo>
                  <a:pt x="6" y="14975"/>
                  <a:pt x="0" y="14969"/>
                  <a:pt x="0" y="14962"/>
                </a:cubicBezTo>
                <a:lnTo>
                  <a:pt x="0" y="14887"/>
                </a:lnTo>
                <a:cubicBezTo>
                  <a:pt x="0" y="14880"/>
                  <a:pt x="6" y="14875"/>
                  <a:pt x="13" y="14875"/>
                </a:cubicBezTo>
                <a:cubicBezTo>
                  <a:pt x="20" y="14875"/>
                  <a:pt x="25" y="14880"/>
                  <a:pt x="25" y="14887"/>
                </a:cubicBezTo>
                <a:close/>
                <a:moveTo>
                  <a:pt x="25" y="15062"/>
                </a:moveTo>
                <a:lnTo>
                  <a:pt x="25" y="15137"/>
                </a:lnTo>
                <a:cubicBezTo>
                  <a:pt x="25" y="15144"/>
                  <a:pt x="20" y="15150"/>
                  <a:pt x="13" y="15150"/>
                </a:cubicBezTo>
                <a:cubicBezTo>
                  <a:pt x="6" y="15150"/>
                  <a:pt x="0" y="15144"/>
                  <a:pt x="0" y="15137"/>
                </a:cubicBezTo>
                <a:lnTo>
                  <a:pt x="0" y="15062"/>
                </a:lnTo>
                <a:cubicBezTo>
                  <a:pt x="0" y="15055"/>
                  <a:pt x="6" y="15050"/>
                  <a:pt x="13" y="15050"/>
                </a:cubicBezTo>
                <a:cubicBezTo>
                  <a:pt x="20" y="15050"/>
                  <a:pt x="25" y="15055"/>
                  <a:pt x="25" y="15062"/>
                </a:cubicBezTo>
                <a:close/>
                <a:moveTo>
                  <a:pt x="25" y="15237"/>
                </a:moveTo>
                <a:lnTo>
                  <a:pt x="25" y="15312"/>
                </a:lnTo>
                <a:cubicBezTo>
                  <a:pt x="25" y="15319"/>
                  <a:pt x="20" y="15325"/>
                  <a:pt x="13" y="15325"/>
                </a:cubicBezTo>
                <a:cubicBezTo>
                  <a:pt x="6" y="15325"/>
                  <a:pt x="0" y="15319"/>
                  <a:pt x="0" y="15312"/>
                </a:cubicBezTo>
                <a:lnTo>
                  <a:pt x="0" y="15237"/>
                </a:lnTo>
                <a:cubicBezTo>
                  <a:pt x="0" y="15230"/>
                  <a:pt x="6" y="15225"/>
                  <a:pt x="13" y="15225"/>
                </a:cubicBezTo>
                <a:cubicBezTo>
                  <a:pt x="20" y="15225"/>
                  <a:pt x="25" y="15230"/>
                  <a:pt x="25" y="15237"/>
                </a:cubicBezTo>
                <a:close/>
                <a:moveTo>
                  <a:pt x="25" y="15412"/>
                </a:moveTo>
                <a:lnTo>
                  <a:pt x="25" y="15487"/>
                </a:lnTo>
                <a:cubicBezTo>
                  <a:pt x="25" y="15494"/>
                  <a:pt x="20" y="15500"/>
                  <a:pt x="13" y="15500"/>
                </a:cubicBezTo>
                <a:cubicBezTo>
                  <a:pt x="6" y="15500"/>
                  <a:pt x="0" y="15494"/>
                  <a:pt x="0" y="15487"/>
                </a:cubicBezTo>
                <a:lnTo>
                  <a:pt x="0" y="15412"/>
                </a:lnTo>
                <a:cubicBezTo>
                  <a:pt x="0" y="15405"/>
                  <a:pt x="6" y="15400"/>
                  <a:pt x="13" y="15400"/>
                </a:cubicBezTo>
                <a:cubicBezTo>
                  <a:pt x="20" y="15400"/>
                  <a:pt x="25" y="15405"/>
                  <a:pt x="25" y="15412"/>
                </a:cubicBezTo>
                <a:close/>
                <a:moveTo>
                  <a:pt x="25" y="15587"/>
                </a:moveTo>
                <a:lnTo>
                  <a:pt x="25" y="15662"/>
                </a:lnTo>
                <a:cubicBezTo>
                  <a:pt x="25" y="15669"/>
                  <a:pt x="20" y="15675"/>
                  <a:pt x="13" y="15675"/>
                </a:cubicBezTo>
                <a:cubicBezTo>
                  <a:pt x="6" y="15675"/>
                  <a:pt x="0" y="15669"/>
                  <a:pt x="0" y="15662"/>
                </a:cubicBezTo>
                <a:lnTo>
                  <a:pt x="0" y="15587"/>
                </a:lnTo>
                <a:cubicBezTo>
                  <a:pt x="0" y="15580"/>
                  <a:pt x="6" y="15575"/>
                  <a:pt x="13" y="15575"/>
                </a:cubicBezTo>
                <a:cubicBezTo>
                  <a:pt x="20" y="15575"/>
                  <a:pt x="25" y="15580"/>
                  <a:pt x="25" y="15587"/>
                </a:cubicBezTo>
                <a:close/>
                <a:moveTo>
                  <a:pt x="25" y="15762"/>
                </a:moveTo>
                <a:lnTo>
                  <a:pt x="25" y="15837"/>
                </a:lnTo>
                <a:cubicBezTo>
                  <a:pt x="25" y="15844"/>
                  <a:pt x="20" y="15850"/>
                  <a:pt x="13" y="15850"/>
                </a:cubicBezTo>
                <a:cubicBezTo>
                  <a:pt x="6" y="15850"/>
                  <a:pt x="0" y="15844"/>
                  <a:pt x="0" y="15837"/>
                </a:cubicBezTo>
                <a:lnTo>
                  <a:pt x="0" y="15762"/>
                </a:lnTo>
                <a:cubicBezTo>
                  <a:pt x="0" y="15755"/>
                  <a:pt x="6" y="15750"/>
                  <a:pt x="13" y="15750"/>
                </a:cubicBezTo>
                <a:cubicBezTo>
                  <a:pt x="20" y="15750"/>
                  <a:pt x="25" y="15755"/>
                  <a:pt x="25" y="15762"/>
                </a:cubicBezTo>
                <a:close/>
                <a:moveTo>
                  <a:pt x="25" y="15937"/>
                </a:moveTo>
                <a:lnTo>
                  <a:pt x="25" y="16012"/>
                </a:lnTo>
                <a:cubicBezTo>
                  <a:pt x="25" y="16019"/>
                  <a:pt x="20" y="16025"/>
                  <a:pt x="13" y="16025"/>
                </a:cubicBezTo>
                <a:cubicBezTo>
                  <a:pt x="6" y="16025"/>
                  <a:pt x="0" y="16019"/>
                  <a:pt x="0" y="16012"/>
                </a:cubicBezTo>
                <a:lnTo>
                  <a:pt x="0" y="15937"/>
                </a:lnTo>
                <a:cubicBezTo>
                  <a:pt x="0" y="15930"/>
                  <a:pt x="6" y="15925"/>
                  <a:pt x="13" y="15925"/>
                </a:cubicBezTo>
                <a:cubicBezTo>
                  <a:pt x="20" y="15925"/>
                  <a:pt x="25" y="15930"/>
                  <a:pt x="25" y="15937"/>
                </a:cubicBezTo>
                <a:close/>
                <a:moveTo>
                  <a:pt x="25" y="16112"/>
                </a:moveTo>
                <a:lnTo>
                  <a:pt x="25" y="16187"/>
                </a:lnTo>
                <a:cubicBezTo>
                  <a:pt x="25" y="16194"/>
                  <a:pt x="20" y="16200"/>
                  <a:pt x="13" y="16200"/>
                </a:cubicBezTo>
                <a:cubicBezTo>
                  <a:pt x="6" y="16200"/>
                  <a:pt x="0" y="16194"/>
                  <a:pt x="0" y="16187"/>
                </a:cubicBezTo>
                <a:lnTo>
                  <a:pt x="0" y="16112"/>
                </a:lnTo>
                <a:cubicBezTo>
                  <a:pt x="0" y="16105"/>
                  <a:pt x="6" y="16100"/>
                  <a:pt x="13" y="16100"/>
                </a:cubicBezTo>
                <a:cubicBezTo>
                  <a:pt x="20" y="16100"/>
                  <a:pt x="25" y="16105"/>
                  <a:pt x="25" y="16112"/>
                </a:cubicBezTo>
                <a:close/>
                <a:moveTo>
                  <a:pt x="25" y="16287"/>
                </a:moveTo>
                <a:lnTo>
                  <a:pt x="25" y="16362"/>
                </a:lnTo>
                <a:cubicBezTo>
                  <a:pt x="25" y="16369"/>
                  <a:pt x="20" y="16375"/>
                  <a:pt x="13" y="16375"/>
                </a:cubicBezTo>
                <a:cubicBezTo>
                  <a:pt x="6" y="16375"/>
                  <a:pt x="0" y="16369"/>
                  <a:pt x="0" y="16362"/>
                </a:cubicBezTo>
                <a:lnTo>
                  <a:pt x="0" y="16287"/>
                </a:lnTo>
                <a:cubicBezTo>
                  <a:pt x="0" y="16280"/>
                  <a:pt x="6" y="16275"/>
                  <a:pt x="13" y="16275"/>
                </a:cubicBezTo>
                <a:cubicBezTo>
                  <a:pt x="20" y="16275"/>
                  <a:pt x="25" y="16280"/>
                  <a:pt x="25" y="16287"/>
                </a:cubicBezTo>
                <a:close/>
                <a:moveTo>
                  <a:pt x="25" y="16462"/>
                </a:moveTo>
                <a:lnTo>
                  <a:pt x="25" y="16537"/>
                </a:lnTo>
                <a:cubicBezTo>
                  <a:pt x="25" y="16544"/>
                  <a:pt x="20" y="16550"/>
                  <a:pt x="13" y="16550"/>
                </a:cubicBezTo>
                <a:cubicBezTo>
                  <a:pt x="6" y="16550"/>
                  <a:pt x="0" y="16544"/>
                  <a:pt x="0" y="16537"/>
                </a:cubicBezTo>
                <a:lnTo>
                  <a:pt x="0" y="16462"/>
                </a:lnTo>
                <a:cubicBezTo>
                  <a:pt x="0" y="16455"/>
                  <a:pt x="6" y="16450"/>
                  <a:pt x="13" y="16450"/>
                </a:cubicBezTo>
                <a:cubicBezTo>
                  <a:pt x="20" y="16450"/>
                  <a:pt x="25" y="16455"/>
                  <a:pt x="25" y="16462"/>
                </a:cubicBezTo>
                <a:close/>
                <a:moveTo>
                  <a:pt x="25" y="16637"/>
                </a:moveTo>
                <a:lnTo>
                  <a:pt x="25" y="16712"/>
                </a:lnTo>
                <a:cubicBezTo>
                  <a:pt x="25" y="16719"/>
                  <a:pt x="20" y="16725"/>
                  <a:pt x="13" y="16725"/>
                </a:cubicBezTo>
                <a:cubicBezTo>
                  <a:pt x="6" y="16725"/>
                  <a:pt x="0" y="16719"/>
                  <a:pt x="0" y="16712"/>
                </a:cubicBezTo>
                <a:lnTo>
                  <a:pt x="0" y="16637"/>
                </a:lnTo>
                <a:cubicBezTo>
                  <a:pt x="0" y="16630"/>
                  <a:pt x="6" y="16625"/>
                  <a:pt x="13" y="16625"/>
                </a:cubicBezTo>
                <a:cubicBezTo>
                  <a:pt x="20" y="16625"/>
                  <a:pt x="25" y="16630"/>
                  <a:pt x="25" y="16637"/>
                </a:cubicBezTo>
                <a:close/>
                <a:moveTo>
                  <a:pt x="25" y="16812"/>
                </a:moveTo>
                <a:lnTo>
                  <a:pt x="25" y="16887"/>
                </a:lnTo>
                <a:cubicBezTo>
                  <a:pt x="25" y="16894"/>
                  <a:pt x="20" y="16900"/>
                  <a:pt x="13" y="16900"/>
                </a:cubicBezTo>
                <a:cubicBezTo>
                  <a:pt x="6" y="16900"/>
                  <a:pt x="0" y="16894"/>
                  <a:pt x="0" y="16887"/>
                </a:cubicBezTo>
                <a:lnTo>
                  <a:pt x="0" y="16812"/>
                </a:lnTo>
                <a:cubicBezTo>
                  <a:pt x="0" y="16805"/>
                  <a:pt x="6" y="16800"/>
                  <a:pt x="13" y="16800"/>
                </a:cubicBezTo>
                <a:cubicBezTo>
                  <a:pt x="20" y="16800"/>
                  <a:pt x="25" y="16805"/>
                  <a:pt x="25" y="16812"/>
                </a:cubicBezTo>
                <a:close/>
                <a:moveTo>
                  <a:pt x="25" y="16987"/>
                </a:moveTo>
                <a:lnTo>
                  <a:pt x="25" y="17062"/>
                </a:lnTo>
                <a:cubicBezTo>
                  <a:pt x="25" y="17069"/>
                  <a:pt x="20" y="17075"/>
                  <a:pt x="13" y="17075"/>
                </a:cubicBezTo>
                <a:cubicBezTo>
                  <a:pt x="6" y="17075"/>
                  <a:pt x="0" y="17069"/>
                  <a:pt x="0" y="17062"/>
                </a:cubicBezTo>
                <a:lnTo>
                  <a:pt x="0" y="16987"/>
                </a:lnTo>
                <a:cubicBezTo>
                  <a:pt x="0" y="16980"/>
                  <a:pt x="6" y="16975"/>
                  <a:pt x="13" y="16975"/>
                </a:cubicBezTo>
                <a:cubicBezTo>
                  <a:pt x="20" y="16975"/>
                  <a:pt x="25" y="16980"/>
                  <a:pt x="25" y="16987"/>
                </a:cubicBezTo>
                <a:close/>
                <a:moveTo>
                  <a:pt x="25" y="17162"/>
                </a:moveTo>
                <a:lnTo>
                  <a:pt x="25" y="17237"/>
                </a:lnTo>
                <a:cubicBezTo>
                  <a:pt x="25" y="17244"/>
                  <a:pt x="20" y="17250"/>
                  <a:pt x="13" y="17250"/>
                </a:cubicBezTo>
                <a:cubicBezTo>
                  <a:pt x="6" y="17250"/>
                  <a:pt x="0" y="17244"/>
                  <a:pt x="0" y="17237"/>
                </a:cubicBezTo>
                <a:lnTo>
                  <a:pt x="0" y="17162"/>
                </a:lnTo>
                <a:cubicBezTo>
                  <a:pt x="0" y="17155"/>
                  <a:pt x="6" y="17150"/>
                  <a:pt x="13" y="17150"/>
                </a:cubicBezTo>
                <a:cubicBezTo>
                  <a:pt x="20" y="17150"/>
                  <a:pt x="25" y="17155"/>
                  <a:pt x="25" y="17162"/>
                </a:cubicBezTo>
                <a:close/>
                <a:moveTo>
                  <a:pt x="25" y="17337"/>
                </a:moveTo>
                <a:lnTo>
                  <a:pt x="25" y="17412"/>
                </a:lnTo>
                <a:cubicBezTo>
                  <a:pt x="25" y="17419"/>
                  <a:pt x="20" y="17425"/>
                  <a:pt x="13" y="17425"/>
                </a:cubicBezTo>
                <a:cubicBezTo>
                  <a:pt x="6" y="17425"/>
                  <a:pt x="0" y="17419"/>
                  <a:pt x="0" y="17412"/>
                </a:cubicBezTo>
                <a:lnTo>
                  <a:pt x="0" y="17337"/>
                </a:lnTo>
                <a:cubicBezTo>
                  <a:pt x="0" y="17330"/>
                  <a:pt x="6" y="17325"/>
                  <a:pt x="13" y="17325"/>
                </a:cubicBezTo>
                <a:cubicBezTo>
                  <a:pt x="20" y="17325"/>
                  <a:pt x="25" y="17330"/>
                  <a:pt x="25" y="17337"/>
                </a:cubicBezTo>
                <a:close/>
                <a:moveTo>
                  <a:pt x="25" y="17512"/>
                </a:moveTo>
                <a:lnTo>
                  <a:pt x="25" y="17587"/>
                </a:lnTo>
                <a:cubicBezTo>
                  <a:pt x="25" y="17594"/>
                  <a:pt x="20" y="17600"/>
                  <a:pt x="13" y="17600"/>
                </a:cubicBezTo>
                <a:cubicBezTo>
                  <a:pt x="6" y="17600"/>
                  <a:pt x="0" y="17594"/>
                  <a:pt x="0" y="17587"/>
                </a:cubicBezTo>
                <a:lnTo>
                  <a:pt x="0" y="17512"/>
                </a:lnTo>
                <a:cubicBezTo>
                  <a:pt x="0" y="17505"/>
                  <a:pt x="6" y="17500"/>
                  <a:pt x="13" y="17500"/>
                </a:cubicBezTo>
                <a:cubicBezTo>
                  <a:pt x="20" y="17500"/>
                  <a:pt x="25" y="17505"/>
                  <a:pt x="25" y="17512"/>
                </a:cubicBezTo>
                <a:close/>
                <a:moveTo>
                  <a:pt x="25" y="17687"/>
                </a:moveTo>
                <a:lnTo>
                  <a:pt x="25" y="17762"/>
                </a:lnTo>
                <a:cubicBezTo>
                  <a:pt x="25" y="17769"/>
                  <a:pt x="20" y="17775"/>
                  <a:pt x="13" y="17775"/>
                </a:cubicBezTo>
                <a:cubicBezTo>
                  <a:pt x="6" y="17775"/>
                  <a:pt x="0" y="17769"/>
                  <a:pt x="0" y="17762"/>
                </a:cubicBezTo>
                <a:lnTo>
                  <a:pt x="0" y="17687"/>
                </a:lnTo>
                <a:cubicBezTo>
                  <a:pt x="0" y="17680"/>
                  <a:pt x="6" y="17675"/>
                  <a:pt x="13" y="17675"/>
                </a:cubicBezTo>
                <a:cubicBezTo>
                  <a:pt x="20" y="17675"/>
                  <a:pt x="25" y="17680"/>
                  <a:pt x="25" y="17687"/>
                </a:cubicBezTo>
                <a:close/>
                <a:moveTo>
                  <a:pt x="25" y="17862"/>
                </a:moveTo>
                <a:lnTo>
                  <a:pt x="25" y="17937"/>
                </a:lnTo>
                <a:cubicBezTo>
                  <a:pt x="25" y="17944"/>
                  <a:pt x="20" y="17950"/>
                  <a:pt x="13" y="17950"/>
                </a:cubicBezTo>
                <a:cubicBezTo>
                  <a:pt x="6" y="17950"/>
                  <a:pt x="0" y="17944"/>
                  <a:pt x="0" y="17937"/>
                </a:cubicBezTo>
                <a:lnTo>
                  <a:pt x="0" y="17862"/>
                </a:lnTo>
                <a:cubicBezTo>
                  <a:pt x="0" y="17855"/>
                  <a:pt x="6" y="17850"/>
                  <a:pt x="13" y="17850"/>
                </a:cubicBezTo>
                <a:cubicBezTo>
                  <a:pt x="20" y="17850"/>
                  <a:pt x="25" y="17855"/>
                  <a:pt x="25" y="17862"/>
                </a:cubicBezTo>
                <a:close/>
                <a:moveTo>
                  <a:pt x="25" y="18037"/>
                </a:moveTo>
                <a:lnTo>
                  <a:pt x="25" y="18112"/>
                </a:lnTo>
                <a:cubicBezTo>
                  <a:pt x="25" y="18119"/>
                  <a:pt x="20" y="18125"/>
                  <a:pt x="13" y="18125"/>
                </a:cubicBezTo>
                <a:cubicBezTo>
                  <a:pt x="6" y="18125"/>
                  <a:pt x="0" y="18119"/>
                  <a:pt x="0" y="18112"/>
                </a:cubicBezTo>
                <a:lnTo>
                  <a:pt x="0" y="18037"/>
                </a:lnTo>
                <a:cubicBezTo>
                  <a:pt x="0" y="18030"/>
                  <a:pt x="6" y="18025"/>
                  <a:pt x="13" y="18025"/>
                </a:cubicBezTo>
                <a:cubicBezTo>
                  <a:pt x="20" y="18025"/>
                  <a:pt x="25" y="18030"/>
                  <a:pt x="25" y="18037"/>
                </a:cubicBezTo>
                <a:close/>
                <a:moveTo>
                  <a:pt x="25" y="18212"/>
                </a:moveTo>
                <a:lnTo>
                  <a:pt x="25" y="18287"/>
                </a:lnTo>
                <a:cubicBezTo>
                  <a:pt x="25" y="18294"/>
                  <a:pt x="20" y="18300"/>
                  <a:pt x="13" y="18300"/>
                </a:cubicBezTo>
                <a:cubicBezTo>
                  <a:pt x="6" y="18300"/>
                  <a:pt x="0" y="18294"/>
                  <a:pt x="0" y="18287"/>
                </a:cubicBezTo>
                <a:lnTo>
                  <a:pt x="0" y="18212"/>
                </a:lnTo>
                <a:cubicBezTo>
                  <a:pt x="0" y="18205"/>
                  <a:pt x="6" y="18200"/>
                  <a:pt x="13" y="18200"/>
                </a:cubicBezTo>
                <a:cubicBezTo>
                  <a:pt x="20" y="18200"/>
                  <a:pt x="25" y="18205"/>
                  <a:pt x="25" y="18212"/>
                </a:cubicBezTo>
                <a:close/>
                <a:moveTo>
                  <a:pt x="25" y="18387"/>
                </a:moveTo>
                <a:lnTo>
                  <a:pt x="25" y="18462"/>
                </a:lnTo>
                <a:cubicBezTo>
                  <a:pt x="25" y="18469"/>
                  <a:pt x="20" y="18475"/>
                  <a:pt x="13" y="18475"/>
                </a:cubicBezTo>
                <a:cubicBezTo>
                  <a:pt x="6" y="18475"/>
                  <a:pt x="0" y="18469"/>
                  <a:pt x="0" y="18462"/>
                </a:cubicBezTo>
                <a:lnTo>
                  <a:pt x="0" y="18387"/>
                </a:lnTo>
                <a:cubicBezTo>
                  <a:pt x="0" y="18380"/>
                  <a:pt x="6" y="18375"/>
                  <a:pt x="13" y="18375"/>
                </a:cubicBezTo>
                <a:cubicBezTo>
                  <a:pt x="20" y="18375"/>
                  <a:pt x="25" y="18380"/>
                  <a:pt x="25" y="18387"/>
                </a:cubicBezTo>
                <a:close/>
                <a:moveTo>
                  <a:pt x="25" y="18562"/>
                </a:moveTo>
                <a:lnTo>
                  <a:pt x="25" y="18637"/>
                </a:lnTo>
                <a:cubicBezTo>
                  <a:pt x="25" y="18644"/>
                  <a:pt x="20" y="18650"/>
                  <a:pt x="13" y="18650"/>
                </a:cubicBezTo>
                <a:cubicBezTo>
                  <a:pt x="6" y="18650"/>
                  <a:pt x="0" y="18644"/>
                  <a:pt x="0" y="18637"/>
                </a:cubicBezTo>
                <a:lnTo>
                  <a:pt x="0" y="18562"/>
                </a:lnTo>
                <a:cubicBezTo>
                  <a:pt x="0" y="18555"/>
                  <a:pt x="6" y="18550"/>
                  <a:pt x="13" y="18550"/>
                </a:cubicBezTo>
                <a:cubicBezTo>
                  <a:pt x="20" y="18550"/>
                  <a:pt x="25" y="18555"/>
                  <a:pt x="25" y="18562"/>
                </a:cubicBezTo>
                <a:close/>
                <a:moveTo>
                  <a:pt x="25" y="18737"/>
                </a:moveTo>
                <a:lnTo>
                  <a:pt x="25" y="18812"/>
                </a:lnTo>
                <a:cubicBezTo>
                  <a:pt x="25" y="18819"/>
                  <a:pt x="20" y="18825"/>
                  <a:pt x="13" y="18825"/>
                </a:cubicBezTo>
                <a:cubicBezTo>
                  <a:pt x="6" y="18825"/>
                  <a:pt x="0" y="18819"/>
                  <a:pt x="0" y="18812"/>
                </a:cubicBezTo>
                <a:lnTo>
                  <a:pt x="0" y="18737"/>
                </a:lnTo>
                <a:cubicBezTo>
                  <a:pt x="0" y="18730"/>
                  <a:pt x="6" y="18725"/>
                  <a:pt x="13" y="18725"/>
                </a:cubicBezTo>
                <a:cubicBezTo>
                  <a:pt x="20" y="18725"/>
                  <a:pt x="25" y="18730"/>
                  <a:pt x="25" y="18737"/>
                </a:cubicBezTo>
                <a:close/>
                <a:moveTo>
                  <a:pt x="25" y="18912"/>
                </a:moveTo>
                <a:lnTo>
                  <a:pt x="25" y="18987"/>
                </a:lnTo>
                <a:cubicBezTo>
                  <a:pt x="25" y="18994"/>
                  <a:pt x="20" y="19000"/>
                  <a:pt x="13" y="19000"/>
                </a:cubicBezTo>
                <a:cubicBezTo>
                  <a:pt x="6" y="19000"/>
                  <a:pt x="0" y="18994"/>
                  <a:pt x="0" y="18987"/>
                </a:cubicBezTo>
                <a:lnTo>
                  <a:pt x="0" y="18912"/>
                </a:lnTo>
                <a:cubicBezTo>
                  <a:pt x="0" y="18905"/>
                  <a:pt x="6" y="18900"/>
                  <a:pt x="13" y="18900"/>
                </a:cubicBezTo>
                <a:cubicBezTo>
                  <a:pt x="20" y="18900"/>
                  <a:pt x="25" y="18905"/>
                  <a:pt x="25" y="18912"/>
                </a:cubicBezTo>
                <a:close/>
                <a:moveTo>
                  <a:pt x="25" y="19087"/>
                </a:moveTo>
                <a:lnTo>
                  <a:pt x="25" y="19162"/>
                </a:lnTo>
                <a:cubicBezTo>
                  <a:pt x="25" y="19169"/>
                  <a:pt x="20" y="19175"/>
                  <a:pt x="13" y="19175"/>
                </a:cubicBezTo>
                <a:cubicBezTo>
                  <a:pt x="6" y="19175"/>
                  <a:pt x="0" y="19169"/>
                  <a:pt x="0" y="19162"/>
                </a:cubicBezTo>
                <a:lnTo>
                  <a:pt x="0" y="19087"/>
                </a:lnTo>
                <a:cubicBezTo>
                  <a:pt x="0" y="19080"/>
                  <a:pt x="6" y="19075"/>
                  <a:pt x="13" y="19075"/>
                </a:cubicBezTo>
                <a:cubicBezTo>
                  <a:pt x="20" y="19075"/>
                  <a:pt x="25" y="19080"/>
                  <a:pt x="25" y="19087"/>
                </a:cubicBezTo>
                <a:close/>
                <a:moveTo>
                  <a:pt x="25" y="19262"/>
                </a:moveTo>
                <a:lnTo>
                  <a:pt x="25" y="19337"/>
                </a:lnTo>
                <a:cubicBezTo>
                  <a:pt x="25" y="19344"/>
                  <a:pt x="20" y="19350"/>
                  <a:pt x="13" y="19350"/>
                </a:cubicBezTo>
                <a:cubicBezTo>
                  <a:pt x="6" y="19350"/>
                  <a:pt x="0" y="19344"/>
                  <a:pt x="0" y="19337"/>
                </a:cubicBezTo>
                <a:lnTo>
                  <a:pt x="0" y="19262"/>
                </a:lnTo>
                <a:cubicBezTo>
                  <a:pt x="0" y="19255"/>
                  <a:pt x="6" y="19250"/>
                  <a:pt x="13" y="19250"/>
                </a:cubicBezTo>
                <a:cubicBezTo>
                  <a:pt x="20" y="19250"/>
                  <a:pt x="25" y="19255"/>
                  <a:pt x="25" y="19262"/>
                </a:cubicBezTo>
                <a:close/>
                <a:moveTo>
                  <a:pt x="25" y="19437"/>
                </a:moveTo>
                <a:lnTo>
                  <a:pt x="25" y="19512"/>
                </a:lnTo>
                <a:cubicBezTo>
                  <a:pt x="25" y="19519"/>
                  <a:pt x="20" y="19525"/>
                  <a:pt x="13" y="19525"/>
                </a:cubicBezTo>
                <a:cubicBezTo>
                  <a:pt x="6" y="19525"/>
                  <a:pt x="0" y="19519"/>
                  <a:pt x="0" y="19512"/>
                </a:cubicBezTo>
                <a:lnTo>
                  <a:pt x="0" y="19437"/>
                </a:lnTo>
                <a:cubicBezTo>
                  <a:pt x="0" y="19430"/>
                  <a:pt x="6" y="19425"/>
                  <a:pt x="13" y="19425"/>
                </a:cubicBezTo>
                <a:cubicBezTo>
                  <a:pt x="20" y="19425"/>
                  <a:pt x="25" y="19430"/>
                  <a:pt x="25" y="19437"/>
                </a:cubicBezTo>
                <a:close/>
                <a:moveTo>
                  <a:pt x="25" y="19612"/>
                </a:moveTo>
                <a:lnTo>
                  <a:pt x="25" y="19687"/>
                </a:lnTo>
                <a:cubicBezTo>
                  <a:pt x="25" y="19694"/>
                  <a:pt x="20" y="19700"/>
                  <a:pt x="13" y="19700"/>
                </a:cubicBezTo>
                <a:cubicBezTo>
                  <a:pt x="6" y="19700"/>
                  <a:pt x="0" y="19694"/>
                  <a:pt x="0" y="19687"/>
                </a:cubicBezTo>
                <a:lnTo>
                  <a:pt x="0" y="19612"/>
                </a:lnTo>
                <a:cubicBezTo>
                  <a:pt x="0" y="19605"/>
                  <a:pt x="6" y="19600"/>
                  <a:pt x="13" y="19600"/>
                </a:cubicBezTo>
                <a:cubicBezTo>
                  <a:pt x="20" y="19600"/>
                  <a:pt x="25" y="19605"/>
                  <a:pt x="25" y="19612"/>
                </a:cubicBezTo>
                <a:close/>
                <a:moveTo>
                  <a:pt x="25" y="19787"/>
                </a:moveTo>
                <a:lnTo>
                  <a:pt x="25" y="19862"/>
                </a:lnTo>
                <a:cubicBezTo>
                  <a:pt x="25" y="19869"/>
                  <a:pt x="20" y="19875"/>
                  <a:pt x="13" y="19875"/>
                </a:cubicBezTo>
                <a:cubicBezTo>
                  <a:pt x="6" y="19875"/>
                  <a:pt x="0" y="19869"/>
                  <a:pt x="0" y="19862"/>
                </a:cubicBezTo>
                <a:lnTo>
                  <a:pt x="0" y="19787"/>
                </a:lnTo>
                <a:cubicBezTo>
                  <a:pt x="0" y="19780"/>
                  <a:pt x="6" y="19775"/>
                  <a:pt x="13" y="19775"/>
                </a:cubicBezTo>
                <a:cubicBezTo>
                  <a:pt x="20" y="19775"/>
                  <a:pt x="25" y="19780"/>
                  <a:pt x="25" y="19787"/>
                </a:cubicBezTo>
                <a:close/>
                <a:moveTo>
                  <a:pt x="25" y="19962"/>
                </a:moveTo>
                <a:lnTo>
                  <a:pt x="25" y="20037"/>
                </a:lnTo>
                <a:cubicBezTo>
                  <a:pt x="25" y="20044"/>
                  <a:pt x="20" y="20050"/>
                  <a:pt x="13" y="20050"/>
                </a:cubicBezTo>
                <a:cubicBezTo>
                  <a:pt x="6" y="20050"/>
                  <a:pt x="0" y="20044"/>
                  <a:pt x="0" y="20037"/>
                </a:cubicBezTo>
                <a:lnTo>
                  <a:pt x="0" y="19962"/>
                </a:lnTo>
                <a:cubicBezTo>
                  <a:pt x="0" y="19955"/>
                  <a:pt x="6" y="19950"/>
                  <a:pt x="13" y="19950"/>
                </a:cubicBezTo>
                <a:cubicBezTo>
                  <a:pt x="20" y="19950"/>
                  <a:pt x="25" y="19955"/>
                  <a:pt x="25" y="19962"/>
                </a:cubicBezTo>
                <a:close/>
                <a:moveTo>
                  <a:pt x="25" y="20137"/>
                </a:moveTo>
                <a:lnTo>
                  <a:pt x="25" y="20212"/>
                </a:lnTo>
                <a:cubicBezTo>
                  <a:pt x="25" y="20219"/>
                  <a:pt x="20" y="20225"/>
                  <a:pt x="13" y="20225"/>
                </a:cubicBezTo>
                <a:cubicBezTo>
                  <a:pt x="6" y="20225"/>
                  <a:pt x="0" y="20219"/>
                  <a:pt x="0" y="20212"/>
                </a:cubicBezTo>
                <a:lnTo>
                  <a:pt x="0" y="20137"/>
                </a:lnTo>
                <a:cubicBezTo>
                  <a:pt x="0" y="20130"/>
                  <a:pt x="6" y="20125"/>
                  <a:pt x="13" y="20125"/>
                </a:cubicBezTo>
                <a:cubicBezTo>
                  <a:pt x="20" y="20125"/>
                  <a:pt x="25" y="20130"/>
                  <a:pt x="25" y="20137"/>
                </a:cubicBezTo>
                <a:close/>
                <a:moveTo>
                  <a:pt x="25" y="20312"/>
                </a:moveTo>
                <a:lnTo>
                  <a:pt x="25" y="20387"/>
                </a:lnTo>
                <a:cubicBezTo>
                  <a:pt x="25" y="20394"/>
                  <a:pt x="20" y="20400"/>
                  <a:pt x="13" y="20400"/>
                </a:cubicBezTo>
                <a:cubicBezTo>
                  <a:pt x="6" y="20400"/>
                  <a:pt x="0" y="20394"/>
                  <a:pt x="0" y="20387"/>
                </a:cubicBezTo>
                <a:lnTo>
                  <a:pt x="0" y="20312"/>
                </a:lnTo>
                <a:cubicBezTo>
                  <a:pt x="0" y="20305"/>
                  <a:pt x="6" y="20300"/>
                  <a:pt x="13" y="20300"/>
                </a:cubicBezTo>
                <a:cubicBezTo>
                  <a:pt x="20" y="20300"/>
                  <a:pt x="25" y="20305"/>
                  <a:pt x="25" y="20312"/>
                </a:cubicBezTo>
                <a:close/>
                <a:moveTo>
                  <a:pt x="25" y="20487"/>
                </a:moveTo>
                <a:lnTo>
                  <a:pt x="25" y="20562"/>
                </a:lnTo>
                <a:cubicBezTo>
                  <a:pt x="25" y="20569"/>
                  <a:pt x="20" y="20575"/>
                  <a:pt x="13" y="20575"/>
                </a:cubicBezTo>
                <a:cubicBezTo>
                  <a:pt x="6" y="20575"/>
                  <a:pt x="0" y="20569"/>
                  <a:pt x="0" y="20562"/>
                </a:cubicBezTo>
                <a:lnTo>
                  <a:pt x="0" y="20487"/>
                </a:lnTo>
                <a:cubicBezTo>
                  <a:pt x="0" y="20480"/>
                  <a:pt x="6" y="20475"/>
                  <a:pt x="13" y="20475"/>
                </a:cubicBezTo>
                <a:cubicBezTo>
                  <a:pt x="20" y="20475"/>
                  <a:pt x="25" y="20480"/>
                  <a:pt x="25" y="20487"/>
                </a:cubicBezTo>
                <a:close/>
                <a:moveTo>
                  <a:pt x="25" y="20662"/>
                </a:moveTo>
                <a:lnTo>
                  <a:pt x="25" y="20737"/>
                </a:lnTo>
                <a:cubicBezTo>
                  <a:pt x="25" y="20744"/>
                  <a:pt x="20" y="20750"/>
                  <a:pt x="13" y="20750"/>
                </a:cubicBezTo>
                <a:cubicBezTo>
                  <a:pt x="6" y="20750"/>
                  <a:pt x="0" y="20744"/>
                  <a:pt x="0" y="20737"/>
                </a:cubicBezTo>
                <a:lnTo>
                  <a:pt x="0" y="20662"/>
                </a:lnTo>
                <a:cubicBezTo>
                  <a:pt x="0" y="20655"/>
                  <a:pt x="6" y="20650"/>
                  <a:pt x="13" y="20650"/>
                </a:cubicBezTo>
                <a:cubicBezTo>
                  <a:pt x="20" y="20650"/>
                  <a:pt x="25" y="20655"/>
                  <a:pt x="25" y="20662"/>
                </a:cubicBezTo>
                <a:close/>
                <a:moveTo>
                  <a:pt x="25" y="20837"/>
                </a:moveTo>
                <a:lnTo>
                  <a:pt x="25" y="20912"/>
                </a:lnTo>
                <a:cubicBezTo>
                  <a:pt x="25" y="20919"/>
                  <a:pt x="20" y="20925"/>
                  <a:pt x="13" y="20925"/>
                </a:cubicBezTo>
                <a:cubicBezTo>
                  <a:pt x="6" y="20925"/>
                  <a:pt x="0" y="20919"/>
                  <a:pt x="0" y="20912"/>
                </a:cubicBezTo>
                <a:lnTo>
                  <a:pt x="0" y="20837"/>
                </a:lnTo>
                <a:cubicBezTo>
                  <a:pt x="0" y="20830"/>
                  <a:pt x="6" y="20825"/>
                  <a:pt x="13" y="20825"/>
                </a:cubicBezTo>
                <a:cubicBezTo>
                  <a:pt x="20" y="20825"/>
                  <a:pt x="25" y="20830"/>
                  <a:pt x="25" y="20837"/>
                </a:cubicBezTo>
                <a:close/>
                <a:moveTo>
                  <a:pt x="25" y="21012"/>
                </a:moveTo>
                <a:lnTo>
                  <a:pt x="25" y="21087"/>
                </a:lnTo>
                <a:cubicBezTo>
                  <a:pt x="25" y="21094"/>
                  <a:pt x="20" y="21100"/>
                  <a:pt x="13" y="21100"/>
                </a:cubicBezTo>
                <a:cubicBezTo>
                  <a:pt x="6" y="21100"/>
                  <a:pt x="0" y="21094"/>
                  <a:pt x="0" y="21087"/>
                </a:cubicBezTo>
                <a:lnTo>
                  <a:pt x="0" y="21012"/>
                </a:lnTo>
                <a:cubicBezTo>
                  <a:pt x="0" y="21005"/>
                  <a:pt x="6" y="21000"/>
                  <a:pt x="13" y="21000"/>
                </a:cubicBezTo>
                <a:cubicBezTo>
                  <a:pt x="20" y="21000"/>
                  <a:pt x="25" y="21005"/>
                  <a:pt x="25" y="21012"/>
                </a:cubicBezTo>
                <a:close/>
                <a:moveTo>
                  <a:pt x="25" y="21187"/>
                </a:moveTo>
                <a:lnTo>
                  <a:pt x="25" y="21262"/>
                </a:lnTo>
                <a:cubicBezTo>
                  <a:pt x="25" y="21269"/>
                  <a:pt x="20" y="21275"/>
                  <a:pt x="13" y="21275"/>
                </a:cubicBezTo>
                <a:cubicBezTo>
                  <a:pt x="6" y="21275"/>
                  <a:pt x="0" y="21269"/>
                  <a:pt x="0" y="21262"/>
                </a:cubicBezTo>
                <a:lnTo>
                  <a:pt x="0" y="21187"/>
                </a:lnTo>
                <a:cubicBezTo>
                  <a:pt x="0" y="21180"/>
                  <a:pt x="6" y="21175"/>
                  <a:pt x="13" y="21175"/>
                </a:cubicBezTo>
                <a:cubicBezTo>
                  <a:pt x="20" y="21175"/>
                  <a:pt x="25" y="21180"/>
                  <a:pt x="25" y="21187"/>
                </a:cubicBezTo>
                <a:close/>
                <a:moveTo>
                  <a:pt x="25" y="21362"/>
                </a:moveTo>
                <a:lnTo>
                  <a:pt x="25" y="21437"/>
                </a:lnTo>
                <a:cubicBezTo>
                  <a:pt x="25" y="21444"/>
                  <a:pt x="20" y="21450"/>
                  <a:pt x="13" y="21450"/>
                </a:cubicBezTo>
                <a:cubicBezTo>
                  <a:pt x="6" y="21450"/>
                  <a:pt x="0" y="21444"/>
                  <a:pt x="0" y="21437"/>
                </a:cubicBezTo>
                <a:lnTo>
                  <a:pt x="0" y="21362"/>
                </a:lnTo>
                <a:cubicBezTo>
                  <a:pt x="0" y="21355"/>
                  <a:pt x="6" y="21350"/>
                  <a:pt x="13" y="21350"/>
                </a:cubicBezTo>
                <a:cubicBezTo>
                  <a:pt x="20" y="21350"/>
                  <a:pt x="25" y="21355"/>
                  <a:pt x="25" y="21362"/>
                </a:cubicBezTo>
                <a:close/>
                <a:moveTo>
                  <a:pt x="25" y="21537"/>
                </a:moveTo>
                <a:lnTo>
                  <a:pt x="25" y="21612"/>
                </a:lnTo>
                <a:cubicBezTo>
                  <a:pt x="25" y="21619"/>
                  <a:pt x="20" y="21625"/>
                  <a:pt x="13" y="21625"/>
                </a:cubicBezTo>
                <a:cubicBezTo>
                  <a:pt x="6" y="21625"/>
                  <a:pt x="0" y="21619"/>
                  <a:pt x="0" y="21612"/>
                </a:cubicBezTo>
                <a:lnTo>
                  <a:pt x="0" y="21537"/>
                </a:lnTo>
                <a:cubicBezTo>
                  <a:pt x="0" y="21530"/>
                  <a:pt x="6" y="21525"/>
                  <a:pt x="13" y="21525"/>
                </a:cubicBezTo>
                <a:cubicBezTo>
                  <a:pt x="20" y="21525"/>
                  <a:pt x="25" y="21530"/>
                  <a:pt x="25" y="21537"/>
                </a:cubicBezTo>
                <a:close/>
                <a:moveTo>
                  <a:pt x="25" y="21712"/>
                </a:moveTo>
                <a:lnTo>
                  <a:pt x="25" y="21787"/>
                </a:lnTo>
                <a:cubicBezTo>
                  <a:pt x="25" y="21794"/>
                  <a:pt x="20" y="21800"/>
                  <a:pt x="13" y="21800"/>
                </a:cubicBezTo>
                <a:cubicBezTo>
                  <a:pt x="6" y="21800"/>
                  <a:pt x="0" y="21794"/>
                  <a:pt x="0" y="21787"/>
                </a:cubicBezTo>
                <a:lnTo>
                  <a:pt x="0" y="21712"/>
                </a:lnTo>
                <a:cubicBezTo>
                  <a:pt x="0" y="21705"/>
                  <a:pt x="6" y="21700"/>
                  <a:pt x="13" y="21700"/>
                </a:cubicBezTo>
                <a:cubicBezTo>
                  <a:pt x="20" y="21700"/>
                  <a:pt x="25" y="21705"/>
                  <a:pt x="25" y="21712"/>
                </a:cubicBezTo>
                <a:close/>
                <a:moveTo>
                  <a:pt x="25" y="21887"/>
                </a:moveTo>
                <a:lnTo>
                  <a:pt x="25" y="21962"/>
                </a:lnTo>
                <a:cubicBezTo>
                  <a:pt x="25" y="21969"/>
                  <a:pt x="20" y="21975"/>
                  <a:pt x="13" y="21975"/>
                </a:cubicBezTo>
                <a:cubicBezTo>
                  <a:pt x="6" y="21975"/>
                  <a:pt x="0" y="21969"/>
                  <a:pt x="0" y="21962"/>
                </a:cubicBezTo>
                <a:lnTo>
                  <a:pt x="0" y="21887"/>
                </a:lnTo>
                <a:cubicBezTo>
                  <a:pt x="0" y="21880"/>
                  <a:pt x="6" y="21875"/>
                  <a:pt x="13" y="21875"/>
                </a:cubicBezTo>
                <a:cubicBezTo>
                  <a:pt x="20" y="21875"/>
                  <a:pt x="25" y="21880"/>
                  <a:pt x="25" y="21887"/>
                </a:cubicBezTo>
                <a:close/>
                <a:moveTo>
                  <a:pt x="25" y="22062"/>
                </a:moveTo>
                <a:lnTo>
                  <a:pt x="25" y="22137"/>
                </a:lnTo>
                <a:cubicBezTo>
                  <a:pt x="25" y="22144"/>
                  <a:pt x="20" y="22150"/>
                  <a:pt x="13" y="22150"/>
                </a:cubicBezTo>
                <a:cubicBezTo>
                  <a:pt x="6" y="22150"/>
                  <a:pt x="0" y="22144"/>
                  <a:pt x="0" y="22137"/>
                </a:cubicBezTo>
                <a:lnTo>
                  <a:pt x="0" y="22062"/>
                </a:lnTo>
                <a:cubicBezTo>
                  <a:pt x="0" y="22055"/>
                  <a:pt x="6" y="22050"/>
                  <a:pt x="13" y="22050"/>
                </a:cubicBezTo>
                <a:cubicBezTo>
                  <a:pt x="20" y="22050"/>
                  <a:pt x="25" y="22055"/>
                  <a:pt x="25" y="22062"/>
                </a:cubicBezTo>
                <a:close/>
                <a:moveTo>
                  <a:pt x="25" y="22237"/>
                </a:moveTo>
                <a:lnTo>
                  <a:pt x="25" y="22312"/>
                </a:lnTo>
                <a:cubicBezTo>
                  <a:pt x="25" y="22319"/>
                  <a:pt x="20" y="22325"/>
                  <a:pt x="13" y="22325"/>
                </a:cubicBezTo>
                <a:cubicBezTo>
                  <a:pt x="6" y="22325"/>
                  <a:pt x="0" y="22319"/>
                  <a:pt x="0" y="22312"/>
                </a:cubicBezTo>
                <a:lnTo>
                  <a:pt x="0" y="22237"/>
                </a:lnTo>
                <a:cubicBezTo>
                  <a:pt x="0" y="22230"/>
                  <a:pt x="6" y="22225"/>
                  <a:pt x="13" y="22225"/>
                </a:cubicBezTo>
                <a:cubicBezTo>
                  <a:pt x="20" y="22225"/>
                  <a:pt x="25" y="22230"/>
                  <a:pt x="25" y="22237"/>
                </a:cubicBezTo>
                <a:close/>
              </a:path>
            </a:pathLst>
          </a:custGeom>
          <a:solidFill>
            <a:srgbClr val="000000"/>
          </a:solidFill>
          <a:ln w="0" cap="flat">
            <a:solidFill>
              <a:srgbClr val="000000"/>
            </a:solidFill>
            <a:prstDash val="solid"/>
            <a:bevel/>
            <a:headEnd/>
            <a:tailEnd/>
          </a:ln>
        </p:spPr>
        <p:txBody>
          <a:bodyPr vert="horz" wrap="square" lIns="91440" tIns="45720" rIns="91440" bIns="45720" numCol="1" anchor="t" anchorCtr="0" compatLnSpc="1">
            <a:prstTxWarp prst="textNoShape">
              <a:avLst/>
            </a:prstTxWarp>
          </a:bodyPr>
          <a:lstStyle/>
          <a:p>
            <a:endParaRPr lang="en-AU"/>
          </a:p>
        </p:txBody>
      </p:sp>
      <p:sp>
        <p:nvSpPr>
          <p:cNvPr id="19" name="Rectangle 31"/>
          <p:cNvSpPr>
            <a:spLocks noChangeArrowheads="1"/>
          </p:cNvSpPr>
          <p:nvPr/>
        </p:nvSpPr>
        <p:spPr bwMode="auto">
          <a:xfrm>
            <a:off x="623887" y="2163763"/>
            <a:ext cx="184346" cy="76944"/>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500" b="0" i="0" u="none" strike="noStrike" cap="none" normalizeH="0" baseline="0" smtClean="0">
                <a:ln>
                  <a:noFill/>
                </a:ln>
                <a:effectLst/>
                <a:latin typeface="Arial" pitchFamily="34" charset="0"/>
                <a:cs typeface="Arial" pitchFamily="34" charset="0"/>
              </a:rPr>
              <a:t>Step 1</a:t>
            </a:r>
            <a:endParaRPr kumimoji="0" lang="en-US" altLang="en-US" sz="1800" b="0" i="0" u="none" strike="noStrike" cap="none" normalizeH="0" baseline="0" smtClean="0">
              <a:ln>
                <a:noFill/>
              </a:ln>
              <a:effectLst/>
              <a:latin typeface="Arial" pitchFamily="34" charset="0"/>
              <a:cs typeface="Arial" pitchFamily="34" charset="0"/>
            </a:endParaRPr>
          </a:p>
        </p:txBody>
      </p:sp>
      <p:sp>
        <p:nvSpPr>
          <p:cNvPr id="20" name="Rectangle 32"/>
          <p:cNvSpPr>
            <a:spLocks noChangeArrowheads="1"/>
          </p:cNvSpPr>
          <p:nvPr/>
        </p:nvSpPr>
        <p:spPr bwMode="auto">
          <a:xfrm>
            <a:off x="373062" y="2241550"/>
            <a:ext cx="654025" cy="76944"/>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500" b="0" i="0" u="none" strike="noStrike" cap="none" normalizeH="0" baseline="0" dirty="0" smtClean="0">
                <a:ln>
                  <a:noFill/>
                </a:ln>
                <a:effectLst/>
                <a:latin typeface="Arial" pitchFamily="34" charset="0"/>
                <a:cs typeface="Arial" pitchFamily="34" charset="0"/>
              </a:rPr>
              <a:t>Circular Letter to invite </a:t>
            </a:r>
            <a:endParaRPr kumimoji="0" lang="en-US" altLang="en-US" sz="1800" b="0" i="0" u="none" strike="noStrike" cap="none" normalizeH="0" baseline="0" dirty="0" smtClean="0">
              <a:ln>
                <a:noFill/>
              </a:ln>
              <a:effectLst/>
              <a:latin typeface="Arial" pitchFamily="34" charset="0"/>
              <a:cs typeface="Arial" pitchFamily="34" charset="0"/>
            </a:endParaRPr>
          </a:p>
        </p:txBody>
      </p:sp>
      <p:sp>
        <p:nvSpPr>
          <p:cNvPr id="21" name="Rectangle 33"/>
          <p:cNvSpPr>
            <a:spLocks noChangeArrowheads="1"/>
          </p:cNvSpPr>
          <p:nvPr/>
        </p:nvSpPr>
        <p:spPr bwMode="auto">
          <a:xfrm>
            <a:off x="373062" y="2319338"/>
            <a:ext cx="804707" cy="76944"/>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500" b="0" i="0" u="none" strike="noStrike" cap="none" normalizeH="0" baseline="0" dirty="0" smtClean="0">
                <a:ln>
                  <a:noFill/>
                </a:ln>
                <a:effectLst/>
                <a:latin typeface="Arial" pitchFamily="34" charset="0"/>
                <a:cs typeface="Arial" pitchFamily="34" charset="0"/>
              </a:rPr>
              <a:t>proposals for radio interface </a:t>
            </a:r>
            <a:endParaRPr kumimoji="0" lang="en-US" altLang="en-US" sz="1800" b="0" i="0" u="none" strike="noStrike" cap="none" normalizeH="0" baseline="0" dirty="0" smtClean="0">
              <a:ln>
                <a:noFill/>
              </a:ln>
              <a:effectLst/>
              <a:latin typeface="Arial" pitchFamily="34" charset="0"/>
              <a:cs typeface="Arial" pitchFamily="34" charset="0"/>
            </a:endParaRPr>
          </a:p>
        </p:txBody>
      </p:sp>
      <p:sp>
        <p:nvSpPr>
          <p:cNvPr id="22" name="Rectangle 34"/>
          <p:cNvSpPr>
            <a:spLocks noChangeArrowheads="1"/>
          </p:cNvSpPr>
          <p:nvPr/>
        </p:nvSpPr>
        <p:spPr bwMode="auto">
          <a:xfrm>
            <a:off x="373062" y="2397125"/>
            <a:ext cx="480901" cy="76944"/>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500" b="0" i="0" u="none" strike="noStrike" cap="none" normalizeH="0" baseline="0" smtClean="0">
                <a:ln>
                  <a:noFill/>
                </a:ln>
                <a:effectLst/>
                <a:latin typeface="Arial" pitchFamily="34" charset="0"/>
                <a:cs typeface="Arial" pitchFamily="34" charset="0"/>
              </a:rPr>
              <a:t>technologies and</a:t>
            </a:r>
            <a:endParaRPr kumimoji="0" lang="en-US" altLang="en-US" sz="1800" b="0" i="0" u="none" strike="noStrike" cap="none" normalizeH="0" baseline="0" smtClean="0">
              <a:ln>
                <a:noFill/>
              </a:ln>
              <a:effectLst/>
              <a:latin typeface="Arial" pitchFamily="34" charset="0"/>
              <a:cs typeface="Arial" pitchFamily="34" charset="0"/>
            </a:endParaRPr>
          </a:p>
        </p:txBody>
      </p:sp>
      <p:sp>
        <p:nvSpPr>
          <p:cNvPr id="23" name="Rectangle 35"/>
          <p:cNvSpPr>
            <a:spLocks noChangeArrowheads="1"/>
          </p:cNvSpPr>
          <p:nvPr/>
        </p:nvSpPr>
        <p:spPr bwMode="auto">
          <a:xfrm>
            <a:off x="903287" y="2397125"/>
            <a:ext cx="322204" cy="76944"/>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500" b="0" i="0" u="none" strike="noStrike" cap="none" normalizeH="0" baseline="0" smtClean="0">
                <a:ln>
                  <a:noFill/>
                </a:ln>
                <a:effectLst/>
                <a:latin typeface="Arial" pitchFamily="34" charset="0"/>
                <a:cs typeface="Arial" pitchFamily="34" charset="0"/>
              </a:rPr>
              <a:t>evaluations</a:t>
            </a:r>
            <a:endParaRPr kumimoji="0" lang="en-US" altLang="en-US" sz="1800" b="0" i="0" u="none" strike="noStrike" cap="none" normalizeH="0" baseline="0" smtClean="0">
              <a:ln>
                <a:noFill/>
              </a:ln>
              <a:effectLst/>
              <a:latin typeface="Arial" pitchFamily="34" charset="0"/>
              <a:cs typeface="Arial" pitchFamily="34" charset="0"/>
            </a:endParaRPr>
          </a:p>
        </p:txBody>
      </p:sp>
      <p:sp>
        <p:nvSpPr>
          <p:cNvPr id="24" name="Rectangle 36"/>
          <p:cNvSpPr>
            <a:spLocks noChangeArrowheads="1"/>
          </p:cNvSpPr>
          <p:nvPr/>
        </p:nvSpPr>
        <p:spPr bwMode="auto">
          <a:xfrm>
            <a:off x="1919287" y="2214563"/>
            <a:ext cx="211138" cy="10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500" b="0" i="0" u="none" strike="noStrike" cap="none" normalizeH="0" baseline="0" smtClean="0">
                <a:ln>
                  <a:noFill/>
                </a:ln>
                <a:solidFill>
                  <a:srgbClr val="000000"/>
                </a:solidFill>
                <a:effectLst/>
                <a:latin typeface="Arial" pitchFamily="34" charset="0"/>
                <a:cs typeface="Arial" pitchFamily="34" charset="0"/>
              </a:rPr>
              <a:t>Step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5" name="Rectangle 37"/>
          <p:cNvSpPr>
            <a:spLocks noChangeArrowheads="1"/>
          </p:cNvSpPr>
          <p:nvPr/>
        </p:nvSpPr>
        <p:spPr bwMode="auto">
          <a:xfrm>
            <a:off x="2070100" y="2219325"/>
            <a:ext cx="69850" cy="87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500" b="0" i="0" u="none" strike="noStrike" cap="none" normalizeH="0" baseline="0" smtClean="0">
                <a:ln>
                  <a:noFill/>
                </a:ln>
                <a:solidFill>
                  <a:srgbClr val="000000"/>
                </a:solidFill>
                <a:effectLst/>
                <a:latin typeface="MS P????" charset="-128"/>
                <a:cs typeface="Arial" pitchFamily="34" charset="0"/>
              </a:rPr>
              <a:t>２</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6" name="Rectangle 38"/>
          <p:cNvSpPr>
            <a:spLocks noChangeArrowheads="1"/>
          </p:cNvSpPr>
          <p:nvPr/>
        </p:nvSpPr>
        <p:spPr bwMode="auto">
          <a:xfrm>
            <a:off x="1919287" y="2292350"/>
            <a:ext cx="942975" cy="10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500" b="0" i="0" u="none" strike="noStrike" cap="none" normalizeH="0" baseline="0" smtClean="0">
                <a:ln>
                  <a:noFill/>
                </a:ln>
                <a:solidFill>
                  <a:srgbClr val="000000"/>
                </a:solidFill>
                <a:effectLst/>
                <a:latin typeface="Arial" pitchFamily="34" charset="0"/>
                <a:cs typeface="Arial" pitchFamily="34" charset="0"/>
              </a:rPr>
              <a:t>Development of candidate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7" name="Rectangle 39"/>
          <p:cNvSpPr>
            <a:spLocks noChangeArrowheads="1"/>
          </p:cNvSpPr>
          <p:nvPr/>
        </p:nvSpPr>
        <p:spPr bwMode="auto">
          <a:xfrm>
            <a:off x="1919287" y="2370138"/>
            <a:ext cx="965200" cy="10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500" b="0" i="0" u="none" strike="noStrike" cap="none" normalizeH="0" baseline="0" smtClean="0">
                <a:ln>
                  <a:noFill/>
                </a:ln>
                <a:solidFill>
                  <a:srgbClr val="000000"/>
                </a:solidFill>
                <a:effectLst/>
                <a:latin typeface="Arial" pitchFamily="34" charset="0"/>
                <a:cs typeface="Arial" pitchFamily="34" charset="0"/>
              </a:rPr>
              <a:t>radio interface technologies</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8" name="Rectangle 40"/>
          <p:cNvSpPr>
            <a:spLocks noChangeArrowheads="1"/>
          </p:cNvSpPr>
          <p:nvPr/>
        </p:nvSpPr>
        <p:spPr bwMode="auto">
          <a:xfrm>
            <a:off x="373062" y="3502025"/>
            <a:ext cx="254000" cy="10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500" b="0" i="0" u="none" strike="noStrike" cap="none" normalizeH="0" baseline="0" smtClean="0">
                <a:ln>
                  <a:noFill/>
                </a:ln>
                <a:solidFill>
                  <a:srgbClr val="000000"/>
                </a:solidFill>
                <a:effectLst/>
                <a:latin typeface="Arial" pitchFamily="34" charset="0"/>
                <a:cs typeface="Arial" pitchFamily="34" charset="0"/>
              </a:rPr>
              <a:t>Step 5</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9" name="Rectangle 41"/>
          <p:cNvSpPr>
            <a:spLocks noChangeArrowheads="1"/>
          </p:cNvSpPr>
          <p:nvPr/>
        </p:nvSpPr>
        <p:spPr bwMode="auto">
          <a:xfrm>
            <a:off x="373062" y="3579813"/>
            <a:ext cx="973138" cy="10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500" b="0" i="0" u="none" strike="noStrike" cap="none" normalizeH="0" baseline="0" smtClean="0">
                <a:ln>
                  <a:noFill/>
                </a:ln>
                <a:solidFill>
                  <a:srgbClr val="000000"/>
                </a:solidFill>
                <a:effectLst/>
                <a:latin typeface="Arial" pitchFamily="34" charset="0"/>
                <a:cs typeface="Arial" pitchFamily="34" charset="0"/>
              </a:rPr>
              <a:t>Review and coordination of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0" name="Rectangle 42"/>
          <p:cNvSpPr>
            <a:spLocks noChangeArrowheads="1"/>
          </p:cNvSpPr>
          <p:nvPr/>
        </p:nvSpPr>
        <p:spPr bwMode="auto">
          <a:xfrm>
            <a:off x="373062" y="3657600"/>
            <a:ext cx="960438" cy="10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500" b="0" i="0" u="none" strike="noStrike" cap="none" normalizeH="0" baseline="0" smtClean="0">
                <a:ln>
                  <a:noFill/>
                </a:ln>
                <a:solidFill>
                  <a:srgbClr val="000000"/>
                </a:solidFill>
                <a:effectLst/>
                <a:latin typeface="Arial" pitchFamily="34" charset="0"/>
                <a:cs typeface="Arial" pitchFamily="34" charset="0"/>
              </a:rPr>
              <a:t>outside evaluation activities</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1" name="Rectangle 43"/>
          <p:cNvSpPr>
            <a:spLocks noChangeArrowheads="1"/>
          </p:cNvSpPr>
          <p:nvPr/>
        </p:nvSpPr>
        <p:spPr bwMode="auto">
          <a:xfrm>
            <a:off x="446087" y="4378325"/>
            <a:ext cx="254000" cy="10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500" b="0" i="0" u="none" strike="noStrike" cap="none" normalizeH="0" baseline="0" smtClean="0">
                <a:ln>
                  <a:noFill/>
                </a:ln>
                <a:solidFill>
                  <a:srgbClr val="000000"/>
                </a:solidFill>
                <a:effectLst/>
                <a:latin typeface="Arial" pitchFamily="34" charset="0"/>
                <a:cs typeface="Arial" pitchFamily="34" charset="0"/>
              </a:rPr>
              <a:t>Step 6</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2" name="Rectangle 44"/>
          <p:cNvSpPr>
            <a:spLocks noChangeArrowheads="1"/>
          </p:cNvSpPr>
          <p:nvPr/>
        </p:nvSpPr>
        <p:spPr bwMode="auto">
          <a:xfrm>
            <a:off x="446087" y="4456113"/>
            <a:ext cx="646113" cy="10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500" b="0" i="0" u="none" strike="noStrike" cap="none" normalizeH="0" baseline="0" smtClean="0">
                <a:ln>
                  <a:noFill/>
                </a:ln>
                <a:solidFill>
                  <a:srgbClr val="000000"/>
                </a:solidFill>
                <a:effectLst/>
                <a:latin typeface="Arial" pitchFamily="34" charset="0"/>
                <a:cs typeface="Arial" pitchFamily="34" charset="0"/>
              </a:rPr>
              <a:t>Review to assess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3" name="Rectangle 45"/>
          <p:cNvSpPr>
            <a:spLocks noChangeArrowheads="1"/>
          </p:cNvSpPr>
          <p:nvPr/>
        </p:nvSpPr>
        <p:spPr bwMode="auto">
          <a:xfrm>
            <a:off x="446087" y="4533900"/>
            <a:ext cx="920750" cy="10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500" b="0" i="0" u="none" strike="noStrike" cap="none" normalizeH="0" baseline="0" smtClean="0">
                <a:ln>
                  <a:noFill/>
                </a:ln>
                <a:solidFill>
                  <a:srgbClr val="000000"/>
                </a:solidFill>
                <a:effectLst/>
                <a:latin typeface="Arial" pitchFamily="34" charset="0"/>
                <a:cs typeface="Arial" pitchFamily="34" charset="0"/>
              </a:rPr>
              <a:t>compliance with minimum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4" name="Rectangle 46"/>
          <p:cNvSpPr>
            <a:spLocks noChangeArrowheads="1"/>
          </p:cNvSpPr>
          <p:nvPr/>
        </p:nvSpPr>
        <p:spPr bwMode="auto">
          <a:xfrm>
            <a:off x="446087" y="4611688"/>
            <a:ext cx="479425" cy="10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500" b="0" i="0" u="none" strike="noStrike" cap="none" normalizeH="0" baseline="0" smtClean="0">
                <a:ln>
                  <a:noFill/>
                </a:ln>
                <a:solidFill>
                  <a:srgbClr val="000000"/>
                </a:solidFill>
                <a:effectLst/>
                <a:latin typeface="Arial" pitchFamily="34" charset="0"/>
                <a:cs typeface="Arial" pitchFamily="34" charset="0"/>
              </a:rPr>
              <a:t>requirements</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5" name="Rectangle 47"/>
          <p:cNvSpPr>
            <a:spLocks noChangeArrowheads="1"/>
          </p:cNvSpPr>
          <p:nvPr/>
        </p:nvSpPr>
        <p:spPr bwMode="auto">
          <a:xfrm>
            <a:off x="409575" y="5067300"/>
            <a:ext cx="254000" cy="10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500" b="0" i="0" u="none" strike="noStrike" cap="none" normalizeH="0" baseline="0" smtClean="0">
                <a:ln>
                  <a:noFill/>
                </a:ln>
                <a:solidFill>
                  <a:srgbClr val="000000"/>
                </a:solidFill>
                <a:effectLst/>
                <a:latin typeface="Arial" pitchFamily="34" charset="0"/>
                <a:cs typeface="Arial" pitchFamily="34" charset="0"/>
              </a:rPr>
              <a:t>Step 7</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6" name="Rectangle 48"/>
          <p:cNvSpPr>
            <a:spLocks noChangeArrowheads="1"/>
          </p:cNvSpPr>
          <p:nvPr/>
        </p:nvSpPr>
        <p:spPr bwMode="auto">
          <a:xfrm>
            <a:off x="409575" y="5145088"/>
            <a:ext cx="979488" cy="10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500" b="0" i="0" u="none" strike="noStrike" cap="none" normalizeH="0" baseline="0" smtClean="0">
                <a:ln>
                  <a:noFill/>
                </a:ln>
                <a:solidFill>
                  <a:srgbClr val="000000"/>
                </a:solidFill>
                <a:effectLst/>
                <a:latin typeface="Arial" pitchFamily="34" charset="0"/>
                <a:cs typeface="Arial" pitchFamily="34" charset="0"/>
              </a:rPr>
              <a:t>Consideration of evaluation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7" name="Rectangle 49"/>
          <p:cNvSpPr>
            <a:spLocks noChangeArrowheads="1"/>
          </p:cNvSpPr>
          <p:nvPr/>
        </p:nvSpPr>
        <p:spPr bwMode="auto">
          <a:xfrm>
            <a:off x="409575" y="5222875"/>
            <a:ext cx="989013" cy="10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500" b="0" i="0" u="none" strike="noStrike" cap="none" normalizeH="0" baseline="0" smtClean="0">
                <a:ln>
                  <a:noFill/>
                </a:ln>
                <a:solidFill>
                  <a:srgbClr val="000000"/>
                </a:solidFill>
                <a:effectLst/>
                <a:latin typeface="Arial" pitchFamily="34" charset="0"/>
                <a:cs typeface="Arial" pitchFamily="34" charset="0"/>
              </a:rPr>
              <a:t>results, consensus building,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8" name="Rectangle 50"/>
          <p:cNvSpPr>
            <a:spLocks noChangeArrowheads="1"/>
          </p:cNvSpPr>
          <p:nvPr/>
        </p:nvSpPr>
        <p:spPr bwMode="auto">
          <a:xfrm>
            <a:off x="409575" y="5300663"/>
            <a:ext cx="461963" cy="10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500" b="0" i="0" u="none" strike="noStrike" cap="none" normalizeH="0" baseline="0" smtClean="0">
                <a:ln>
                  <a:noFill/>
                </a:ln>
                <a:solidFill>
                  <a:srgbClr val="000000"/>
                </a:solidFill>
                <a:effectLst/>
                <a:latin typeface="Arial" pitchFamily="34" charset="0"/>
                <a:cs typeface="Arial" pitchFamily="34" charset="0"/>
              </a:rPr>
              <a:t>and decision</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9" name="Freeform 51"/>
          <p:cNvSpPr>
            <a:spLocks noEditPoints="1"/>
          </p:cNvSpPr>
          <p:nvPr/>
        </p:nvSpPr>
        <p:spPr bwMode="auto">
          <a:xfrm>
            <a:off x="1317625" y="2301875"/>
            <a:ext cx="481013" cy="39688"/>
          </a:xfrm>
          <a:custGeom>
            <a:avLst/>
            <a:gdLst>
              <a:gd name="T0" fmla="*/ 34 w 4942"/>
              <a:gd name="T1" fmla="*/ 166 h 400"/>
              <a:gd name="T2" fmla="*/ 4609 w 4942"/>
              <a:gd name="T3" fmla="*/ 166 h 400"/>
              <a:gd name="T4" fmla="*/ 4642 w 4942"/>
              <a:gd name="T5" fmla="*/ 200 h 400"/>
              <a:gd name="T6" fmla="*/ 4609 w 4942"/>
              <a:gd name="T7" fmla="*/ 233 h 400"/>
              <a:gd name="T8" fmla="*/ 34 w 4942"/>
              <a:gd name="T9" fmla="*/ 233 h 400"/>
              <a:gd name="T10" fmla="*/ 0 w 4942"/>
              <a:gd name="T11" fmla="*/ 200 h 400"/>
              <a:gd name="T12" fmla="*/ 34 w 4942"/>
              <a:gd name="T13" fmla="*/ 166 h 400"/>
              <a:gd name="T14" fmla="*/ 4542 w 4942"/>
              <a:gd name="T15" fmla="*/ 0 h 400"/>
              <a:gd name="T16" fmla="*/ 4942 w 4942"/>
              <a:gd name="T17" fmla="*/ 200 h 400"/>
              <a:gd name="T18" fmla="*/ 4542 w 4942"/>
              <a:gd name="T19" fmla="*/ 400 h 400"/>
              <a:gd name="T20" fmla="*/ 4542 w 4942"/>
              <a:gd name="T21" fmla="*/ 0 h 4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942" h="400">
                <a:moveTo>
                  <a:pt x="34" y="166"/>
                </a:moveTo>
                <a:lnTo>
                  <a:pt x="4609" y="166"/>
                </a:lnTo>
                <a:cubicBezTo>
                  <a:pt x="4627" y="166"/>
                  <a:pt x="4642" y="181"/>
                  <a:pt x="4642" y="200"/>
                </a:cubicBezTo>
                <a:cubicBezTo>
                  <a:pt x="4642" y="218"/>
                  <a:pt x="4627" y="233"/>
                  <a:pt x="4609" y="233"/>
                </a:cubicBezTo>
                <a:lnTo>
                  <a:pt x="34" y="233"/>
                </a:lnTo>
                <a:cubicBezTo>
                  <a:pt x="15" y="233"/>
                  <a:pt x="0" y="218"/>
                  <a:pt x="0" y="200"/>
                </a:cubicBezTo>
                <a:cubicBezTo>
                  <a:pt x="0" y="181"/>
                  <a:pt x="15" y="166"/>
                  <a:pt x="34" y="166"/>
                </a:cubicBezTo>
                <a:close/>
                <a:moveTo>
                  <a:pt x="4542" y="0"/>
                </a:moveTo>
                <a:lnTo>
                  <a:pt x="4942" y="200"/>
                </a:lnTo>
                <a:lnTo>
                  <a:pt x="4542" y="400"/>
                </a:lnTo>
                <a:lnTo>
                  <a:pt x="4542" y="0"/>
                </a:lnTo>
                <a:close/>
              </a:path>
            </a:pathLst>
          </a:custGeom>
          <a:solidFill>
            <a:srgbClr val="000000"/>
          </a:solidFill>
          <a:ln w="0" cap="flat">
            <a:solidFill>
              <a:srgbClr val="000000"/>
            </a:solidFill>
            <a:prstDash val="solid"/>
            <a:bevel/>
            <a:headEnd/>
            <a:tailEnd/>
          </a:ln>
        </p:spPr>
        <p:txBody>
          <a:bodyPr vert="horz" wrap="square" lIns="91440" tIns="45720" rIns="91440" bIns="45720" numCol="1" anchor="t" anchorCtr="0" compatLnSpc="1">
            <a:prstTxWarp prst="textNoShape">
              <a:avLst/>
            </a:prstTxWarp>
          </a:bodyPr>
          <a:lstStyle/>
          <a:p>
            <a:endParaRPr lang="en-AU"/>
          </a:p>
        </p:txBody>
      </p:sp>
      <p:sp>
        <p:nvSpPr>
          <p:cNvPr id="40" name="Freeform 52"/>
          <p:cNvSpPr>
            <a:spLocks noEditPoints="1"/>
          </p:cNvSpPr>
          <p:nvPr/>
        </p:nvSpPr>
        <p:spPr bwMode="auto">
          <a:xfrm>
            <a:off x="1319212" y="3624263"/>
            <a:ext cx="368300" cy="39688"/>
          </a:xfrm>
          <a:custGeom>
            <a:avLst/>
            <a:gdLst>
              <a:gd name="T0" fmla="*/ 21 w 232"/>
              <a:gd name="T1" fmla="*/ 11 h 25"/>
              <a:gd name="T2" fmla="*/ 212 w 232"/>
              <a:gd name="T3" fmla="*/ 11 h 25"/>
              <a:gd name="T4" fmla="*/ 212 w 232"/>
              <a:gd name="T5" fmla="*/ 15 h 25"/>
              <a:gd name="T6" fmla="*/ 21 w 232"/>
              <a:gd name="T7" fmla="*/ 15 h 25"/>
              <a:gd name="T8" fmla="*/ 21 w 232"/>
              <a:gd name="T9" fmla="*/ 11 h 25"/>
              <a:gd name="T10" fmla="*/ 25 w 232"/>
              <a:gd name="T11" fmla="*/ 25 h 25"/>
              <a:gd name="T12" fmla="*/ 0 w 232"/>
              <a:gd name="T13" fmla="*/ 13 h 25"/>
              <a:gd name="T14" fmla="*/ 25 w 232"/>
              <a:gd name="T15" fmla="*/ 0 h 25"/>
              <a:gd name="T16" fmla="*/ 25 w 232"/>
              <a:gd name="T17" fmla="*/ 25 h 25"/>
              <a:gd name="T18" fmla="*/ 208 w 232"/>
              <a:gd name="T19" fmla="*/ 0 h 25"/>
              <a:gd name="T20" fmla="*/ 232 w 232"/>
              <a:gd name="T21" fmla="*/ 13 h 25"/>
              <a:gd name="T22" fmla="*/ 208 w 232"/>
              <a:gd name="T23" fmla="*/ 25 h 25"/>
              <a:gd name="T24" fmla="*/ 208 w 232"/>
              <a:gd name="T25" fmla="*/ 0 h 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32" h="25">
                <a:moveTo>
                  <a:pt x="21" y="11"/>
                </a:moveTo>
                <a:lnTo>
                  <a:pt x="212" y="11"/>
                </a:lnTo>
                <a:lnTo>
                  <a:pt x="212" y="15"/>
                </a:lnTo>
                <a:lnTo>
                  <a:pt x="21" y="15"/>
                </a:lnTo>
                <a:lnTo>
                  <a:pt x="21" y="11"/>
                </a:lnTo>
                <a:close/>
                <a:moveTo>
                  <a:pt x="25" y="25"/>
                </a:moveTo>
                <a:lnTo>
                  <a:pt x="0" y="13"/>
                </a:lnTo>
                <a:lnTo>
                  <a:pt x="25" y="0"/>
                </a:lnTo>
                <a:lnTo>
                  <a:pt x="25" y="25"/>
                </a:lnTo>
                <a:close/>
                <a:moveTo>
                  <a:pt x="208" y="0"/>
                </a:moveTo>
                <a:lnTo>
                  <a:pt x="232" y="13"/>
                </a:lnTo>
                <a:lnTo>
                  <a:pt x="208" y="25"/>
                </a:lnTo>
                <a:lnTo>
                  <a:pt x="208" y="0"/>
                </a:lnTo>
                <a:close/>
              </a:path>
            </a:pathLst>
          </a:custGeom>
          <a:solidFill>
            <a:srgbClr val="000000"/>
          </a:solidFill>
          <a:ln w="0" cap="flat">
            <a:solidFill>
              <a:srgbClr val="000000"/>
            </a:solidFill>
            <a:prstDash val="solid"/>
            <a:bevel/>
            <a:headEnd/>
            <a:tailEnd/>
          </a:ln>
        </p:spPr>
        <p:txBody>
          <a:bodyPr vert="horz" wrap="square" lIns="91440" tIns="45720" rIns="91440" bIns="45720" numCol="1" anchor="t" anchorCtr="0" compatLnSpc="1">
            <a:prstTxWarp prst="textNoShape">
              <a:avLst/>
            </a:prstTxWarp>
          </a:bodyPr>
          <a:lstStyle/>
          <a:p>
            <a:endParaRPr lang="en-AU"/>
          </a:p>
        </p:txBody>
      </p:sp>
      <p:sp>
        <p:nvSpPr>
          <p:cNvPr id="41" name="Freeform 53"/>
          <p:cNvSpPr>
            <a:spLocks noEditPoints="1"/>
          </p:cNvSpPr>
          <p:nvPr/>
        </p:nvSpPr>
        <p:spPr bwMode="auto">
          <a:xfrm>
            <a:off x="801687" y="3827463"/>
            <a:ext cx="958850" cy="482600"/>
          </a:xfrm>
          <a:custGeom>
            <a:avLst/>
            <a:gdLst>
              <a:gd name="T0" fmla="*/ 246 w 9863"/>
              <a:gd name="T1" fmla="*/ 4821 h 4963"/>
              <a:gd name="T2" fmla="*/ 8 w 9863"/>
              <a:gd name="T3" fmla="*/ 4940 h 4963"/>
              <a:gd name="T4" fmla="*/ 619 w 9863"/>
              <a:gd name="T5" fmla="*/ 4597 h 4963"/>
              <a:gd name="T6" fmla="*/ 470 w 9863"/>
              <a:gd name="T7" fmla="*/ 4746 h 4963"/>
              <a:gd name="T8" fmla="*/ 857 w 9863"/>
              <a:gd name="T9" fmla="*/ 4477 h 4963"/>
              <a:gd name="T10" fmla="*/ 1066 w 9863"/>
              <a:gd name="T11" fmla="*/ 4447 h 4963"/>
              <a:gd name="T12" fmla="*/ 857 w 9863"/>
              <a:gd name="T13" fmla="*/ 4477 h 4963"/>
              <a:gd name="T14" fmla="*/ 1498 w 9863"/>
              <a:gd name="T15" fmla="*/ 4193 h 4963"/>
              <a:gd name="T16" fmla="*/ 1260 w 9863"/>
              <a:gd name="T17" fmla="*/ 4313 h 4963"/>
              <a:gd name="T18" fmla="*/ 1870 w 9863"/>
              <a:gd name="T19" fmla="*/ 3969 h 4963"/>
              <a:gd name="T20" fmla="*/ 1721 w 9863"/>
              <a:gd name="T21" fmla="*/ 4118 h 4963"/>
              <a:gd name="T22" fmla="*/ 2109 w 9863"/>
              <a:gd name="T23" fmla="*/ 3850 h 4963"/>
              <a:gd name="T24" fmla="*/ 2317 w 9863"/>
              <a:gd name="T25" fmla="*/ 3820 h 4963"/>
              <a:gd name="T26" fmla="*/ 2109 w 9863"/>
              <a:gd name="T27" fmla="*/ 3850 h 4963"/>
              <a:gd name="T28" fmla="*/ 2750 w 9863"/>
              <a:gd name="T29" fmla="*/ 3566 h 4963"/>
              <a:gd name="T30" fmla="*/ 2511 w 9863"/>
              <a:gd name="T31" fmla="*/ 3685 h 4963"/>
              <a:gd name="T32" fmla="*/ 3122 w 9863"/>
              <a:gd name="T33" fmla="*/ 3342 h 4963"/>
              <a:gd name="T34" fmla="*/ 2973 w 9863"/>
              <a:gd name="T35" fmla="*/ 3491 h 4963"/>
              <a:gd name="T36" fmla="*/ 3360 w 9863"/>
              <a:gd name="T37" fmla="*/ 3222 h 4963"/>
              <a:gd name="T38" fmla="*/ 3569 w 9863"/>
              <a:gd name="T39" fmla="*/ 3192 h 4963"/>
              <a:gd name="T40" fmla="*/ 3360 w 9863"/>
              <a:gd name="T41" fmla="*/ 3222 h 4963"/>
              <a:gd name="T42" fmla="*/ 4001 w 9863"/>
              <a:gd name="T43" fmla="*/ 2938 h 4963"/>
              <a:gd name="T44" fmla="*/ 3763 w 9863"/>
              <a:gd name="T45" fmla="*/ 3058 h 4963"/>
              <a:gd name="T46" fmla="*/ 4374 w 9863"/>
              <a:gd name="T47" fmla="*/ 2714 h 4963"/>
              <a:gd name="T48" fmla="*/ 4225 w 9863"/>
              <a:gd name="T49" fmla="*/ 2864 h 4963"/>
              <a:gd name="T50" fmla="*/ 4612 w 9863"/>
              <a:gd name="T51" fmla="*/ 2595 h 4963"/>
              <a:gd name="T52" fmla="*/ 4821 w 9863"/>
              <a:gd name="T53" fmla="*/ 2565 h 4963"/>
              <a:gd name="T54" fmla="*/ 4612 w 9863"/>
              <a:gd name="T55" fmla="*/ 2595 h 4963"/>
              <a:gd name="T56" fmla="*/ 5253 w 9863"/>
              <a:gd name="T57" fmla="*/ 2311 h 4963"/>
              <a:gd name="T58" fmla="*/ 5014 w 9863"/>
              <a:gd name="T59" fmla="*/ 2431 h 4963"/>
              <a:gd name="T60" fmla="*/ 5625 w 9863"/>
              <a:gd name="T61" fmla="*/ 2087 h 4963"/>
              <a:gd name="T62" fmla="*/ 5476 w 9863"/>
              <a:gd name="T63" fmla="*/ 2236 h 4963"/>
              <a:gd name="T64" fmla="*/ 5863 w 9863"/>
              <a:gd name="T65" fmla="*/ 1968 h 4963"/>
              <a:gd name="T66" fmla="*/ 6072 w 9863"/>
              <a:gd name="T67" fmla="*/ 1938 h 4963"/>
              <a:gd name="T68" fmla="*/ 5863 w 9863"/>
              <a:gd name="T69" fmla="*/ 1968 h 4963"/>
              <a:gd name="T70" fmla="*/ 6504 w 9863"/>
              <a:gd name="T71" fmla="*/ 1684 h 4963"/>
              <a:gd name="T72" fmla="*/ 6266 w 9863"/>
              <a:gd name="T73" fmla="*/ 1803 h 4963"/>
              <a:gd name="T74" fmla="*/ 6877 w 9863"/>
              <a:gd name="T75" fmla="*/ 1460 h 4963"/>
              <a:gd name="T76" fmla="*/ 6728 w 9863"/>
              <a:gd name="T77" fmla="*/ 1609 h 4963"/>
              <a:gd name="T78" fmla="*/ 7115 w 9863"/>
              <a:gd name="T79" fmla="*/ 1340 h 4963"/>
              <a:gd name="T80" fmla="*/ 7324 w 9863"/>
              <a:gd name="T81" fmla="*/ 1310 h 4963"/>
              <a:gd name="T82" fmla="*/ 7115 w 9863"/>
              <a:gd name="T83" fmla="*/ 1340 h 4963"/>
              <a:gd name="T84" fmla="*/ 7756 w 9863"/>
              <a:gd name="T85" fmla="*/ 1056 h 4963"/>
              <a:gd name="T86" fmla="*/ 7517 w 9863"/>
              <a:gd name="T87" fmla="*/ 1176 h 4963"/>
              <a:gd name="T88" fmla="*/ 8128 w 9863"/>
              <a:gd name="T89" fmla="*/ 832 h 4963"/>
              <a:gd name="T90" fmla="*/ 7979 w 9863"/>
              <a:gd name="T91" fmla="*/ 982 h 4963"/>
              <a:gd name="T92" fmla="*/ 8367 w 9863"/>
              <a:gd name="T93" fmla="*/ 713 h 4963"/>
              <a:gd name="T94" fmla="*/ 8575 w 9863"/>
              <a:gd name="T95" fmla="*/ 683 h 4963"/>
              <a:gd name="T96" fmla="*/ 8367 w 9863"/>
              <a:gd name="T97" fmla="*/ 713 h 4963"/>
              <a:gd name="T98" fmla="*/ 9007 w 9863"/>
              <a:gd name="T99" fmla="*/ 429 h 4963"/>
              <a:gd name="T100" fmla="*/ 8769 w 9863"/>
              <a:gd name="T101" fmla="*/ 548 h 4963"/>
              <a:gd name="T102" fmla="*/ 9380 w 9863"/>
              <a:gd name="T103" fmla="*/ 205 h 4963"/>
              <a:gd name="T104" fmla="*/ 9231 w 9863"/>
              <a:gd name="T105" fmla="*/ 354 h 4963"/>
              <a:gd name="T106" fmla="*/ 9416 w 9863"/>
              <a:gd name="T107" fmla="*/ 1 h 4963"/>
              <a:gd name="T108" fmla="*/ 9416 w 9863"/>
              <a:gd name="T109" fmla="*/ 1 h 49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9863" h="4963">
                <a:moveTo>
                  <a:pt x="23" y="4895"/>
                </a:moveTo>
                <a:lnTo>
                  <a:pt x="202" y="4806"/>
                </a:lnTo>
                <a:cubicBezTo>
                  <a:pt x="218" y="4797"/>
                  <a:pt x="238" y="4804"/>
                  <a:pt x="246" y="4821"/>
                </a:cubicBezTo>
                <a:cubicBezTo>
                  <a:pt x="255" y="4837"/>
                  <a:pt x="248" y="4857"/>
                  <a:pt x="232" y="4865"/>
                </a:cubicBezTo>
                <a:lnTo>
                  <a:pt x="53" y="4955"/>
                </a:lnTo>
                <a:cubicBezTo>
                  <a:pt x="36" y="4963"/>
                  <a:pt x="16" y="4957"/>
                  <a:pt x="8" y="4940"/>
                </a:cubicBezTo>
                <a:cubicBezTo>
                  <a:pt x="0" y="4924"/>
                  <a:pt x="6" y="4904"/>
                  <a:pt x="23" y="4895"/>
                </a:cubicBezTo>
                <a:close/>
                <a:moveTo>
                  <a:pt x="440" y="4686"/>
                </a:moveTo>
                <a:lnTo>
                  <a:pt x="619" y="4597"/>
                </a:lnTo>
                <a:cubicBezTo>
                  <a:pt x="635" y="4588"/>
                  <a:pt x="655" y="4595"/>
                  <a:pt x="664" y="4611"/>
                </a:cubicBezTo>
                <a:cubicBezTo>
                  <a:pt x="672" y="4628"/>
                  <a:pt x="665" y="4648"/>
                  <a:pt x="649" y="4656"/>
                </a:cubicBezTo>
                <a:lnTo>
                  <a:pt x="470" y="4746"/>
                </a:lnTo>
                <a:cubicBezTo>
                  <a:pt x="453" y="4754"/>
                  <a:pt x="433" y="4747"/>
                  <a:pt x="425" y="4731"/>
                </a:cubicBezTo>
                <a:cubicBezTo>
                  <a:pt x="417" y="4714"/>
                  <a:pt x="424" y="4694"/>
                  <a:pt x="440" y="4686"/>
                </a:cubicBezTo>
                <a:close/>
                <a:moveTo>
                  <a:pt x="857" y="4477"/>
                </a:moveTo>
                <a:lnTo>
                  <a:pt x="1036" y="4387"/>
                </a:lnTo>
                <a:cubicBezTo>
                  <a:pt x="1052" y="4379"/>
                  <a:pt x="1073" y="4386"/>
                  <a:pt x="1081" y="4402"/>
                </a:cubicBezTo>
                <a:cubicBezTo>
                  <a:pt x="1089" y="4419"/>
                  <a:pt x="1082" y="4439"/>
                  <a:pt x="1066" y="4447"/>
                </a:cubicBezTo>
                <a:lnTo>
                  <a:pt x="887" y="4537"/>
                </a:lnTo>
                <a:cubicBezTo>
                  <a:pt x="871" y="4545"/>
                  <a:pt x="851" y="4538"/>
                  <a:pt x="842" y="4522"/>
                </a:cubicBezTo>
                <a:cubicBezTo>
                  <a:pt x="834" y="4505"/>
                  <a:pt x="841" y="4485"/>
                  <a:pt x="857" y="4477"/>
                </a:cubicBezTo>
                <a:close/>
                <a:moveTo>
                  <a:pt x="1274" y="4268"/>
                </a:moveTo>
                <a:lnTo>
                  <a:pt x="1453" y="4178"/>
                </a:lnTo>
                <a:cubicBezTo>
                  <a:pt x="1470" y="4170"/>
                  <a:pt x="1490" y="4177"/>
                  <a:pt x="1498" y="4193"/>
                </a:cubicBezTo>
                <a:cubicBezTo>
                  <a:pt x="1506" y="4210"/>
                  <a:pt x="1500" y="4230"/>
                  <a:pt x="1483" y="4238"/>
                </a:cubicBezTo>
                <a:lnTo>
                  <a:pt x="1304" y="4328"/>
                </a:lnTo>
                <a:cubicBezTo>
                  <a:pt x="1288" y="4336"/>
                  <a:pt x="1268" y="4329"/>
                  <a:pt x="1260" y="4313"/>
                </a:cubicBezTo>
                <a:cubicBezTo>
                  <a:pt x="1251" y="4296"/>
                  <a:pt x="1258" y="4276"/>
                  <a:pt x="1274" y="4268"/>
                </a:cubicBezTo>
                <a:close/>
                <a:moveTo>
                  <a:pt x="1692" y="4059"/>
                </a:moveTo>
                <a:lnTo>
                  <a:pt x="1870" y="3969"/>
                </a:lnTo>
                <a:cubicBezTo>
                  <a:pt x="1887" y="3961"/>
                  <a:pt x="1907" y="3968"/>
                  <a:pt x="1915" y="3984"/>
                </a:cubicBezTo>
                <a:cubicBezTo>
                  <a:pt x="1923" y="4001"/>
                  <a:pt x="1917" y="4021"/>
                  <a:pt x="1900" y="4029"/>
                </a:cubicBezTo>
                <a:lnTo>
                  <a:pt x="1721" y="4118"/>
                </a:lnTo>
                <a:cubicBezTo>
                  <a:pt x="1705" y="4127"/>
                  <a:pt x="1685" y="4120"/>
                  <a:pt x="1677" y="4104"/>
                </a:cubicBezTo>
                <a:cubicBezTo>
                  <a:pt x="1668" y="4087"/>
                  <a:pt x="1675" y="4067"/>
                  <a:pt x="1692" y="4059"/>
                </a:cubicBezTo>
                <a:close/>
                <a:moveTo>
                  <a:pt x="2109" y="3850"/>
                </a:moveTo>
                <a:lnTo>
                  <a:pt x="2288" y="3760"/>
                </a:lnTo>
                <a:cubicBezTo>
                  <a:pt x="2304" y="3752"/>
                  <a:pt x="2324" y="3758"/>
                  <a:pt x="2332" y="3775"/>
                </a:cubicBezTo>
                <a:cubicBezTo>
                  <a:pt x="2341" y="3791"/>
                  <a:pt x="2334" y="3811"/>
                  <a:pt x="2317" y="3820"/>
                </a:cubicBezTo>
                <a:lnTo>
                  <a:pt x="2139" y="3909"/>
                </a:lnTo>
                <a:cubicBezTo>
                  <a:pt x="2122" y="3918"/>
                  <a:pt x="2102" y="3911"/>
                  <a:pt x="2094" y="3894"/>
                </a:cubicBezTo>
                <a:cubicBezTo>
                  <a:pt x="2086" y="3878"/>
                  <a:pt x="2092" y="3858"/>
                  <a:pt x="2109" y="3850"/>
                </a:cubicBezTo>
                <a:close/>
                <a:moveTo>
                  <a:pt x="2526" y="3641"/>
                </a:moveTo>
                <a:lnTo>
                  <a:pt x="2705" y="3551"/>
                </a:lnTo>
                <a:cubicBezTo>
                  <a:pt x="2721" y="3543"/>
                  <a:pt x="2741" y="3549"/>
                  <a:pt x="2750" y="3566"/>
                </a:cubicBezTo>
                <a:cubicBezTo>
                  <a:pt x="2758" y="3582"/>
                  <a:pt x="2751" y="3602"/>
                  <a:pt x="2735" y="3611"/>
                </a:cubicBezTo>
                <a:lnTo>
                  <a:pt x="2556" y="3700"/>
                </a:lnTo>
                <a:cubicBezTo>
                  <a:pt x="2539" y="3708"/>
                  <a:pt x="2519" y="3702"/>
                  <a:pt x="2511" y="3685"/>
                </a:cubicBezTo>
                <a:cubicBezTo>
                  <a:pt x="2503" y="3669"/>
                  <a:pt x="2510" y="3649"/>
                  <a:pt x="2526" y="3641"/>
                </a:cubicBezTo>
                <a:close/>
                <a:moveTo>
                  <a:pt x="2943" y="3431"/>
                </a:moveTo>
                <a:lnTo>
                  <a:pt x="3122" y="3342"/>
                </a:lnTo>
                <a:cubicBezTo>
                  <a:pt x="3138" y="3334"/>
                  <a:pt x="3158" y="3340"/>
                  <a:pt x="3167" y="3357"/>
                </a:cubicBezTo>
                <a:cubicBezTo>
                  <a:pt x="3175" y="3373"/>
                  <a:pt x="3168" y="3393"/>
                  <a:pt x="3152" y="3401"/>
                </a:cubicBezTo>
                <a:lnTo>
                  <a:pt x="2973" y="3491"/>
                </a:lnTo>
                <a:cubicBezTo>
                  <a:pt x="2957" y="3499"/>
                  <a:pt x="2937" y="3493"/>
                  <a:pt x="2928" y="3476"/>
                </a:cubicBezTo>
                <a:cubicBezTo>
                  <a:pt x="2920" y="3460"/>
                  <a:pt x="2927" y="3440"/>
                  <a:pt x="2943" y="3431"/>
                </a:cubicBezTo>
                <a:close/>
                <a:moveTo>
                  <a:pt x="3360" y="3222"/>
                </a:moveTo>
                <a:lnTo>
                  <a:pt x="3539" y="3133"/>
                </a:lnTo>
                <a:cubicBezTo>
                  <a:pt x="3556" y="3124"/>
                  <a:pt x="3576" y="3131"/>
                  <a:pt x="3584" y="3148"/>
                </a:cubicBezTo>
                <a:cubicBezTo>
                  <a:pt x="3592" y="3164"/>
                  <a:pt x="3585" y="3184"/>
                  <a:pt x="3569" y="3192"/>
                </a:cubicBezTo>
                <a:lnTo>
                  <a:pt x="3390" y="3282"/>
                </a:lnTo>
                <a:cubicBezTo>
                  <a:pt x="3374" y="3290"/>
                  <a:pt x="3354" y="3284"/>
                  <a:pt x="3345" y="3267"/>
                </a:cubicBezTo>
                <a:cubicBezTo>
                  <a:pt x="3337" y="3251"/>
                  <a:pt x="3344" y="3231"/>
                  <a:pt x="3360" y="3222"/>
                </a:cubicBezTo>
                <a:close/>
                <a:moveTo>
                  <a:pt x="3778" y="3013"/>
                </a:moveTo>
                <a:lnTo>
                  <a:pt x="3956" y="2924"/>
                </a:lnTo>
                <a:cubicBezTo>
                  <a:pt x="3973" y="2915"/>
                  <a:pt x="3993" y="2922"/>
                  <a:pt x="4001" y="2938"/>
                </a:cubicBezTo>
                <a:cubicBezTo>
                  <a:pt x="4009" y="2955"/>
                  <a:pt x="4003" y="2975"/>
                  <a:pt x="3986" y="2983"/>
                </a:cubicBezTo>
                <a:lnTo>
                  <a:pt x="3807" y="3073"/>
                </a:lnTo>
                <a:cubicBezTo>
                  <a:pt x="3791" y="3081"/>
                  <a:pt x="3771" y="3074"/>
                  <a:pt x="3763" y="3058"/>
                </a:cubicBezTo>
                <a:cubicBezTo>
                  <a:pt x="3754" y="3041"/>
                  <a:pt x="3761" y="3021"/>
                  <a:pt x="3778" y="3013"/>
                </a:cubicBezTo>
                <a:close/>
                <a:moveTo>
                  <a:pt x="4195" y="2804"/>
                </a:moveTo>
                <a:lnTo>
                  <a:pt x="4374" y="2714"/>
                </a:lnTo>
                <a:cubicBezTo>
                  <a:pt x="4390" y="2706"/>
                  <a:pt x="4410" y="2713"/>
                  <a:pt x="4418" y="2729"/>
                </a:cubicBezTo>
                <a:cubicBezTo>
                  <a:pt x="4427" y="2746"/>
                  <a:pt x="4420" y="2766"/>
                  <a:pt x="4403" y="2774"/>
                </a:cubicBezTo>
                <a:lnTo>
                  <a:pt x="4225" y="2864"/>
                </a:lnTo>
                <a:cubicBezTo>
                  <a:pt x="4208" y="2872"/>
                  <a:pt x="4188" y="2865"/>
                  <a:pt x="4180" y="2849"/>
                </a:cubicBezTo>
                <a:cubicBezTo>
                  <a:pt x="4172" y="2832"/>
                  <a:pt x="4178" y="2812"/>
                  <a:pt x="4195" y="2804"/>
                </a:cubicBezTo>
                <a:close/>
                <a:moveTo>
                  <a:pt x="4612" y="2595"/>
                </a:moveTo>
                <a:lnTo>
                  <a:pt x="4791" y="2505"/>
                </a:lnTo>
                <a:cubicBezTo>
                  <a:pt x="4807" y="2497"/>
                  <a:pt x="4827" y="2504"/>
                  <a:pt x="4835" y="2520"/>
                </a:cubicBezTo>
                <a:cubicBezTo>
                  <a:pt x="4844" y="2537"/>
                  <a:pt x="4837" y="2557"/>
                  <a:pt x="4821" y="2565"/>
                </a:cubicBezTo>
                <a:lnTo>
                  <a:pt x="4642" y="2655"/>
                </a:lnTo>
                <a:cubicBezTo>
                  <a:pt x="4625" y="2663"/>
                  <a:pt x="4605" y="2656"/>
                  <a:pt x="4597" y="2640"/>
                </a:cubicBezTo>
                <a:cubicBezTo>
                  <a:pt x="4589" y="2623"/>
                  <a:pt x="4595" y="2603"/>
                  <a:pt x="4612" y="2595"/>
                </a:cubicBezTo>
                <a:close/>
                <a:moveTo>
                  <a:pt x="5029" y="2386"/>
                </a:moveTo>
                <a:lnTo>
                  <a:pt x="5208" y="2296"/>
                </a:lnTo>
                <a:cubicBezTo>
                  <a:pt x="5224" y="2288"/>
                  <a:pt x="5244" y="2295"/>
                  <a:pt x="5253" y="2311"/>
                </a:cubicBezTo>
                <a:cubicBezTo>
                  <a:pt x="5261" y="2328"/>
                  <a:pt x="5254" y="2348"/>
                  <a:pt x="5238" y="2356"/>
                </a:cubicBezTo>
                <a:lnTo>
                  <a:pt x="5059" y="2445"/>
                </a:lnTo>
                <a:cubicBezTo>
                  <a:pt x="5043" y="2454"/>
                  <a:pt x="5022" y="2447"/>
                  <a:pt x="5014" y="2431"/>
                </a:cubicBezTo>
                <a:cubicBezTo>
                  <a:pt x="5006" y="2414"/>
                  <a:pt x="5013" y="2394"/>
                  <a:pt x="5029" y="2386"/>
                </a:cubicBezTo>
                <a:close/>
                <a:moveTo>
                  <a:pt x="5446" y="2177"/>
                </a:moveTo>
                <a:lnTo>
                  <a:pt x="5625" y="2087"/>
                </a:lnTo>
                <a:cubicBezTo>
                  <a:pt x="5642" y="2079"/>
                  <a:pt x="5662" y="2085"/>
                  <a:pt x="5670" y="2102"/>
                </a:cubicBezTo>
                <a:cubicBezTo>
                  <a:pt x="5678" y="2118"/>
                  <a:pt x="5671" y="2138"/>
                  <a:pt x="5655" y="2147"/>
                </a:cubicBezTo>
                <a:lnTo>
                  <a:pt x="5476" y="2236"/>
                </a:lnTo>
                <a:cubicBezTo>
                  <a:pt x="5460" y="2245"/>
                  <a:pt x="5440" y="2238"/>
                  <a:pt x="5431" y="2221"/>
                </a:cubicBezTo>
                <a:cubicBezTo>
                  <a:pt x="5423" y="2205"/>
                  <a:pt x="5430" y="2185"/>
                  <a:pt x="5446" y="2177"/>
                </a:cubicBezTo>
                <a:close/>
                <a:moveTo>
                  <a:pt x="5863" y="1968"/>
                </a:moveTo>
                <a:lnTo>
                  <a:pt x="6042" y="1878"/>
                </a:lnTo>
                <a:cubicBezTo>
                  <a:pt x="6059" y="1870"/>
                  <a:pt x="6079" y="1876"/>
                  <a:pt x="6087" y="1893"/>
                </a:cubicBezTo>
                <a:cubicBezTo>
                  <a:pt x="6095" y="1909"/>
                  <a:pt x="6089" y="1929"/>
                  <a:pt x="6072" y="1938"/>
                </a:cubicBezTo>
                <a:lnTo>
                  <a:pt x="5893" y="2027"/>
                </a:lnTo>
                <a:cubicBezTo>
                  <a:pt x="5877" y="2035"/>
                  <a:pt x="5857" y="2029"/>
                  <a:pt x="5849" y="2012"/>
                </a:cubicBezTo>
                <a:cubicBezTo>
                  <a:pt x="5840" y="1996"/>
                  <a:pt x="5847" y="1976"/>
                  <a:pt x="5863" y="1968"/>
                </a:cubicBezTo>
                <a:close/>
                <a:moveTo>
                  <a:pt x="6281" y="1758"/>
                </a:moveTo>
                <a:lnTo>
                  <a:pt x="6459" y="1669"/>
                </a:lnTo>
                <a:cubicBezTo>
                  <a:pt x="6476" y="1661"/>
                  <a:pt x="6496" y="1667"/>
                  <a:pt x="6504" y="1684"/>
                </a:cubicBezTo>
                <a:cubicBezTo>
                  <a:pt x="6512" y="1700"/>
                  <a:pt x="6506" y="1720"/>
                  <a:pt x="6489" y="1728"/>
                </a:cubicBezTo>
                <a:lnTo>
                  <a:pt x="6311" y="1818"/>
                </a:lnTo>
                <a:cubicBezTo>
                  <a:pt x="6294" y="1826"/>
                  <a:pt x="6274" y="1820"/>
                  <a:pt x="6266" y="1803"/>
                </a:cubicBezTo>
                <a:cubicBezTo>
                  <a:pt x="6258" y="1787"/>
                  <a:pt x="6264" y="1767"/>
                  <a:pt x="6281" y="1758"/>
                </a:cubicBezTo>
                <a:close/>
                <a:moveTo>
                  <a:pt x="6698" y="1549"/>
                </a:moveTo>
                <a:lnTo>
                  <a:pt x="6877" y="1460"/>
                </a:lnTo>
                <a:cubicBezTo>
                  <a:pt x="6893" y="1451"/>
                  <a:pt x="6913" y="1458"/>
                  <a:pt x="6921" y="1475"/>
                </a:cubicBezTo>
                <a:cubicBezTo>
                  <a:pt x="6930" y="1491"/>
                  <a:pt x="6923" y="1511"/>
                  <a:pt x="6907" y="1519"/>
                </a:cubicBezTo>
                <a:lnTo>
                  <a:pt x="6728" y="1609"/>
                </a:lnTo>
                <a:cubicBezTo>
                  <a:pt x="6711" y="1617"/>
                  <a:pt x="6691" y="1611"/>
                  <a:pt x="6683" y="1594"/>
                </a:cubicBezTo>
                <a:cubicBezTo>
                  <a:pt x="6675" y="1578"/>
                  <a:pt x="6681" y="1558"/>
                  <a:pt x="6698" y="1549"/>
                </a:cubicBezTo>
                <a:close/>
                <a:moveTo>
                  <a:pt x="7115" y="1340"/>
                </a:moveTo>
                <a:lnTo>
                  <a:pt x="7294" y="1251"/>
                </a:lnTo>
                <a:cubicBezTo>
                  <a:pt x="7310" y="1242"/>
                  <a:pt x="7330" y="1249"/>
                  <a:pt x="7339" y="1265"/>
                </a:cubicBezTo>
                <a:cubicBezTo>
                  <a:pt x="7347" y="1282"/>
                  <a:pt x="7340" y="1302"/>
                  <a:pt x="7324" y="1310"/>
                </a:cubicBezTo>
                <a:lnTo>
                  <a:pt x="7145" y="1400"/>
                </a:lnTo>
                <a:cubicBezTo>
                  <a:pt x="7128" y="1408"/>
                  <a:pt x="7108" y="1401"/>
                  <a:pt x="7100" y="1385"/>
                </a:cubicBezTo>
                <a:cubicBezTo>
                  <a:pt x="7092" y="1368"/>
                  <a:pt x="7099" y="1348"/>
                  <a:pt x="7115" y="1340"/>
                </a:cubicBezTo>
                <a:close/>
                <a:moveTo>
                  <a:pt x="7532" y="1131"/>
                </a:moveTo>
                <a:lnTo>
                  <a:pt x="7711" y="1041"/>
                </a:lnTo>
                <a:cubicBezTo>
                  <a:pt x="7727" y="1033"/>
                  <a:pt x="7748" y="1040"/>
                  <a:pt x="7756" y="1056"/>
                </a:cubicBezTo>
                <a:cubicBezTo>
                  <a:pt x="7764" y="1073"/>
                  <a:pt x="7757" y="1093"/>
                  <a:pt x="7741" y="1101"/>
                </a:cubicBezTo>
                <a:lnTo>
                  <a:pt x="7562" y="1191"/>
                </a:lnTo>
                <a:cubicBezTo>
                  <a:pt x="7546" y="1199"/>
                  <a:pt x="7526" y="1192"/>
                  <a:pt x="7517" y="1176"/>
                </a:cubicBezTo>
                <a:cubicBezTo>
                  <a:pt x="7509" y="1159"/>
                  <a:pt x="7516" y="1139"/>
                  <a:pt x="7532" y="1131"/>
                </a:cubicBezTo>
                <a:close/>
                <a:moveTo>
                  <a:pt x="7949" y="922"/>
                </a:moveTo>
                <a:lnTo>
                  <a:pt x="8128" y="832"/>
                </a:lnTo>
                <a:cubicBezTo>
                  <a:pt x="8145" y="824"/>
                  <a:pt x="8165" y="831"/>
                  <a:pt x="8173" y="847"/>
                </a:cubicBezTo>
                <a:cubicBezTo>
                  <a:pt x="8181" y="864"/>
                  <a:pt x="8175" y="884"/>
                  <a:pt x="8158" y="892"/>
                </a:cubicBezTo>
                <a:lnTo>
                  <a:pt x="7979" y="982"/>
                </a:lnTo>
                <a:cubicBezTo>
                  <a:pt x="7963" y="990"/>
                  <a:pt x="7943" y="983"/>
                  <a:pt x="7935" y="967"/>
                </a:cubicBezTo>
                <a:cubicBezTo>
                  <a:pt x="7926" y="950"/>
                  <a:pt x="7933" y="930"/>
                  <a:pt x="7949" y="922"/>
                </a:cubicBezTo>
                <a:close/>
                <a:moveTo>
                  <a:pt x="8367" y="713"/>
                </a:moveTo>
                <a:lnTo>
                  <a:pt x="8545" y="623"/>
                </a:lnTo>
                <a:cubicBezTo>
                  <a:pt x="8562" y="615"/>
                  <a:pt x="8582" y="622"/>
                  <a:pt x="8590" y="638"/>
                </a:cubicBezTo>
                <a:cubicBezTo>
                  <a:pt x="8598" y="655"/>
                  <a:pt x="8592" y="675"/>
                  <a:pt x="8575" y="683"/>
                </a:cubicBezTo>
                <a:lnTo>
                  <a:pt x="8396" y="772"/>
                </a:lnTo>
                <a:cubicBezTo>
                  <a:pt x="8380" y="781"/>
                  <a:pt x="8360" y="774"/>
                  <a:pt x="8352" y="758"/>
                </a:cubicBezTo>
                <a:cubicBezTo>
                  <a:pt x="8343" y="741"/>
                  <a:pt x="8350" y="721"/>
                  <a:pt x="8367" y="713"/>
                </a:cubicBezTo>
                <a:close/>
                <a:moveTo>
                  <a:pt x="8784" y="504"/>
                </a:moveTo>
                <a:lnTo>
                  <a:pt x="8963" y="414"/>
                </a:lnTo>
                <a:cubicBezTo>
                  <a:pt x="8979" y="406"/>
                  <a:pt x="8999" y="412"/>
                  <a:pt x="9007" y="429"/>
                </a:cubicBezTo>
                <a:cubicBezTo>
                  <a:pt x="9016" y="445"/>
                  <a:pt x="9009" y="465"/>
                  <a:pt x="8992" y="474"/>
                </a:cubicBezTo>
                <a:lnTo>
                  <a:pt x="8814" y="563"/>
                </a:lnTo>
                <a:cubicBezTo>
                  <a:pt x="8797" y="572"/>
                  <a:pt x="8777" y="565"/>
                  <a:pt x="8769" y="548"/>
                </a:cubicBezTo>
                <a:cubicBezTo>
                  <a:pt x="8761" y="532"/>
                  <a:pt x="8767" y="512"/>
                  <a:pt x="8784" y="504"/>
                </a:cubicBezTo>
                <a:close/>
                <a:moveTo>
                  <a:pt x="9201" y="295"/>
                </a:moveTo>
                <a:lnTo>
                  <a:pt x="9380" y="205"/>
                </a:lnTo>
                <a:cubicBezTo>
                  <a:pt x="9396" y="197"/>
                  <a:pt x="9416" y="203"/>
                  <a:pt x="9425" y="220"/>
                </a:cubicBezTo>
                <a:cubicBezTo>
                  <a:pt x="9433" y="236"/>
                  <a:pt x="9426" y="256"/>
                  <a:pt x="9410" y="265"/>
                </a:cubicBezTo>
                <a:lnTo>
                  <a:pt x="9231" y="354"/>
                </a:lnTo>
                <a:cubicBezTo>
                  <a:pt x="9214" y="362"/>
                  <a:pt x="9194" y="356"/>
                  <a:pt x="9186" y="339"/>
                </a:cubicBezTo>
                <a:cubicBezTo>
                  <a:pt x="9178" y="323"/>
                  <a:pt x="9185" y="303"/>
                  <a:pt x="9201" y="295"/>
                </a:cubicBezTo>
                <a:close/>
                <a:moveTo>
                  <a:pt x="9416" y="1"/>
                </a:moveTo>
                <a:lnTo>
                  <a:pt x="9863" y="0"/>
                </a:lnTo>
                <a:lnTo>
                  <a:pt x="9595" y="358"/>
                </a:lnTo>
                <a:lnTo>
                  <a:pt x="9416" y="1"/>
                </a:lnTo>
                <a:close/>
              </a:path>
            </a:pathLst>
          </a:custGeom>
          <a:solidFill>
            <a:srgbClr val="000000"/>
          </a:solidFill>
          <a:ln w="0" cap="flat">
            <a:solidFill>
              <a:srgbClr val="000000"/>
            </a:solidFill>
            <a:prstDash val="solid"/>
            <a:bevel/>
            <a:headEnd/>
            <a:tailEnd/>
          </a:ln>
        </p:spPr>
        <p:txBody>
          <a:bodyPr vert="horz" wrap="square" lIns="91440" tIns="45720" rIns="91440" bIns="45720" numCol="1" anchor="t" anchorCtr="0" compatLnSpc="1">
            <a:prstTxWarp prst="textNoShape">
              <a:avLst/>
            </a:prstTxWarp>
          </a:bodyPr>
          <a:lstStyle/>
          <a:p>
            <a:endParaRPr lang="en-AU"/>
          </a:p>
        </p:txBody>
      </p:sp>
      <p:sp>
        <p:nvSpPr>
          <p:cNvPr id="42" name="Rectangle 54"/>
          <p:cNvSpPr>
            <a:spLocks noChangeArrowheads="1"/>
          </p:cNvSpPr>
          <p:nvPr/>
        </p:nvSpPr>
        <p:spPr bwMode="auto">
          <a:xfrm>
            <a:off x="1798637" y="4392613"/>
            <a:ext cx="1177925" cy="354013"/>
          </a:xfrm>
          <a:prstGeom prst="rect">
            <a:avLst/>
          </a:prstGeom>
          <a:noFill/>
          <a:ln w="4763" cap="rnd">
            <a:solidFill>
              <a:srgbClr val="FF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AU">
              <a:solidFill>
                <a:srgbClr val="FF0000"/>
              </a:solidFill>
            </a:endParaRPr>
          </a:p>
        </p:txBody>
      </p:sp>
      <p:sp>
        <p:nvSpPr>
          <p:cNvPr id="43" name="Rectangle 55"/>
          <p:cNvSpPr>
            <a:spLocks noChangeArrowheads="1"/>
          </p:cNvSpPr>
          <p:nvPr/>
        </p:nvSpPr>
        <p:spPr bwMode="auto">
          <a:xfrm>
            <a:off x="1882775" y="4441825"/>
            <a:ext cx="880049" cy="769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500" b="0" i="0" u="none" strike="noStrike" cap="none" normalizeH="0" baseline="0" smtClean="0">
                <a:ln>
                  <a:noFill/>
                </a:ln>
                <a:solidFill>
                  <a:srgbClr val="FF0000"/>
                </a:solidFill>
                <a:effectLst/>
                <a:latin typeface="Arial" pitchFamily="34" charset="0"/>
                <a:cs typeface="Arial" pitchFamily="34" charset="0"/>
              </a:rPr>
              <a:t>Descriptions of proposed radio </a:t>
            </a:r>
            <a:endParaRPr kumimoji="0" lang="en-US" altLang="en-US" sz="1800" b="0" i="0" u="none" strike="noStrike" cap="none" normalizeH="0" baseline="0" smtClean="0">
              <a:ln>
                <a:noFill/>
              </a:ln>
              <a:solidFill>
                <a:srgbClr val="FF0000"/>
              </a:solidFill>
              <a:effectLst/>
              <a:latin typeface="Arial" pitchFamily="34" charset="0"/>
              <a:cs typeface="Arial" pitchFamily="34" charset="0"/>
            </a:endParaRPr>
          </a:p>
        </p:txBody>
      </p:sp>
      <p:sp>
        <p:nvSpPr>
          <p:cNvPr id="44" name="Rectangle 56"/>
          <p:cNvSpPr>
            <a:spLocks noChangeArrowheads="1"/>
          </p:cNvSpPr>
          <p:nvPr/>
        </p:nvSpPr>
        <p:spPr bwMode="auto">
          <a:xfrm>
            <a:off x="1882775" y="4519613"/>
            <a:ext cx="759823" cy="769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500" b="0" i="0" u="none" strike="noStrike" cap="none" normalizeH="0" baseline="0" smtClean="0">
                <a:ln>
                  <a:noFill/>
                </a:ln>
                <a:solidFill>
                  <a:srgbClr val="FF0000"/>
                </a:solidFill>
                <a:effectLst/>
                <a:latin typeface="Arial" pitchFamily="34" charset="0"/>
                <a:cs typeface="Arial" pitchFamily="34" charset="0"/>
              </a:rPr>
              <a:t>interface technologies and </a:t>
            </a:r>
            <a:endParaRPr kumimoji="0" lang="en-US" altLang="en-US" sz="1800" b="0" i="0" u="none" strike="noStrike" cap="none" normalizeH="0" baseline="0" smtClean="0">
              <a:ln>
                <a:noFill/>
              </a:ln>
              <a:solidFill>
                <a:srgbClr val="FF0000"/>
              </a:solidFill>
              <a:effectLst/>
              <a:latin typeface="Arial" pitchFamily="34" charset="0"/>
              <a:cs typeface="Arial" pitchFamily="34" charset="0"/>
            </a:endParaRPr>
          </a:p>
        </p:txBody>
      </p:sp>
      <p:sp>
        <p:nvSpPr>
          <p:cNvPr id="45" name="Rectangle 57"/>
          <p:cNvSpPr>
            <a:spLocks noChangeArrowheads="1"/>
          </p:cNvSpPr>
          <p:nvPr/>
        </p:nvSpPr>
        <p:spPr bwMode="auto">
          <a:xfrm>
            <a:off x="1882775" y="4597400"/>
            <a:ext cx="504946" cy="769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500" b="0" i="0" u="none" strike="noStrike" cap="none" normalizeH="0" baseline="0" smtClean="0">
                <a:ln>
                  <a:noFill/>
                </a:ln>
                <a:solidFill>
                  <a:srgbClr val="FF0000"/>
                </a:solidFill>
                <a:effectLst/>
                <a:latin typeface="Arial" pitchFamily="34" charset="0"/>
                <a:cs typeface="Arial" pitchFamily="34" charset="0"/>
              </a:rPr>
              <a:t>evaluation reports</a:t>
            </a:r>
            <a:endParaRPr kumimoji="0" lang="en-US" altLang="en-US" sz="1800" b="0" i="0" u="none" strike="noStrike" cap="none" normalizeH="0" baseline="0" smtClean="0">
              <a:ln>
                <a:noFill/>
              </a:ln>
              <a:solidFill>
                <a:srgbClr val="FF0000"/>
              </a:solidFill>
              <a:effectLst/>
              <a:latin typeface="Arial" pitchFamily="34" charset="0"/>
              <a:cs typeface="Arial" pitchFamily="34" charset="0"/>
            </a:endParaRPr>
          </a:p>
        </p:txBody>
      </p:sp>
      <p:sp>
        <p:nvSpPr>
          <p:cNvPr id="46" name="Freeform 58"/>
          <p:cNvSpPr>
            <a:spLocks noEditPoints="1"/>
          </p:cNvSpPr>
          <p:nvPr/>
        </p:nvSpPr>
        <p:spPr bwMode="auto">
          <a:xfrm>
            <a:off x="2293937" y="4156075"/>
            <a:ext cx="39688" cy="223838"/>
          </a:xfrm>
          <a:custGeom>
            <a:avLst/>
            <a:gdLst>
              <a:gd name="T0" fmla="*/ 233 w 400"/>
              <a:gd name="T1" fmla="*/ 33 h 2300"/>
              <a:gd name="T2" fmla="*/ 233 w 400"/>
              <a:gd name="T3" fmla="*/ 1967 h 2300"/>
              <a:gd name="T4" fmla="*/ 200 w 400"/>
              <a:gd name="T5" fmla="*/ 2000 h 2300"/>
              <a:gd name="T6" fmla="*/ 166 w 400"/>
              <a:gd name="T7" fmla="*/ 1967 h 2300"/>
              <a:gd name="T8" fmla="*/ 166 w 400"/>
              <a:gd name="T9" fmla="*/ 33 h 2300"/>
              <a:gd name="T10" fmla="*/ 200 w 400"/>
              <a:gd name="T11" fmla="*/ 0 h 2300"/>
              <a:gd name="T12" fmla="*/ 233 w 400"/>
              <a:gd name="T13" fmla="*/ 33 h 2300"/>
              <a:gd name="T14" fmla="*/ 400 w 400"/>
              <a:gd name="T15" fmla="*/ 1900 h 2300"/>
              <a:gd name="T16" fmla="*/ 200 w 400"/>
              <a:gd name="T17" fmla="*/ 2300 h 2300"/>
              <a:gd name="T18" fmla="*/ 0 w 400"/>
              <a:gd name="T19" fmla="*/ 1900 h 2300"/>
              <a:gd name="T20" fmla="*/ 400 w 400"/>
              <a:gd name="T21" fmla="*/ 1900 h 23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00" h="2300">
                <a:moveTo>
                  <a:pt x="233" y="33"/>
                </a:moveTo>
                <a:lnTo>
                  <a:pt x="233" y="1967"/>
                </a:lnTo>
                <a:cubicBezTo>
                  <a:pt x="233" y="1985"/>
                  <a:pt x="218" y="2000"/>
                  <a:pt x="200" y="2000"/>
                </a:cubicBezTo>
                <a:cubicBezTo>
                  <a:pt x="181" y="2000"/>
                  <a:pt x="166" y="1985"/>
                  <a:pt x="166" y="1967"/>
                </a:cubicBezTo>
                <a:lnTo>
                  <a:pt x="166" y="33"/>
                </a:lnTo>
                <a:cubicBezTo>
                  <a:pt x="166" y="15"/>
                  <a:pt x="181" y="0"/>
                  <a:pt x="200" y="0"/>
                </a:cubicBezTo>
                <a:cubicBezTo>
                  <a:pt x="218" y="0"/>
                  <a:pt x="233" y="15"/>
                  <a:pt x="233" y="33"/>
                </a:cubicBezTo>
                <a:close/>
                <a:moveTo>
                  <a:pt x="400" y="1900"/>
                </a:moveTo>
                <a:lnTo>
                  <a:pt x="200" y="2300"/>
                </a:lnTo>
                <a:lnTo>
                  <a:pt x="0" y="1900"/>
                </a:lnTo>
                <a:lnTo>
                  <a:pt x="400" y="1900"/>
                </a:lnTo>
                <a:close/>
              </a:path>
            </a:pathLst>
          </a:custGeom>
          <a:solidFill>
            <a:srgbClr val="000000"/>
          </a:solidFill>
          <a:ln w="0" cap="flat">
            <a:solidFill>
              <a:srgbClr val="000000"/>
            </a:solidFill>
            <a:prstDash val="solid"/>
            <a:bevel/>
            <a:headEnd/>
            <a:tailEnd/>
          </a:ln>
        </p:spPr>
        <p:txBody>
          <a:bodyPr vert="horz" wrap="square" lIns="91440" tIns="45720" rIns="91440" bIns="45720" numCol="1" anchor="t" anchorCtr="0" compatLnSpc="1">
            <a:prstTxWarp prst="textNoShape">
              <a:avLst/>
            </a:prstTxWarp>
          </a:bodyPr>
          <a:lstStyle/>
          <a:p>
            <a:endParaRPr lang="en-AU">
              <a:solidFill>
                <a:srgbClr val="FF0000"/>
              </a:solidFill>
            </a:endParaRPr>
          </a:p>
        </p:txBody>
      </p:sp>
      <p:sp>
        <p:nvSpPr>
          <p:cNvPr id="47" name="Freeform 59"/>
          <p:cNvSpPr>
            <a:spLocks noEditPoints="1"/>
          </p:cNvSpPr>
          <p:nvPr/>
        </p:nvSpPr>
        <p:spPr bwMode="auto">
          <a:xfrm>
            <a:off x="1319212" y="4543425"/>
            <a:ext cx="482600" cy="38100"/>
          </a:xfrm>
          <a:custGeom>
            <a:avLst/>
            <a:gdLst>
              <a:gd name="T0" fmla="*/ 4917 w 4950"/>
              <a:gd name="T1" fmla="*/ 234 h 400"/>
              <a:gd name="T2" fmla="*/ 334 w 4950"/>
              <a:gd name="T3" fmla="*/ 234 h 400"/>
              <a:gd name="T4" fmla="*/ 300 w 4950"/>
              <a:gd name="T5" fmla="*/ 200 h 400"/>
              <a:gd name="T6" fmla="*/ 334 w 4950"/>
              <a:gd name="T7" fmla="*/ 167 h 400"/>
              <a:gd name="T8" fmla="*/ 4917 w 4950"/>
              <a:gd name="T9" fmla="*/ 167 h 400"/>
              <a:gd name="T10" fmla="*/ 4950 w 4950"/>
              <a:gd name="T11" fmla="*/ 200 h 400"/>
              <a:gd name="T12" fmla="*/ 4917 w 4950"/>
              <a:gd name="T13" fmla="*/ 234 h 400"/>
              <a:gd name="T14" fmla="*/ 400 w 4950"/>
              <a:gd name="T15" fmla="*/ 400 h 400"/>
              <a:gd name="T16" fmla="*/ 0 w 4950"/>
              <a:gd name="T17" fmla="*/ 200 h 400"/>
              <a:gd name="T18" fmla="*/ 400 w 4950"/>
              <a:gd name="T19" fmla="*/ 0 h 400"/>
              <a:gd name="T20" fmla="*/ 400 w 4950"/>
              <a:gd name="T21" fmla="*/ 400 h 4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950" h="400">
                <a:moveTo>
                  <a:pt x="4917" y="234"/>
                </a:moveTo>
                <a:lnTo>
                  <a:pt x="334" y="234"/>
                </a:lnTo>
                <a:cubicBezTo>
                  <a:pt x="315" y="234"/>
                  <a:pt x="300" y="219"/>
                  <a:pt x="300" y="200"/>
                </a:cubicBezTo>
                <a:cubicBezTo>
                  <a:pt x="300" y="182"/>
                  <a:pt x="315" y="167"/>
                  <a:pt x="334" y="167"/>
                </a:cubicBezTo>
                <a:lnTo>
                  <a:pt x="4917" y="167"/>
                </a:lnTo>
                <a:cubicBezTo>
                  <a:pt x="4936" y="167"/>
                  <a:pt x="4950" y="182"/>
                  <a:pt x="4950" y="200"/>
                </a:cubicBezTo>
                <a:cubicBezTo>
                  <a:pt x="4950" y="219"/>
                  <a:pt x="4936" y="234"/>
                  <a:pt x="4917" y="234"/>
                </a:cubicBezTo>
                <a:close/>
                <a:moveTo>
                  <a:pt x="400" y="400"/>
                </a:moveTo>
                <a:lnTo>
                  <a:pt x="0" y="200"/>
                </a:lnTo>
                <a:lnTo>
                  <a:pt x="400" y="0"/>
                </a:lnTo>
                <a:lnTo>
                  <a:pt x="400" y="400"/>
                </a:lnTo>
                <a:close/>
              </a:path>
            </a:pathLst>
          </a:custGeom>
          <a:solidFill>
            <a:srgbClr val="000000"/>
          </a:solidFill>
          <a:ln w="0" cap="flat">
            <a:solidFill>
              <a:srgbClr val="000000"/>
            </a:solidFill>
            <a:prstDash val="solid"/>
            <a:bevel/>
            <a:headEnd/>
            <a:tailEnd/>
          </a:ln>
        </p:spPr>
        <p:txBody>
          <a:bodyPr vert="horz" wrap="square" lIns="91440" tIns="45720" rIns="91440" bIns="45720" numCol="1" anchor="t" anchorCtr="0" compatLnSpc="1">
            <a:prstTxWarp prst="textNoShape">
              <a:avLst/>
            </a:prstTxWarp>
          </a:bodyPr>
          <a:lstStyle/>
          <a:p>
            <a:endParaRPr lang="en-AU"/>
          </a:p>
        </p:txBody>
      </p:sp>
      <p:sp>
        <p:nvSpPr>
          <p:cNvPr id="48" name="Freeform 60"/>
          <p:cNvSpPr>
            <a:spLocks noEditPoints="1"/>
          </p:cNvSpPr>
          <p:nvPr/>
        </p:nvSpPr>
        <p:spPr bwMode="auto">
          <a:xfrm>
            <a:off x="785812" y="4779963"/>
            <a:ext cx="38100" cy="114300"/>
          </a:xfrm>
          <a:custGeom>
            <a:avLst/>
            <a:gdLst>
              <a:gd name="T0" fmla="*/ 233 w 400"/>
              <a:gd name="T1" fmla="*/ 33 h 1167"/>
              <a:gd name="T2" fmla="*/ 233 w 400"/>
              <a:gd name="T3" fmla="*/ 833 h 1167"/>
              <a:gd name="T4" fmla="*/ 200 w 400"/>
              <a:gd name="T5" fmla="*/ 867 h 1167"/>
              <a:gd name="T6" fmla="*/ 166 w 400"/>
              <a:gd name="T7" fmla="*/ 833 h 1167"/>
              <a:gd name="T8" fmla="*/ 166 w 400"/>
              <a:gd name="T9" fmla="*/ 33 h 1167"/>
              <a:gd name="T10" fmla="*/ 200 w 400"/>
              <a:gd name="T11" fmla="*/ 0 h 1167"/>
              <a:gd name="T12" fmla="*/ 233 w 400"/>
              <a:gd name="T13" fmla="*/ 33 h 1167"/>
              <a:gd name="T14" fmla="*/ 400 w 400"/>
              <a:gd name="T15" fmla="*/ 767 h 1167"/>
              <a:gd name="T16" fmla="*/ 200 w 400"/>
              <a:gd name="T17" fmla="*/ 1167 h 1167"/>
              <a:gd name="T18" fmla="*/ 0 w 400"/>
              <a:gd name="T19" fmla="*/ 767 h 1167"/>
              <a:gd name="T20" fmla="*/ 400 w 400"/>
              <a:gd name="T21" fmla="*/ 767 h 11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00" h="1167">
                <a:moveTo>
                  <a:pt x="233" y="33"/>
                </a:moveTo>
                <a:lnTo>
                  <a:pt x="233" y="833"/>
                </a:lnTo>
                <a:cubicBezTo>
                  <a:pt x="233" y="852"/>
                  <a:pt x="218" y="867"/>
                  <a:pt x="200" y="867"/>
                </a:cubicBezTo>
                <a:cubicBezTo>
                  <a:pt x="181" y="867"/>
                  <a:pt x="166" y="852"/>
                  <a:pt x="166" y="833"/>
                </a:cubicBezTo>
                <a:lnTo>
                  <a:pt x="166" y="33"/>
                </a:lnTo>
                <a:cubicBezTo>
                  <a:pt x="166" y="15"/>
                  <a:pt x="181" y="0"/>
                  <a:pt x="200" y="0"/>
                </a:cubicBezTo>
                <a:cubicBezTo>
                  <a:pt x="218" y="0"/>
                  <a:pt x="233" y="15"/>
                  <a:pt x="233" y="33"/>
                </a:cubicBezTo>
                <a:close/>
                <a:moveTo>
                  <a:pt x="400" y="767"/>
                </a:moveTo>
                <a:lnTo>
                  <a:pt x="200" y="1167"/>
                </a:lnTo>
                <a:lnTo>
                  <a:pt x="0" y="767"/>
                </a:lnTo>
                <a:lnTo>
                  <a:pt x="400" y="767"/>
                </a:lnTo>
                <a:close/>
              </a:path>
            </a:pathLst>
          </a:custGeom>
          <a:solidFill>
            <a:srgbClr val="000000"/>
          </a:solidFill>
          <a:ln w="0" cap="flat">
            <a:solidFill>
              <a:srgbClr val="000000"/>
            </a:solidFill>
            <a:prstDash val="solid"/>
            <a:bevel/>
            <a:headEnd/>
            <a:tailEnd/>
          </a:ln>
        </p:spPr>
        <p:txBody>
          <a:bodyPr vert="horz" wrap="square" lIns="91440" tIns="45720" rIns="91440" bIns="45720" numCol="1" anchor="t" anchorCtr="0" compatLnSpc="1">
            <a:prstTxWarp prst="textNoShape">
              <a:avLst/>
            </a:prstTxWarp>
          </a:bodyPr>
          <a:lstStyle/>
          <a:p>
            <a:endParaRPr lang="en-AU"/>
          </a:p>
        </p:txBody>
      </p:sp>
      <p:sp>
        <p:nvSpPr>
          <p:cNvPr id="49" name="Rectangle 61"/>
          <p:cNvSpPr>
            <a:spLocks noChangeArrowheads="1"/>
          </p:cNvSpPr>
          <p:nvPr/>
        </p:nvSpPr>
        <p:spPr bwMode="auto">
          <a:xfrm>
            <a:off x="300037" y="5926138"/>
            <a:ext cx="254000" cy="10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500" b="0" i="0" u="none" strike="noStrike" cap="none" normalizeH="0" baseline="0" smtClean="0">
                <a:ln>
                  <a:noFill/>
                </a:ln>
                <a:solidFill>
                  <a:srgbClr val="000000"/>
                </a:solidFill>
                <a:effectLst/>
                <a:latin typeface="Arial" pitchFamily="34" charset="0"/>
                <a:cs typeface="Arial" pitchFamily="34" charset="0"/>
              </a:rPr>
              <a:t>Step 8</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50" name="Rectangle 62"/>
          <p:cNvSpPr>
            <a:spLocks noChangeArrowheads="1"/>
          </p:cNvSpPr>
          <p:nvPr/>
        </p:nvSpPr>
        <p:spPr bwMode="auto">
          <a:xfrm>
            <a:off x="300037" y="6003925"/>
            <a:ext cx="1093788" cy="10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500" b="0" i="0" u="none" strike="noStrike" cap="none" normalizeH="0" baseline="0" smtClean="0">
                <a:ln>
                  <a:noFill/>
                </a:ln>
                <a:solidFill>
                  <a:srgbClr val="000000"/>
                </a:solidFill>
                <a:effectLst/>
                <a:latin typeface="Arial" pitchFamily="34" charset="0"/>
                <a:cs typeface="Arial" pitchFamily="34" charset="0"/>
              </a:rPr>
              <a:t>Development of radio interface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51" name="Rectangle 63"/>
          <p:cNvSpPr>
            <a:spLocks noChangeArrowheads="1"/>
          </p:cNvSpPr>
          <p:nvPr/>
        </p:nvSpPr>
        <p:spPr bwMode="auto">
          <a:xfrm>
            <a:off x="300037" y="6081713"/>
            <a:ext cx="696913" cy="10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500" b="0" i="0" u="none" strike="noStrike" cap="none" normalizeH="0" baseline="0" smtClean="0">
                <a:ln>
                  <a:noFill/>
                </a:ln>
                <a:solidFill>
                  <a:srgbClr val="000000"/>
                </a:solidFill>
                <a:effectLst/>
                <a:latin typeface="Arial" pitchFamily="34" charset="0"/>
                <a:cs typeface="Arial" pitchFamily="34" charset="0"/>
              </a:rPr>
              <a:t>Recommendation(s</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52" name="Rectangle 64"/>
          <p:cNvSpPr>
            <a:spLocks noChangeArrowheads="1"/>
          </p:cNvSpPr>
          <p:nvPr/>
        </p:nvSpPr>
        <p:spPr bwMode="auto">
          <a:xfrm>
            <a:off x="862012" y="6081713"/>
            <a:ext cx="58738" cy="10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500" b="0"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53" name="Rectangle 65"/>
          <p:cNvSpPr>
            <a:spLocks noChangeArrowheads="1"/>
          </p:cNvSpPr>
          <p:nvPr/>
        </p:nvSpPr>
        <p:spPr bwMode="auto">
          <a:xfrm>
            <a:off x="1882775" y="5508625"/>
            <a:ext cx="1042988" cy="10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500" b="0" i="0" u="none" strike="noStrike" cap="none" normalizeH="0" baseline="0" smtClean="0">
                <a:ln>
                  <a:noFill/>
                </a:ln>
                <a:solidFill>
                  <a:srgbClr val="000000"/>
                </a:solidFill>
                <a:effectLst/>
                <a:latin typeface="Arial" pitchFamily="34" charset="0"/>
                <a:cs typeface="Arial" pitchFamily="34" charset="0"/>
              </a:rPr>
              <a:t>Radio interface specifications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54" name="Rectangle 66"/>
          <p:cNvSpPr>
            <a:spLocks noChangeArrowheads="1"/>
          </p:cNvSpPr>
          <p:nvPr/>
        </p:nvSpPr>
        <p:spPr bwMode="auto">
          <a:xfrm>
            <a:off x="1882775" y="5586413"/>
            <a:ext cx="58738" cy="10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500" b="0"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55" name="Rectangle 67"/>
          <p:cNvSpPr>
            <a:spLocks noChangeArrowheads="1"/>
          </p:cNvSpPr>
          <p:nvPr/>
        </p:nvSpPr>
        <p:spPr bwMode="auto">
          <a:xfrm>
            <a:off x="1905000" y="5586413"/>
            <a:ext cx="334963" cy="10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500" b="0" i="0" u="none" strike="noStrike" cap="none" normalizeH="0" baseline="0" smtClean="0">
                <a:ln>
                  <a:noFill/>
                </a:ln>
                <a:solidFill>
                  <a:srgbClr val="000000"/>
                </a:solidFill>
                <a:effectLst/>
                <a:latin typeface="Arial" pitchFamily="34" charset="0"/>
                <a:cs typeface="Arial" pitchFamily="34" charset="0"/>
              </a:rPr>
              <a:t>RSPECs</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56" name="Rectangle 68"/>
          <p:cNvSpPr>
            <a:spLocks noChangeArrowheads="1"/>
          </p:cNvSpPr>
          <p:nvPr/>
        </p:nvSpPr>
        <p:spPr bwMode="auto">
          <a:xfrm>
            <a:off x="2160587" y="5586413"/>
            <a:ext cx="842963" cy="10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500" b="0" i="0" u="none" strike="noStrike" cap="none" normalizeH="0" baseline="0" smtClean="0">
                <a:ln>
                  <a:noFill/>
                </a:ln>
                <a:solidFill>
                  <a:srgbClr val="000000"/>
                </a:solidFill>
                <a:effectLst/>
                <a:latin typeface="Arial" pitchFamily="34" charset="0"/>
                <a:cs typeface="Arial" pitchFamily="34" charset="0"/>
              </a:rPr>
              <a:t>), sufficiently detailed to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57" name="Rectangle 69"/>
          <p:cNvSpPr>
            <a:spLocks noChangeArrowheads="1"/>
          </p:cNvSpPr>
          <p:nvPr/>
        </p:nvSpPr>
        <p:spPr bwMode="auto">
          <a:xfrm>
            <a:off x="1882775" y="5664200"/>
            <a:ext cx="1052513" cy="10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500" b="0" i="0" u="none" strike="noStrike" cap="none" normalizeH="0" baseline="0" smtClean="0">
                <a:ln>
                  <a:noFill/>
                </a:ln>
                <a:solidFill>
                  <a:srgbClr val="000000"/>
                </a:solidFill>
                <a:effectLst/>
                <a:latin typeface="Arial" pitchFamily="34" charset="0"/>
                <a:cs typeface="Arial" pitchFamily="34" charset="0"/>
              </a:rPr>
              <a:t>enable worldwide compatibility</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58" name="Rectangle 70"/>
          <p:cNvSpPr>
            <a:spLocks noChangeArrowheads="1"/>
          </p:cNvSpPr>
          <p:nvPr/>
        </p:nvSpPr>
        <p:spPr bwMode="auto">
          <a:xfrm>
            <a:off x="1835150" y="5461000"/>
            <a:ext cx="1068388" cy="319088"/>
          </a:xfrm>
          <a:prstGeom prst="rect">
            <a:avLst/>
          </a:prstGeom>
          <a:noFill/>
          <a:ln w="4763" cap="rnd">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AU"/>
          </a:p>
        </p:txBody>
      </p:sp>
      <p:sp>
        <p:nvSpPr>
          <p:cNvPr id="59" name="Rectangle 71"/>
          <p:cNvSpPr>
            <a:spLocks noChangeArrowheads="1"/>
          </p:cNvSpPr>
          <p:nvPr/>
        </p:nvSpPr>
        <p:spPr bwMode="auto">
          <a:xfrm>
            <a:off x="2066925" y="5949950"/>
            <a:ext cx="254000" cy="10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500" b="0" i="0" u="none" strike="noStrike" cap="none" normalizeH="0" baseline="0" smtClean="0">
                <a:ln>
                  <a:noFill/>
                </a:ln>
                <a:solidFill>
                  <a:srgbClr val="000000"/>
                </a:solidFill>
                <a:effectLst/>
                <a:latin typeface="Arial" pitchFamily="34" charset="0"/>
                <a:cs typeface="Arial" pitchFamily="34" charset="0"/>
              </a:rPr>
              <a:t>Step 9</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60" name="Rectangle 72"/>
          <p:cNvSpPr>
            <a:spLocks noChangeArrowheads="1"/>
          </p:cNvSpPr>
          <p:nvPr/>
        </p:nvSpPr>
        <p:spPr bwMode="auto">
          <a:xfrm>
            <a:off x="2066925" y="6027738"/>
            <a:ext cx="657225" cy="10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500" b="0" i="0" u="none" strike="noStrike" cap="none" normalizeH="0" baseline="0" smtClean="0">
                <a:ln>
                  <a:noFill/>
                </a:ln>
                <a:solidFill>
                  <a:srgbClr val="000000"/>
                </a:solidFill>
                <a:effectLst/>
                <a:latin typeface="Arial" pitchFamily="34" charset="0"/>
                <a:cs typeface="Arial" pitchFamily="34" charset="0"/>
              </a:rPr>
              <a:t>Implementation of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61" name="Rectangle 73"/>
          <p:cNvSpPr>
            <a:spLocks noChangeArrowheads="1"/>
          </p:cNvSpPr>
          <p:nvPr/>
        </p:nvSpPr>
        <p:spPr bwMode="auto">
          <a:xfrm>
            <a:off x="2066925" y="6105525"/>
            <a:ext cx="696913" cy="10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500" b="0" i="0" u="none" strike="noStrike" cap="none" normalizeH="0" baseline="0" smtClean="0">
                <a:ln>
                  <a:noFill/>
                </a:ln>
                <a:solidFill>
                  <a:srgbClr val="000000"/>
                </a:solidFill>
                <a:effectLst/>
                <a:latin typeface="Arial" pitchFamily="34" charset="0"/>
                <a:cs typeface="Arial" pitchFamily="34" charset="0"/>
              </a:rPr>
              <a:t>Recommendation(s</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62" name="Rectangle 74"/>
          <p:cNvSpPr>
            <a:spLocks noChangeArrowheads="1"/>
          </p:cNvSpPr>
          <p:nvPr/>
        </p:nvSpPr>
        <p:spPr bwMode="auto">
          <a:xfrm>
            <a:off x="2627312" y="6105525"/>
            <a:ext cx="58738" cy="10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500" b="0"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63" name="Freeform 75"/>
          <p:cNvSpPr>
            <a:spLocks noEditPoints="1"/>
          </p:cNvSpPr>
          <p:nvPr/>
        </p:nvSpPr>
        <p:spPr bwMode="auto">
          <a:xfrm>
            <a:off x="1279525" y="6051550"/>
            <a:ext cx="555625" cy="38100"/>
          </a:xfrm>
          <a:custGeom>
            <a:avLst/>
            <a:gdLst>
              <a:gd name="T0" fmla="*/ 16 w 2850"/>
              <a:gd name="T1" fmla="*/ 83 h 200"/>
              <a:gd name="T2" fmla="*/ 2683 w 2850"/>
              <a:gd name="T3" fmla="*/ 83 h 200"/>
              <a:gd name="T4" fmla="*/ 2700 w 2850"/>
              <a:gd name="T5" fmla="*/ 100 h 200"/>
              <a:gd name="T6" fmla="*/ 2683 w 2850"/>
              <a:gd name="T7" fmla="*/ 116 h 200"/>
              <a:gd name="T8" fmla="*/ 16 w 2850"/>
              <a:gd name="T9" fmla="*/ 116 h 200"/>
              <a:gd name="T10" fmla="*/ 0 w 2850"/>
              <a:gd name="T11" fmla="*/ 100 h 200"/>
              <a:gd name="T12" fmla="*/ 16 w 2850"/>
              <a:gd name="T13" fmla="*/ 83 h 200"/>
              <a:gd name="T14" fmla="*/ 2650 w 2850"/>
              <a:gd name="T15" fmla="*/ 0 h 200"/>
              <a:gd name="T16" fmla="*/ 2850 w 2850"/>
              <a:gd name="T17" fmla="*/ 100 h 200"/>
              <a:gd name="T18" fmla="*/ 2650 w 2850"/>
              <a:gd name="T19" fmla="*/ 200 h 200"/>
              <a:gd name="T20" fmla="*/ 2650 w 2850"/>
              <a:gd name="T21" fmla="*/ 0 h 2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850" h="200">
                <a:moveTo>
                  <a:pt x="16" y="83"/>
                </a:moveTo>
                <a:lnTo>
                  <a:pt x="2683" y="83"/>
                </a:lnTo>
                <a:cubicBezTo>
                  <a:pt x="2692" y="83"/>
                  <a:pt x="2700" y="90"/>
                  <a:pt x="2700" y="100"/>
                </a:cubicBezTo>
                <a:cubicBezTo>
                  <a:pt x="2700" y="109"/>
                  <a:pt x="2692" y="116"/>
                  <a:pt x="2683" y="116"/>
                </a:cubicBezTo>
                <a:lnTo>
                  <a:pt x="16" y="116"/>
                </a:lnTo>
                <a:cubicBezTo>
                  <a:pt x="7" y="116"/>
                  <a:pt x="0" y="109"/>
                  <a:pt x="0" y="100"/>
                </a:cubicBezTo>
                <a:cubicBezTo>
                  <a:pt x="0" y="90"/>
                  <a:pt x="7" y="83"/>
                  <a:pt x="16" y="83"/>
                </a:cubicBezTo>
                <a:close/>
                <a:moveTo>
                  <a:pt x="2650" y="0"/>
                </a:moveTo>
                <a:lnTo>
                  <a:pt x="2850" y="100"/>
                </a:lnTo>
                <a:lnTo>
                  <a:pt x="2650" y="200"/>
                </a:lnTo>
                <a:lnTo>
                  <a:pt x="2650" y="0"/>
                </a:lnTo>
                <a:close/>
              </a:path>
            </a:pathLst>
          </a:custGeom>
          <a:solidFill>
            <a:srgbClr val="000000"/>
          </a:solidFill>
          <a:ln w="0" cap="flat">
            <a:solidFill>
              <a:srgbClr val="000000"/>
            </a:solidFill>
            <a:prstDash val="solid"/>
            <a:bevel/>
            <a:headEnd/>
            <a:tailEnd/>
          </a:ln>
        </p:spPr>
        <p:txBody>
          <a:bodyPr vert="horz" wrap="square" lIns="91440" tIns="45720" rIns="91440" bIns="45720" numCol="1" anchor="t" anchorCtr="0" compatLnSpc="1">
            <a:prstTxWarp prst="textNoShape">
              <a:avLst/>
            </a:prstTxWarp>
          </a:bodyPr>
          <a:lstStyle/>
          <a:p>
            <a:endParaRPr lang="en-AU"/>
          </a:p>
        </p:txBody>
      </p:sp>
      <p:sp>
        <p:nvSpPr>
          <p:cNvPr id="64" name="Freeform 76"/>
          <p:cNvSpPr>
            <a:spLocks noEditPoints="1"/>
          </p:cNvSpPr>
          <p:nvPr/>
        </p:nvSpPr>
        <p:spPr bwMode="auto">
          <a:xfrm>
            <a:off x="1206500" y="5480050"/>
            <a:ext cx="628650" cy="90488"/>
          </a:xfrm>
          <a:custGeom>
            <a:avLst/>
            <a:gdLst>
              <a:gd name="T0" fmla="*/ 19 w 3230"/>
              <a:gd name="T1" fmla="*/ 1 h 469"/>
              <a:gd name="T2" fmla="*/ 3066 w 3230"/>
              <a:gd name="T3" fmla="*/ 357 h 469"/>
              <a:gd name="T4" fmla="*/ 3081 w 3230"/>
              <a:gd name="T5" fmla="*/ 375 h 469"/>
              <a:gd name="T6" fmla="*/ 3062 w 3230"/>
              <a:gd name="T7" fmla="*/ 390 h 469"/>
              <a:gd name="T8" fmla="*/ 15 w 3230"/>
              <a:gd name="T9" fmla="*/ 34 h 469"/>
              <a:gd name="T10" fmla="*/ 1 w 3230"/>
              <a:gd name="T11" fmla="*/ 16 h 469"/>
              <a:gd name="T12" fmla="*/ 19 w 3230"/>
              <a:gd name="T13" fmla="*/ 1 h 469"/>
              <a:gd name="T14" fmla="*/ 3043 w 3230"/>
              <a:gd name="T15" fmla="*/ 270 h 469"/>
              <a:gd name="T16" fmla="*/ 3230 w 3230"/>
              <a:gd name="T17" fmla="*/ 393 h 469"/>
              <a:gd name="T18" fmla="*/ 3020 w 3230"/>
              <a:gd name="T19" fmla="*/ 469 h 469"/>
              <a:gd name="T20" fmla="*/ 3043 w 3230"/>
              <a:gd name="T21" fmla="*/ 270 h 4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230" h="469">
                <a:moveTo>
                  <a:pt x="19" y="1"/>
                </a:moveTo>
                <a:lnTo>
                  <a:pt x="3066" y="357"/>
                </a:lnTo>
                <a:cubicBezTo>
                  <a:pt x="3075" y="358"/>
                  <a:pt x="3082" y="366"/>
                  <a:pt x="3081" y="375"/>
                </a:cubicBezTo>
                <a:cubicBezTo>
                  <a:pt x="3080" y="385"/>
                  <a:pt x="3071" y="391"/>
                  <a:pt x="3062" y="390"/>
                </a:cubicBezTo>
                <a:lnTo>
                  <a:pt x="15" y="34"/>
                </a:lnTo>
                <a:cubicBezTo>
                  <a:pt x="6" y="33"/>
                  <a:pt x="0" y="25"/>
                  <a:pt x="1" y="16"/>
                </a:cubicBezTo>
                <a:cubicBezTo>
                  <a:pt x="2" y="7"/>
                  <a:pt x="10" y="0"/>
                  <a:pt x="19" y="1"/>
                </a:cubicBezTo>
                <a:close/>
                <a:moveTo>
                  <a:pt x="3043" y="270"/>
                </a:moveTo>
                <a:lnTo>
                  <a:pt x="3230" y="393"/>
                </a:lnTo>
                <a:lnTo>
                  <a:pt x="3020" y="469"/>
                </a:lnTo>
                <a:lnTo>
                  <a:pt x="3043" y="270"/>
                </a:lnTo>
                <a:close/>
              </a:path>
            </a:pathLst>
          </a:custGeom>
          <a:solidFill>
            <a:srgbClr val="000000"/>
          </a:solidFill>
          <a:ln w="0" cap="flat">
            <a:solidFill>
              <a:srgbClr val="000000"/>
            </a:solidFill>
            <a:prstDash val="solid"/>
            <a:bevel/>
            <a:headEnd/>
            <a:tailEnd/>
          </a:ln>
        </p:spPr>
        <p:txBody>
          <a:bodyPr vert="horz" wrap="square" lIns="91440" tIns="45720" rIns="91440" bIns="45720" numCol="1" anchor="t" anchorCtr="0" compatLnSpc="1">
            <a:prstTxWarp prst="textNoShape">
              <a:avLst/>
            </a:prstTxWarp>
          </a:bodyPr>
          <a:lstStyle/>
          <a:p>
            <a:endParaRPr lang="en-AU"/>
          </a:p>
        </p:txBody>
      </p:sp>
      <p:sp>
        <p:nvSpPr>
          <p:cNvPr id="65" name="Freeform 77"/>
          <p:cNvSpPr>
            <a:spLocks noEditPoints="1"/>
          </p:cNvSpPr>
          <p:nvPr/>
        </p:nvSpPr>
        <p:spPr bwMode="auto">
          <a:xfrm>
            <a:off x="1135062" y="5662613"/>
            <a:ext cx="703263" cy="230188"/>
          </a:xfrm>
          <a:custGeom>
            <a:avLst/>
            <a:gdLst>
              <a:gd name="T0" fmla="*/ 3597 w 3610"/>
              <a:gd name="T1" fmla="*/ 34 h 1187"/>
              <a:gd name="T2" fmla="*/ 164 w 3610"/>
              <a:gd name="T3" fmla="*/ 1118 h 1187"/>
              <a:gd name="T4" fmla="*/ 143 w 3610"/>
              <a:gd name="T5" fmla="*/ 1107 h 1187"/>
              <a:gd name="T6" fmla="*/ 154 w 3610"/>
              <a:gd name="T7" fmla="*/ 1086 h 1187"/>
              <a:gd name="T8" fmla="*/ 3587 w 3610"/>
              <a:gd name="T9" fmla="*/ 3 h 1187"/>
              <a:gd name="T10" fmla="*/ 3608 w 3610"/>
              <a:gd name="T11" fmla="*/ 13 h 1187"/>
              <a:gd name="T12" fmla="*/ 3597 w 3610"/>
              <a:gd name="T13" fmla="*/ 34 h 1187"/>
              <a:gd name="T14" fmla="*/ 221 w 3610"/>
              <a:gd name="T15" fmla="*/ 1187 h 1187"/>
              <a:gd name="T16" fmla="*/ 0 w 3610"/>
              <a:gd name="T17" fmla="*/ 1152 h 1187"/>
              <a:gd name="T18" fmla="*/ 161 w 3610"/>
              <a:gd name="T19" fmla="*/ 996 h 1187"/>
              <a:gd name="T20" fmla="*/ 221 w 3610"/>
              <a:gd name="T21" fmla="*/ 1187 h 11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610" h="1187">
                <a:moveTo>
                  <a:pt x="3597" y="34"/>
                </a:moveTo>
                <a:lnTo>
                  <a:pt x="164" y="1118"/>
                </a:lnTo>
                <a:cubicBezTo>
                  <a:pt x="155" y="1120"/>
                  <a:pt x="146" y="1115"/>
                  <a:pt x="143" y="1107"/>
                </a:cubicBezTo>
                <a:cubicBezTo>
                  <a:pt x="140" y="1098"/>
                  <a:pt x="145" y="1089"/>
                  <a:pt x="154" y="1086"/>
                </a:cubicBezTo>
                <a:lnTo>
                  <a:pt x="3587" y="3"/>
                </a:lnTo>
                <a:cubicBezTo>
                  <a:pt x="3596" y="0"/>
                  <a:pt x="3605" y="5"/>
                  <a:pt x="3608" y="13"/>
                </a:cubicBezTo>
                <a:cubicBezTo>
                  <a:pt x="3610" y="22"/>
                  <a:pt x="3606" y="32"/>
                  <a:pt x="3597" y="34"/>
                </a:cubicBezTo>
                <a:close/>
                <a:moveTo>
                  <a:pt x="221" y="1187"/>
                </a:moveTo>
                <a:lnTo>
                  <a:pt x="0" y="1152"/>
                </a:lnTo>
                <a:lnTo>
                  <a:pt x="161" y="996"/>
                </a:lnTo>
                <a:lnTo>
                  <a:pt x="221" y="1187"/>
                </a:lnTo>
                <a:close/>
              </a:path>
            </a:pathLst>
          </a:custGeom>
          <a:solidFill>
            <a:srgbClr val="000000"/>
          </a:solidFill>
          <a:ln w="0" cap="flat">
            <a:solidFill>
              <a:srgbClr val="000000"/>
            </a:solidFill>
            <a:prstDash val="solid"/>
            <a:bevel/>
            <a:headEnd/>
            <a:tailEnd/>
          </a:ln>
        </p:spPr>
        <p:txBody>
          <a:bodyPr vert="horz" wrap="square" lIns="91440" tIns="45720" rIns="91440" bIns="45720" numCol="1" anchor="t" anchorCtr="0" compatLnSpc="1">
            <a:prstTxWarp prst="textNoShape">
              <a:avLst/>
            </a:prstTxWarp>
          </a:bodyPr>
          <a:lstStyle/>
          <a:p>
            <a:endParaRPr lang="en-AU"/>
          </a:p>
        </p:txBody>
      </p:sp>
      <p:grpSp>
        <p:nvGrpSpPr>
          <p:cNvPr id="66" name="Group 80"/>
          <p:cNvGrpSpPr>
            <a:grpSpLocks/>
          </p:cNvGrpSpPr>
          <p:nvPr/>
        </p:nvGrpSpPr>
        <p:grpSpPr bwMode="auto">
          <a:xfrm>
            <a:off x="1908175" y="3570288"/>
            <a:ext cx="1216025" cy="735013"/>
            <a:chOff x="1433" y="2249"/>
            <a:chExt cx="766" cy="463"/>
          </a:xfrm>
        </p:grpSpPr>
        <p:sp>
          <p:nvSpPr>
            <p:cNvPr id="97" name="Oval 78"/>
            <p:cNvSpPr>
              <a:spLocks noChangeArrowheads="1"/>
            </p:cNvSpPr>
            <p:nvPr/>
          </p:nvSpPr>
          <p:spPr bwMode="auto">
            <a:xfrm>
              <a:off x="1434" y="2249"/>
              <a:ext cx="765" cy="463"/>
            </a:xfrm>
            <a:prstGeom prst="ellipse">
              <a:avLst/>
            </a:prstGeom>
            <a:solidFill>
              <a:srgbClr val="FFFFFF"/>
            </a:solidFill>
            <a:ln w="0">
              <a:solidFill>
                <a:srgbClr val="FF0000"/>
              </a:solidFill>
              <a:prstDash val="solid"/>
              <a:round/>
              <a:headEnd/>
              <a:tailEnd/>
            </a:ln>
          </p:spPr>
          <p:txBody>
            <a:bodyPr vert="horz" wrap="square" lIns="91440" tIns="45720" rIns="91440" bIns="45720" numCol="1" anchor="t" anchorCtr="0" compatLnSpc="1">
              <a:prstTxWarp prst="textNoShape">
                <a:avLst/>
              </a:prstTxWarp>
            </a:bodyPr>
            <a:lstStyle/>
            <a:p>
              <a:endParaRPr lang="en-AU">
                <a:solidFill>
                  <a:srgbClr val="FF0000"/>
                </a:solidFill>
              </a:endParaRPr>
            </a:p>
          </p:txBody>
        </p:sp>
        <p:sp>
          <p:nvSpPr>
            <p:cNvPr id="98" name="Oval 79"/>
            <p:cNvSpPr>
              <a:spLocks noChangeArrowheads="1"/>
            </p:cNvSpPr>
            <p:nvPr/>
          </p:nvSpPr>
          <p:spPr bwMode="auto">
            <a:xfrm>
              <a:off x="1433" y="2249"/>
              <a:ext cx="766" cy="463"/>
            </a:xfrm>
            <a:prstGeom prst="ellipse">
              <a:avLst/>
            </a:prstGeom>
            <a:noFill/>
            <a:ln w="4763" cap="rnd">
              <a:solidFill>
                <a:srgbClr val="FF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AU">
                <a:solidFill>
                  <a:srgbClr val="FF0000"/>
                </a:solidFill>
              </a:endParaRPr>
            </a:p>
          </p:txBody>
        </p:sp>
      </p:grpSp>
      <p:grpSp>
        <p:nvGrpSpPr>
          <p:cNvPr id="67" name="Group 83"/>
          <p:cNvGrpSpPr>
            <a:grpSpLocks/>
          </p:cNvGrpSpPr>
          <p:nvPr/>
        </p:nvGrpSpPr>
        <p:grpSpPr bwMode="auto">
          <a:xfrm>
            <a:off x="1798637" y="3422650"/>
            <a:ext cx="1214438" cy="736600"/>
            <a:chOff x="1364" y="2156"/>
            <a:chExt cx="765" cy="464"/>
          </a:xfrm>
        </p:grpSpPr>
        <p:sp>
          <p:nvSpPr>
            <p:cNvPr id="95" name="Oval 81"/>
            <p:cNvSpPr>
              <a:spLocks noChangeArrowheads="1"/>
            </p:cNvSpPr>
            <p:nvPr/>
          </p:nvSpPr>
          <p:spPr bwMode="auto">
            <a:xfrm>
              <a:off x="1364" y="2156"/>
              <a:ext cx="765" cy="464"/>
            </a:xfrm>
            <a:prstGeom prst="ellipse">
              <a:avLst/>
            </a:prstGeom>
            <a:solidFill>
              <a:srgbClr val="FFFFFF"/>
            </a:solidFill>
            <a:ln w="0">
              <a:solidFill>
                <a:srgbClr val="FF0000"/>
              </a:solidFill>
              <a:prstDash val="solid"/>
              <a:round/>
              <a:headEnd/>
              <a:tailEnd/>
            </a:ln>
          </p:spPr>
          <p:txBody>
            <a:bodyPr vert="horz" wrap="square" lIns="91440" tIns="45720" rIns="91440" bIns="45720" numCol="1" anchor="t" anchorCtr="0" compatLnSpc="1">
              <a:prstTxWarp prst="textNoShape">
                <a:avLst/>
              </a:prstTxWarp>
            </a:bodyPr>
            <a:lstStyle/>
            <a:p>
              <a:endParaRPr lang="en-AU">
                <a:solidFill>
                  <a:srgbClr val="FF0000"/>
                </a:solidFill>
              </a:endParaRPr>
            </a:p>
          </p:txBody>
        </p:sp>
        <p:sp>
          <p:nvSpPr>
            <p:cNvPr id="96" name="Oval 82"/>
            <p:cNvSpPr>
              <a:spLocks noChangeArrowheads="1"/>
            </p:cNvSpPr>
            <p:nvPr/>
          </p:nvSpPr>
          <p:spPr bwMode="auto">
            <a:xfrm>
              <a:off x="1364" y="2156"/>
              <a:ext cx="765" cy="464"/>
            </a:xfrm>
            <a:prstGeom prst="ellipse">
              <a:avLst/>
            </a:prstGeom>
            <a:noFill/>
            <a:ln w="4763" cap="rnd">
              <a:solidFill>
                <a:srgbClr val="FF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AU">
                <a:solidFill>
                  <a:srgbClr val="FF0000"/>
                </a:solidFill>
              </a:endParaRPr>
            </a:p>
          </p:txBody>
        </p:sp>
      </p:grpSp>
      <p:grpSp>
        <p:nvGrpSpPr>
          <p:cNvPr id="68" name="Group 86"/>
          <p:cNvGrpSpPr>
            <a:grpSpLocks/>
          </p:cNvGrpSpPr>
          <p:nvPr/>
        </p:nvGrpSpPr>
        <p:grpSpPr bwMode="auto">
          <a:xfrm>
            <a:off x="1687512" y="3276600"/>
            <a:ext cx="1216025" cy="735013"/>
            <a:chOff x="1294" y="2064"/>
            <a:chExt cx="766" cy="463"/>
          </a:xfrm>
        </p:grpSpPr>
        <p:sp>
          <p:nvSpPr>
            <p:cNvPr id="93" name="Oval 84"/>
            <p:cNvSpPr>
              <a:spLocks noChangeArrowheads="1"/>
            </p:cNvSpPr>
            <p:nvPr/>
          </p:nvSpPr>
          <p:spPr bwMode="auto">
            <a:xfrm>
              <a:off x="1294" y="2064"/>
              <a:ext cx="766" cy="463"/>
            </a:xfrm>
            <a:prstGeom prst="ellipse">
              <a:avLst/>
            </a:prstGeom>
            <a:solidFill>
              <a:srgbClr val="FFFFFF"/>
            </a:solidFill>
            <a:ln w="0">
              <a:solidFill>
                <a:srgbClr val="FF0000"/>
              </a:solidFill>
              <a:prstDash val="solid"/>
              <a:round/>
              <a:headEnd/>
              <a:tailEnd/>
            </a:ln>
          </p:spPr>
          <p:txBody>
            <a:bodyPr vert="horz" wrap="square" lIns="91440" tIns="45720" rIns="91440" bIns="45720" numCol="1" anchor="t" anchorCtr="0" compatLnSpc="1">
              <a:prstTxWarp prst="textNoShape">
                <a:avLst/>
              </a:prstTxWarp>
            </a:bodyPr>
            <a:lstStyle/>
            <a:p>
              <a:endParaRPr lang="en-AU">
                <a:solidFill>
                  <a:srgbClr val="FF0000"/>
                </a:solidFill>
              </a:endParaRPr>
            </a:p>
          </p:txBody>
        </p:sp>
        <p:sp>
          <p:nvSpPr>
            <p:cNvPr id="94" name="Oval 85"/>
            <p:cNvSpPr>
              <a:spLocks noChangeArrowheads="1"/>
            </p:cNvSpPr>
            <p:nvPr/>
          </p:nvSpPr>
          <p:spPr bwMode="auto">
            <a:xfrm>
              <a:off x="1294" y="2064"/>
              <a:ext cx="766" cy="463"/>
            </a:xfrm>
            <a:prstGeom prst="ellipse">
              <a:avLst/>
            </a:prstGeom>
            <a:noFill/>
            <a:ln w="4763" cap="rnd">
              <a:solidFill>
                <a:srgbClr val="FF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AU">
                <a:solidFill>
                  <a:srgbClr val="FF0000"/>
                </a:solidFill>
              </a:endParaRPr>
            </a:p>
          </p:txBody>
        </p:sp>
      </p:grpSp>
      <p:sp>
        <p:nvSpPr>
          <p:cNvPr id="69" name="Rectangle 87"/>
          <p:cNvSpPr>
            <a:spLocks noChangeArrowheads="1"/>
          </p:cNvSpPr>
          <p:nvPr/>
        </p:nvSpPr>
        <p:spPr bwMode="auto">
          <a:xfrm>
            <a:off x="1892300" y="3376613"/>
            <a:ext cx="184346" cy="769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500" b="0" i="0" u="none" strike="noStrike" cap="none" normalizeH="0" baseline="0" smtClean="0">
                <a:ln>
                  <a:noFill/>
                </a:ln>
                <a:solidFill>
                  <a:srgbClr val="FF0000"/>
                </a:solidFill>
                <a:effectLst/>
                <a:latin typeface="Arial" pitchFamily="34" charset="0"/>
                <a:cs typeface="Arial" pitchFamily="34" charset="0"/>
              </a:rPr>
              <a:t>Step 4</a:t>
            </a:r>
            <a:endParaRPr kumimoji="0" lang="en-US" altLang="en-US" sz="1800" b="0" i="0" u="none" strike="noStrike" cap="none" normalizeH="0" baseline="0" smtClean="0">
              <a:ln>
                <a:noFill/>
              </a:ln>
              <a:solidFill>
                <a:srgbClr val="FF0000"/>
              </a:solidFill>
              <a:effectLst/>
              <a:latin typeface="Arial" pitchFamily="34" charset="0"/>
              <a:cs typeface="Arial" pitchFamily="34" charset="0"/>
            </a:endParaRPr>
          </a:p>
        </p:txBody>
      </p:sp>
      <p:sp>
        <p:nvSpPr>
          <p:cNvPr id="70" name="Rectangle 88"/>
          <p:cNvSpPr>
            <a:spLocks noChangeArrowheads="1"/>
          </p:cNvSpPr>
          <p:nvPr/>
        </p:nvSpPr>
        <p:spPr bwMode="auto">
          <a:xfrm>
            <a:off x="1892300" y="3454400"/>
            <a:ext cx="838371" cy="769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500" b="0" i="0" u="none" strike="noStrike" cap="none" normalizeH="0" baseline="0" smtClean="0">
                <a:ln>
                  <a:noFill/>
                </a:ln>
                <a:solidFill>
                  <a:srgbClr val="FF0000"/>
                </a:solidFill>
                <a:effectLst/>
                <a:latin typeface="Arial" pitchFamily="34" charset="0"/>
                <a:cs typeface="Arial" pitchFamily="34" charset="0"/>
              </a:rPr>
              <a:t>Evaluation of candidate radio </a:t>
            </a:r>
            <a:endParaRPr kumimoji="0" lang="en-US" altLang="en-US" sz="1800" b="0" i="0" u="none" strike="noStrike" cap="none" normalizeH="0" baseline="0" smtClean="0">
              <a:ln>
                <a:noFill/>
              </a:ln>
              <a:solidFill>
                <a:srgbClr val="FF0000"/>
              </a:solidFill>
              <a:effectLst/>
              <a:latin typeface="Arial" pitchFamily="34" charset="0"/>
              <a:cs typeface="Arial" pitchFamily="34" charset="0"/>
            </a:endParaRPr>
          </a:p>
        </p:txBody>
      </p:sp>
      <p:sp>
        <p:nvSpPr>
          <p:cNvPr id="71" name="Rectangle 89"/>
          <p:cNvSpPr>
            <a:spLocks noChangeArrowheads="1"/>
          </p:cNvSpPr>
          <p:nvPr/>
        </p:nvSpPr>
        <p:spPr bwMode="auto">
          <a:xfrm>
            <a:off x="1892300" y="3532188"/>
            <a:ext cx="721351" cy="769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500" b="0" i="0" u="none" strike="noStrike" cap="none" normalizeH="0" baseline="0" smtClean="0">
                <a:ln>
                  <a:noFill/>
                </a:ln>
                <a:solidFill>
                  <a:srgbClr val="FF0000"/>
                </a:solidFill>
                <a:effectLst/>
                <a:latin typeface="Arial" pitchFamily="34" charset="0"/>
                <a:cs typeface="Arial" pitchFamily="34" charset="0"/>
              </a:rPr>
              <a:t>interface technologies by </a:t>
            </a:r>
            <a:endParaRPr kumimoji="0" lang="en-US" altLang="en-US" sz="1800" b="0" i="0" u="none" strike="noStrike" cap="none" normalizeH="0" baseline="0" smtClean="0">
              <a:ln>
                <a:noFill/>
              </a:ln>
              <a:solidFill>
                <a:srgbClr val="FF0000"/>
              </a:solidFill>
              <a:effectLst/>
              <a:latin typeface="Arial" pitchFamily="34" charset="0"/>
              <a:cs typeface="Arial" pitchFamily="34" charset="0"/>
            </a:endParaRPr>
          </a:p>
        </p:txBody>
      </p:sp>
      <p:sp>
        <p:nvSpPr>
          <p:cNvPr id="72" name="Rectangle 90"/>
          <p:cNvSpPr>
            <a:spLocks noChangeArrowheads="1"/>
          </p:cNvSpPr>
          <p:nvPr/>
        </p:nvSpPr>
        <p:spPr bwMode="auto">
          <a:xfrm>
            <a:off x="1892300" y="3609975"/>
            <a:ext cx="904094" cy="769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500" b="0" i="0" u="none" strike="noStrike" cap="none" normalizeH="0" baseline="0" smtClean="0">
                <a:ln>
                  <a:noFill/>
                </a:ln>
                <a:solidFill>
                  <a:srgbClr val="FF0000"/>
                </a:solidFill>
                <a:effectLst/>
                <a:latin typeface="Arial" pitchFamily="34" charset="0"/>
                <a:cs typeface="Arial" pitchFamily="34" charset="0"/>
              </a:rPr>
              <a:t>independent evaluation groups, </a:t>
            </a:r>
            <a:endParaRPr kumimoji="0" lang="en-US" altLang="en-US" sz="1800" b="0" i="0" u="none" strike="noStrike" cap="none" normalizeH="0" baseline="0" smtClean="0">
              <a:ln>
                <a:noFill/>
              </a:ln>
              <a:solidFill>
                <a:srgbClr val="FF0000"/>
              </a:solidFill>
              <a:effectLst/>
              <a:latin typeface="Arial" pitchFamily="34" charset="0"/>
              <a:cs typeface="Arial" pitchFamily="34" charset="0"/>
            </a:endParaRPr>
          </a:p>
        </p:txBody>
      </p:sp>
      <p:sp>
        <p:nvSpPr>
          <p:cNvPr id="73" name="Rectangle 91"/>
          <p:cNvSpPr>
            <a:spLocks noChangeArrowheads="1"/>
          </p:cNvSpPr>
          <p:nvPr/>
        </p:nvSpPr>
        <p:spPr bwMode="auto">
          <a:xfrm>
            <a:off x="1892300" y="3687763"/>
            <a:ext cx="815929" cy="769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500" b="0" i="0" u="none" strike="noStrike" cap="none" normalizeH="0" baseline="0" smtClean="0">
                <a:ln>
                  <a:noFill/>
                </a:ln>
                <a:solidFill>
                  <a:srgbClr val="FF0000"/>
                </a:solidFill>
                <a:effectLst/>
                <a:latin typeface="Arial" pitchFamily="34" charset="0"/>
                <a:cs typeface="Arial" pitchFamily="34" charset="0"/>
              </a:rPr>
              <a:t>grouping of the technologies </a:t>
            </a:r>
            <a:endParaRPr kumimoji="0" lang="en-US" altLang="en-US" sz="1800" b="0" i="0" u="none" strike="noStrike" cap="none" normalizeH="0" baseline="0" smtClean="0">
              <a:ln>
                <a:noFill/>
              </a:ln>
              <a:solidFill>
                <a:srgbClr val="FF0000"/>
              </a:solidFill>
              <a:effectLst/>
              <a:latin typeface="Arial" pitchFamily="34" charset="0"/>
              <a:cs typeface="Arial" pitchFamily="34" charset="0"/>
            </a:endParaRPr>
          </a:p>
        </p:txBody>
      </p:sp>
      <p:sp>
        <p:nvSpPr>
          <p:cNvPr id="74" name="Rectangle 92"/>
          <p:cNvSpPr>
            <a:spLocks noChangeArrowheads="1"/>
          </p:cNvSpPr>
          <p:nvPr/>
        </p:nvSpPr>
        <p:spPr bwMode="auto">
          <a:xfrm>
            <a:off x="1892300" y="3765550"/>
            <a:ext cx="774251" cy="769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500" b="0" i="0" u="none" strike="noStrike" cap="none" normalizeH="0" baseline="0" smtClean="0">
                <a:ln>
                  <a:noFill/>
                </a:ln>
                <a:solidFill>
                  <a:srgbClr val="FF0000"/>
                </a:solidFill>
                <a:effectLst/>
                <a:latin typeface="Arial" pitchFamily="34" charset="0"/>
                <a:cs typeface="Arial" pitchFamily="34" charset="0"/>
              </a:rPr>
              <a:t>through consensus building</a:t>
            </a:r>
            <a:endParaRPr kumimoji="0" lang="en-US" altLang="en-US" sz="1800" b="0" i="0" u="none" strike="noStrike" cap="none" normalizeH="0" baseline="0" smtClean="0">
              <a:ln>
                <a:noFill/>
              </a:ln>
              <a:solidFill>
                <a:srgbClr val="FF0000"/>
              </a:solidFill>
              <a:effectLst/>
              <a:latin typeface="Arial" pitchFamily="34" charset="0"/>
              <a:cs typeface="Arial" pitchFamily="34" charset="0"/>
            </a:endParaRPr>
          </a:p>
        </p:txBody>
      </p:sp>
      <p:sp>
        <p:nvSpPr>
          <p:cNvPr id="82" name="Rectangle 100"/>
          <p:cNvSpPr>
            <a:spLocks noChangeArrowheads="1"/>
          </p:cNvSpPr>
          <p:nvPr/>
        </p:nvSpPr>
        <p:spPr bwMode="auto">
          <a:xfrm>
            <a:off x="409575" y="2762250"/>
            <a:ext cx="254000" cy="10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500" b="0" i="0" u="none" strike="noStrike" cap="none" normalizeH="0" baseline="0" smtClean="0">
                <a:ln>
                  <a:noFill/>
                </a:ln>
                <a:solidFill>
                  <a:srgbClr val="000000"/>
                </a:solidFill>
                <a:effectLst/>
                <a:latin typeface="Arial" pitchFamily="34" charset="0"/>
                <a:cs typeface="Arial" pitchFamily="34" charset="0"/>
              </a:rPr>
              <a:t>Step 3</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83" name="Rectangle 101"/>
          <p:cNvSpPr>
            <a:spLocks noChangeArrowheads="1"/>
          </p:cNvSpPr>
          <p:nvPr/>
        </p:nvSpPr>
        <p:spPr bwMode="auto">
          <a:xfrm>
            <a:off x="409575" y="2840038"/>
            <a:ext cx="1023938" cy="10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500" b="0" i="0" u="none" strike="noStrike" cap="none" normalizeH="0" baseline="0" smtClean="0">
                <a:ln>
                  <a:noFill/>
                </a:ln>
                <a:solidFill>
                  <a:srgbClr val="000000"/>
                </a:solidFill>
                <a:effectLst/>
                <a:latin typeface="Arial" pitchFamily="34" charset="0"/>
                <a:cs typeface="Arial" pitchFamily="34" charset="0"/>
              </a:rPr>
              <a:t>Submission/Reception of the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84" name="Rectangle 102"/>
          <p:cNvSpPr>
            <a:spLocks noChangeArrowheads="1"/>
          </p:cNvSpPr>
          <p:nvPr/>
        </p:nvSpPr>
        <p:spPr bwMode="auto">
          <a:xfrm>
            <a:off x="409575" y="2917825"/>
            <a:ext cx="1014413" cy="10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500" b="0" i="0" u="none" strike="noStrike" cap="none" normalizeH="0" baseline="0" smtClean="0">
                <a:ln>
                  <a:noFill/>
                </a:ln>
                <a:solidFill>
                  <a:srgbClr val="000000"/>
                </a:solidFill>
                <a:effectLst/>
                <a:latin typeface="Arial" pitchFamily="34" charset="0"/>
                <a:cs typeface="Arial" pitchFamily="34" charset="0"/>
              </a:rPr>
              <a:t>RIT and SRIT proposals and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85" name="Rectangle 103"/>
          <p:cNvSpPr>
            <a:spLocks noChangeArrowheads="1"/>
          </p:cNvSpPr>
          <p:nvPr/>
        </p:nvSpPr>
        <p:spPr bwMode="auto">
          <a:xfrm>
            <a:off x="409575" y="2995613"/>
            <a:ext cx="981075" cy="10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500" b="0" i="0" u="none" strike="noStrike" cap="none" normalizeH="0" baseline="0" smtClean="0">
                <a:ln>
                  <a:noFill/>
                </a:ln>
                <a:solidFill>
                  <a:srgbClr val="000000"/>
                </a:solidFill>
                <a:effectLst/>
                <a:latin typeface="Arial" pitchFamily="34" charset="0"/>
                <a:cs typeface="Arial" pitchFamily="34" charset="0"/>
              </a:rPr>
              <a:t>acknowledgement of receipt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86" name="Freeform 104"/>
          <p:cNvSpPr>
            <a:spLocks noEditPoints="1"/>
          </p:cNvSpPr>
          <p:nvPr/>
        </p:nvSpPr>
        <p:spPr bwMode="auto">
          <a:xfrm>
            <a:off x="1246187" y="2428875"/>
            <a:ext cx="592138" cy="369888"/>
          </a:xfrm>
          <a:custGeom>
            <a:avLst/>
            <a:gdLst>
              <a:gd name="T0" fmla="*/ 6068 w 6088"/>
              <a:gd name="T1" fmla="*/ 66 h 3813"/>
              <a:gd name="T2" fmla="*/ 301 w 6088"/>
              <a:gd name="T3" fmla="*/ 3665 h 3813"/>
              <a:gd name="T4" fmla="*/ 255 w 6088"/>
              <a:gd name="T5" fmla="*/ 3654 h 3813"/>
              <a:gd name="T6" fmla="*/ 265 w 6088"/>
              <a:gd name="T7" fmla="*/ 3608 h 3813"/>
              <a:gd name="T8" fmla="*/ 6032 w 6088"/>
              <a:gd name="T9" fmla="*/ 10 h 3813"/>
              <a:gd name="T10" fmla="*/ 6078 w 6088"/>
              <a:gd name="T11" fmla="*/ 20 h 3813"/>
              <a:gd name="T12" fmla="*/ 6068 w 6088"/>
              <a:gd name="T13" fmla="*/ 66 h 3813"/>
              <a:gd name="T14" fmla="*/ 445 w 6088"/>
              <a:gd name="T15" fmla="*/ 3771 h 3813"/>
              <a:gd name="T16" fmla="*/ 0 w 6088"/>
              <a:gd name="T17" fmla="*/ 3813 h 3813"/>
              <a:gd name="T18" fmla="*/ 234 w 6088"/>
              <a:gd name="T19" fmla="*/ 3432 h 3813"/>
              <a:gd name="T20" fmla="*/ 445 w 6088"/>
              <a:gd name="T21" fmla="*/ 3771 h 38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6088" h="3813">
                <a:moveTo>
                  <a:pt x="6068" y="66"/>
                </a:moveTo>
                <a:lnTo>
                  <a:pt x="301" y="3665"/>
                </a:lnTo>
                <a:cubicBezTo>
                  <a:pt x="285" y="3675"/>
                  <a:pt x="264" y="3670"/>
                  <a:pt x="255" y="3654"/>
                </a:cubicBezTo>
                <a:cubicBezTo>
                  <a:pt x="245" y="3639"/>
                  <a:pt x="250" y="3618"/>
                  <a:pt x="265" y="3608"/>
                </a:cubicBezTo>
                <a:lnTo>
                  <a:pt x="6032" y="10"/>
                </a:lnTo>
                <a:cubicBezTo>
                  <a:pt x="6048" y="0"/>
                  <a:pt x="6069" y="5"/>
                  <a:pt x="6078" y="20"/>
                </a:cubicBezTo>
                <a:cubicBezTo>
                  <a:pt x="6088" y="36"/>
                  <a:pt x="6083" y="57"/>
                  <a:pt x="6068" y="66"/>
                </a:cubicBezTo>
                <a:close/>
                <a:moveTo>
                  <a:pt x="445" y="3771"/>
                </a:moveTo>
                <a:lnTo>
                  <a:pt x="0" y="3813"/>
                </a:lnTo>
                <a:lnTo>
                  <a:pt x="234" y="3432"/>
                </a:lnTo>
                <a:lnTo>
                  <a:pt x="445" y="3771"/>
                </a:lnTo>
                <a:close/>
              </a:path>
            </a:pathLst>
          </a:custGeom>
          <a:solidFill>
            <a:srgbClr val="000000"/>
          </a:solidFill>
          <a:ln w="0" cap="flat">
            <a:solidFill>
              <a:srgbClr val="000000"/>
            </a:solidFill>
            <a:prstDash val="solid"/>
            <a:bevel/>
            <a:headEnd/>
            <a:tailEnd/>
          </a:ln>
        </p:spPr>
        <p:txBody>
          <a:bodyPr vert="horz" wrap="square" lIns="91440" tIns="45720" rIns="91440" bIns="45720" numCol="1" anchor="t" anchorCtr="0" compatLnSpc="1">
            <a:prstTxWarp prst="textNoShape">
              <a:avLst/>
            </a:prstTxWarp>
          </a:bodyPr>
          <a:lstStyle/>
          <a:p>
            <a:endParaRPr lang="en-AU"/>
          </a:p>
        </p:txBody>
      </p:sp>
      <p:sp>
        <p:nvSpPr>
          <p:cNvPr id="87" name="Freeform 105"/>
          <p:cNvSpPr>
            <a:spLocks noEditPoints="1"/>
          </p:cNvSpPr>
          <p:nvPr/>
        </p:nvSpPr>
        <p:spPr bwMode="auto">
          <a:xfrm>
            <a:off x="1279525" y="3016250"/>
            <a:ext cx="481013" cy="444500"/>
          </a:xfrm>
          <a:custGeom>
            <a:avLst/>
            <a:gdLst>
              <a:gd name="T0" fmla="*/ 60 w 4946"/>
              <a:gd name="T1" fmla="*/ 13 h 4570"/>
              <a:gd name="T2" fmla="*/ 4724 w 4946"/>
              <a:gd name="T3" fmla="*/ 4320 h 4570"/>
              <a:gd name="T4" fmla="*/ 4725 w 4946"/>
              <a:gd name="T5" fmla="*/ 4367 h 4570"/>
              <a:gd name="T6" fmla="*/ 4678 w 4946"/>
              <a:gd name="T7" fmla="*/ 4369 h 4570"/>
              <a:gd name="T8" fmla="*/ 15 w 4946"/>
              <a:gd name="T9" fmla="*/ 62 h 4570"/>
              <a:gd name="T10" fmla="*/ 13 w 4946"/>
              <a:gd name="T11" fmla="*/ 15 h 4570"/>
              <a:gd name="T12" fmla="*/ 60 w 4946"/>
              <a:gd name="T13" fmla="*/ 13 h 4570"/>
              <a:gd name="T14" fmla="*/ 4788 w 4946"/>
              <a:gd name="T15" fmla="*/ 4152 h 4570"/>
              <a:gd name="T16" fmla="*/ 4946 w 4946"/>
              <a:gd name="T17" fmla="*/ 4570 h 4570"/>
              <a:gd name="T18" fmla="*/ 4516 w 4946"/>
              <a:gd name="T19" fmla="*/ 4446 h 4570"/>
              <a:gd name="T20" fmla="*/ 4788 w 4946"/>
              <a:gd name="T21" fmla="*/ 4152 h 45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946" h="4570">
                <a:moveTo>
                  <a:pt x="60" y="13"/>
                </a:moveTo>
                <a:lnTo>
                  <a:pt x="4724" y="4320"/>
                </a:lnTo>
                <a:cubicBezTo>
                  <a:pt x="4737" y="4332"/>
                  <a:pt x="4738" y="4353"/>
                  <a:pt x="4725" y="4367"/>
                </a:cubicBezTo>
                <a:cubicBezTo>
                  <a:pt x="4713" y="4380"/>
                  <a:pt x="4692" y="4381"/>
                  <a:pt x="4678" y="4369"/>
                </a:cubicBezTo>
                <a:lnTo>
                  <a:pt x="15" y="62"/>
                </a:lnTo>
                <a:cubicBezTo>
                  <a:pt x="1" y="49"/>
                  <a:pt x="0" y="28"/>
                  <a:pt x="13" y="15"/>
                </a:cubicBezTo>
                <a:cubicBezTo>
                  <a:pt x="25" y="1"/>
                  <a:pt x="47" y="0"/>
                  <a:pt x="60" y="13"/>
                </a:cubicBezTo>
                <a:close/>
                <a:moveTo>
                  <a:pt x="4788" y="4152"/>
                </a:moveTo>
                <a:lnTo>
                  <a:pt x="4946" y="4570"/>
                </a:lnTo>
                <a:lnTo>
                  <a:pt x="4516" y="4446"/>
                </a:lnTo>
                <a:lnTo>
                  <a:pt x="4788" y="4152"/>
                </a:lnTo>
                <a:close/>
              </a:path>
            </a:pathLst>
          </a:custGeom>
          <a:solidFill>
            <a:srgbClr val="000000"/>
          </a:solidFill>
          <a:ln w="0" cap="flat">
            <a:solidFill>
              <a:srgbClr val="000000"/>
            </a:solidFill>
            <a:prstDash val="solid"/>
            <a:bevel/>
            <a:headEnd/>
            <a:tailEnd/>
          </a:ln>
        </p:spPr>
        <p:txBody>
          <a:bodyPr vert="horz" wrap="square" lIns="91440" tIns="45720" rIns="91440" bIns="45720" numCol="1" anchor="t" anchorCtr="0" compatLnSpc="1">
            <a:prstTxWarp prst="textNoShape">
              <a:avLst/>
            </a:prstTxWarp>
          </a:bodyPr>
          <a:lstStyle/>
          <a:p>
            <a:endParaRPr lang="en-AU"/>
          </a:p>
        </p:txBody>
      </p:sp>
      <p:sp>
        <p:nvSpPr>
          <p:cNvPr id="116" name="Rectangle 115"/>
          <p:cNvSpPr/>
          <p:nvPr/>
        </p:nvSpPr>
        <p:spPr bwMode="auto">
          <a:xfrm>
            <a:off x="215900" y="1752600"/>
            <a:ext cx="1290638" cy="2286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r" defTabSz="914400" rtl="0" eaLnBrk="0" fontAlgn="base" latinLnBrk="0" hangingPunct="0">
              <a:lnSpc>
                <a:spcPct val="100000"/>
              </a:lnSpc>
              <a:spcBef>
                <a:spcPct val="0"/>
              </a:spcBef>
              <a:spcAft>
                <a:spcPct val="0"/>
              </a:spcAft>
              <a:buClrTx/>
              <a:buSzTx/>
              <a:buFontTx/>
              <a:buNone/>
              <a:tabLst/>
            </a:pPr>
            <a:r>
              <a:rPr kumimoji="0" lang="en-AU" sz="1400" b="1" i="0" u="none" strike="noStrike" cap="none" normalizeH="0" baseline="0" dirty="0" smtClean="0">
                <a:ln>
                  <a:noFill/>
                </a:ln>
                <a:solidFill>
                  <a:schemeClr val="tx1"/>
                </a:solidFill>
                <a:effectLst/>
                <a:latin typeface="+mj-lt"/>
              </a:rPr>
              <a:t>Inside ITU-R</a:t>
            </a:r>
          </a:p>
        </p:txBody>
      </p:sp>
      <p:sp>
        <p:nvSpPr>
          <p:cNvPr id="117" name="Rectangle 116"/>
          <p:cNvSpPr/>
          <p:nvPr/>
        </p:nvSpPr>
        <p:spPr bwMode="auto">
          <a:xfrm>
            <a:off x="1491568" y="1752600"/>
            <a:ext cx="1480231" cy="2286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AU" sz="1400" b="1" i="0" u="none" strike="noStrike" cap="none" normalizeH="0" baseline="0" dirty="0" smtClean="0">
                <a:ln>
                  <a:noFill/>
                </a:ln>
                <a:solidFill>
                  <a:schemeClr val="tx1"/>
                </a:solidFill>
                <a:effectLst/>
                <a:latin typeface="+mj-lt"/>
              </a:rPr>
              <a:t>Outside ITU-R</a:t>
            </a:r>
          </a:p>
        </p:txBody>
      </p:sp>
      <p:sp>
        <p:nvSpPr>
          <p:cNvPr id="115" name="Rectangle 114"/>
          <p:cNvSpPr/>
          <p:nvPr/>
        </p:nvSpPr>
        <p:spPr bwMode="auto">
          <a:xfrm rot="16200000">
            <a:off x="-953748" y="5279231"/>
            <a:ext cx="2057400" cy="185737"/>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AU" sz="1000" b="0" i="0" u="none" strike="noStrike" cap="none" normalizeH="0" baseline="0" dirty="0" smtClean="0">
                <a:ln>
                  <a:noFill/>
                </a:ln>
                <a:solidFill>
                  <a:schemeClr val="tx1"/>
                </a:solidFill>
                <a:effectLst/>
                <a:latin typeface="+mj-lt"/>
              </a:rPr>
              <a:t>Source: IMT-Advanced A2-02</a:t>
            </a:r>
          </a:p>
        </p:txBody>
      </p:sp>
    </p:spTree>
    <p:extLst>
      <p:ext uri="{BB962C8B-B14F-4D97-AF65-F5344CB8AC3E}">
        <p14:creationId xmlns:p14="http://schemas.microsoft.com/office/powerpoint/2010/main" val="141970663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The IMT-Advanced process will provide a template for the IMT-2020 approval process</a:t>
            </a:r>
          </a:p>
        </p:txBody>
      </p:sp>
      <p:sp>
        <p:nvSpPr>
          <p:cNvPr id="3" name="Content Placeholder 2"/>
          <p:cNvSpPr>
            <a:spLocks noGrp="1"/>
          </p:cNvSpPr>
          <p:nvPr>
            <p:ph idx="1"/>
          </p:nvPr>
        </p:nvSpPr>
        <p:spPr>
          <a:xfrm>
            <a:off x="3276600" y="1981200"/>
            <a:ext cx="5257800" cy="4114800"/>
          </a:xfrm>
        </p:spPr>
        <p:txBody>
          <a:bodyPr/>
          <a:lstStyle/>
          <a:p>
            <a:r>
              <a:rPr lang="en-AU" dirty="0">
                <a:solidFill>
                  <a:srgbClr val="FF0000"/>
                </a:solidFill>
              </a:rPr>
              <a:t>Step </a:t>
            </a:r>
            <a:r>
              <a:rPr lang="en-AU" dirty="0" smtClean="0">
                <a:solidFill>
                  <a:srgbClr val="FF0000"/>
                </a:solidFill>
              </a:rPr>
              <a:t>4 (</a:t>
            </a:r>
            <a:r>
              <a:rPr lang="en-AU" dirty="0">
                <a:solidFill>
                  <a:srgbClr val="FF0000"/>
                </a:solidFill>
              </a:rPr>
              <a:t>SDO activity)</a:t>
            </a:r>
            <a:endParaRPr lang="en-AU" dirty="0" smtClean="0">
              <a:solidFill>
                <a:srgbClr val="FF0000"/>
              </a:solidFill>
            </a:endParaRPr>
          </a:p>
          <a:p>
            <a:pPr marL="0" indent="0"/>
            <a:r>
              <a:rPr lang="en-AU" dirty="0"/>
              <a:t>Evaluation of candidates by evaluation groups </a:t>
            </a:r>
          </a:p>
          <a:p>
            <a:pPr lvl="1"/>
            <a:r>
              <a:rPr lang="en-AU" dirty="0" smtClean="0"/>
              <a:t>…</a:t>
            </a:r>
            <a:endParaRPr lang="en-AU" dirty="0"/>
          </a:p>
          <a:p>
            <a:pPr lvl="1"/>
            <a:r>
              <a:rPr lang="en-AU" dirty="0"/>
              <a:t>Coordination between evaluation groups is strongly encouraged to facilitate comparison and consistency of results, to assist ITU-R in developing an understanding of differences in evaluation results achieved by the independent evaluation groups and to form some preliminary consensus on the evaluation </a:t>
            </a:r>
            <a:r>
              <a:rPr lang="en-AU" dirty="0" smtClean="0"/>
              <a:t>results</a:t>
            </a:r>
          </a:p>
          <a:p>
            <a:pPr lvl="1"/>
            <a:r>
              <a:rPr lang="en-AU" dirty="0" smtClean="0"/>
              <a:t>Consensus </a:t>
            </a:r>
            <a:r>
              <a:rPr lang="en-AU" dirty="0"/>
              <a:t>building is encouraged, such as grouping and/or syntheses by proponents in order to better meet the </a:t>
            </a:r>
            <a:r>
              <a:rPr lang="en-AU" dirty="0" smtClean="0"/>
              <a:t>requirements</a:t>
            </a:r>
            <a:endParaRPr lang="en-AU" dirty="0"/>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a:xfrm>
            <a:off x="4251325" y="6475413"/>
            <a:ext cx="565150" cy="182562"/>
          </a:xfrm>
        </p:spPr>
        <p:txBody>
          <a:bodyPr/>
          <a:lstStyle/>
          <a:p>
            <a:pPr>
              <a:defRPr/>
            </a:pPr>
            <a:r>
              <a:rPr lang="en-US" smtClean="0"/>
              <a:t>Slide </a:t>
            </a:r>
            <a:fld id="{EF4002E7-DB4D-4CC3-8382-1939D19420D8}" type="slidenum">
              <a:rPr lang="en-US" smtClean="0"/>
              <a:pPr>
                <a:defRPr/>
              </a:pPr>
              <a:t>12</a:t>
            </a:fld>
            <a:endParaRPr lang="en-US"/>
          </a:p>
        </p:txBody>
      </p:sp>
      <p:grpSp>
        <p:nvGrpSpPr>
          <p:cNvPr id="10" name="Group 8"/>
          <p:cNvGrpSpPr>
            <a:grpSpLocks/>
          </p:cNvGrpSpPr>
          <p:nvPr/>
        </p:nvGrpSpPr>
        <p:grpSpPr bwMode="auto">
          <a:xfrm>
            <a:off x="252412" y="2101850"/>
            <a:ext cx="1068388" cy="477838"/>
            <a:chOff x="390" y="1324"/>
            <a:chExt cx="673" cy="301"/>
          </a:xfrm>
        </p:grpSpPr>
        <p:sp>
          <p:nvSpPr>
            <p:cNvPr id="113" name="Oval 6"/>
            <p:cNvSpPr>
              <a:spLocks noChangeArrowheads="1"/>
            </p:cNvSpPr>
            <p:nvPr/>
          </p:nvSpPr>
          <p:spPr bwMode="auto">
            <a:xfrm>
              <a:off x="390" y="1324"/>
              <a:ext cx="673" cy="301"/>
            </a:xfrm>
            <a:prstGeom prst="ellipse">
              <a:avLst/>
            </a:prstGeom>
            <a:solidFill>
              <a:srgbClr val="FFFFFF"/>
            </a:solidFill>
            <a:ln w="0">
              <a:solidFill>
                <a:schemeClr val="tx1"/>
              </a:solidFill>
              <a:prstDash val="solid"/>
              <a:round/>
              <a:headEnd/>
              <a:tailEnd/>
            </a:ln>
          </p:spPr>
          <p:txBody>
            <a:bodyPr vert="horz" wrap="square" lIns="91440" tIns="45720" rIns="91440" bIns="45720" numCol="1" anchor="t" anchorCtr="0" compatLnSpc="1">
              <a:prstTxWarp prst="textNoShape">
                <a:avLst/>
              </a:prstTxWarp>
            </a:bodyPr>
            <a:lstStyle/>
            <a:p>
              <a:endParaRPr lang="en-AU"/>
            </a:p>
          </p:txBody>
        </p:sp>
        <p:sp>
          <p:nvSpPr>
            <p:cNvPr id="114" name="Oval 7"/>
            <p:cNvSpPr>
              <a:spLocks noChangeArrowheads="1"/>
            </p:cNvSpPr>
            <p:nvPr/>
          </p:nvSpPr>
          <p:spPr bwMode="auto">
            <a:xfrm>
              <a:off x="390" y="1324"/>
              <a:ext cx="673" cy="301"/>
            </a:xfrm>
            <a:prstGeom prst="ellipse">
              <a:avLst/>
            </a:prstGeom>
            <a:noFill/>
            <a:ln w="4763" cap="rnd">
              <a:solidFill>
                <a:schemeClr val="tx1"/>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AU"/>
            </a:p>
          </p:txBody>
        </p:sp>
      </p:grpSp>
      <p:grpSp>
        <p:nvGrpSpPr>
          <p:cNvPr id="11" name="Group 11"/>
          <p:cNvGrpSpPr>
            <a:grpSpLocks/>
          </p:cNvGrpSpPr>
          <p:nvPr/>
        </p:nvGrpSpPr>
        <p:grpSpPr bwMode="auto">
          <a:xfrm>
            <a:off x="1797050" y="2101850"/>
            <a:ext cx="1068388" cy="477838"/>
            <a:chOff x="1363" y="1324"/>
            <a:chExt cx="673" cy="301"/>
          </a:xfrm>
        </p:grpSpPr>
        <p:sp>
          <p:nvSpPr>
            <p:cNvPr id="111" name="Oval 9"/>
            <p:cNvSpPr>
              <a:spLocks noChangeArrowheads="1"/>
            </p:cNvSpPr>
            <p:nvPr/>
          </p:nvSpPr>
          <p:spPr bwMode="auto">
            <a:xfrm>
              <a:off x="1363" y="1324"/>
              <a:ext cx="673" cy="301"/>
            </a:xfrm>
            <a:prstGeom prst="ellipse">
              <a:avLst/>
            </a:pr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AU"/>
            </a:p>
          </p:txBody>
        </p:sp>
        <p:sp>
          <p:nvSpPr>
            <p:cNvPr id="112" name="Oval 10"/>
            <p:cNvSpPr>
              <a:spLocks noChangeArrowheads="1"/>
            </p:cNvSpPr>
            <p:nvPr/>
          </p:nvSpPr>
          <p:spPr bwMode="auto">
            <a:xfrm>
              <a:off x="1363" y="1324"/>
              <a:ext cx="673" cy="301"/>
            </a:xfrm>
            <a:prstGeom prst="ellipse">
              <a:avLst/>
            </a:prstGeom>
            <a:noFill/>
            <a:ln w="4763"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AU"/>
            </a:p>
          </p:txBody>
        </p:sp>
      </p:grpSp>
      <p:grpSp>
        <p:nvGrpSpPr>
          <p:cNvPr id="12" name="Group 14"/>
          <p:cNvGrpSpPr>
            <a:grpSpLocks/>
          </p:cNvGrpSpPr>
          <p:nvPr/>
        </p:nvGrpSpPr>
        <p:grpSpPr bwMode="auto">
          <a:xfrm>
            <a:off x="252412" y="2689225"/>
            <a:ext cx="1068388" cy="477838"/>
            <a:chOff x="390" y="1694"/>
            <a:chExt cx="673" cy="301"/>
          </a:xfrm>
        </p:grpSpPr>
        <p:sp>
          <p:nvSpPr>
            <p:cNvPr id="109" name="Oval 12"/>
            <p:cNvSpPr>
              <a:spLocks noChangeArrowheads="1"/>
            </p:cNvSpPr>
            <p:nvPr/>
          </p:nvSpPr>
          <p:spPr bwMode="auto">
            <a:xfrm>
              <a:off x="390" y="1694"/>
              <a:ext cx="673" cy="301"/>
            </a:xfrm>
            <a:prstGeom prst="ellipse">
              <a:avLst/>
            </a:pr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AU"/>
            </a:p>
          </p:txBody>
        </p:sp>
        <p:sp>
          <p:nvSpPr>
            <p:cNvPr id="110" name="Oval 13"/>
            <p:cNvSpPr>
              <a:spLocks noChangeArrowheads="1"/>
            </p:cNvSpPr>
            <p:nvPr/>
          </p:nvSpPr>
          <p:spPr bwMode="auto">
            <a:xfrm>
              <a:off x="390" y="1694"/>
              <a:ext cx="673" cy="301"/>
            </a:xfrm>
            <a:prstGeom prst="ellipse">
              <a:avLst/>
            </a:prstGeom>
            <a:noFill/>
            <a:ln w="4763"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AU"/>
            </a:p>
          </p:txBody>
        </p:sp>
      </p:grpSp>
      <p:grpSp>
        <p:nvGrpSpPr>
          <p:cNvPr id="13" name="Group 17"/>
          <p:cNvGrpSpPr>
            <a:grpSpLocks/>
          </p:cNvGrpSpPr>
          <p:nvPr/>
        </p:nvGrpSpPr>
        <p:grpSpPr bwMode="auto">
          <a:xfrm>
            <a:off x="252412" y="3386138"/>
            <a:ext cx="1068388" cy="479425"/>
            <a:chOff x="390" y="2133"/>
            <a:chExt cx="673" cy="302"/>
          </a:xfrm>
        </p:grpSpPr>
        <p:sp>
          <p:nvSpPr>
            <p:cNvPr id="107" name="Oval 15"/>
            <p:cNvSpPr>
              <a:spLocks noChangeArrowheads="1"/>
            </p:cNvSpPr>
            <p:nvPr/>
          </p:nvSpPr>
          <p:spPr bwMode="auto">
            <a:xfrm>
              <a:off x="390" y="2133"/>
              <a:ext cx="673" cy="302"/>
            </a:xfrm>
            <a:prstGeom prst="ellipse">
              <a:avLst/>
            </a:pr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AU"/>
            </a:p>
          </p:txBody>
        </p:sp>
        <p:sp>
          <p:nvSpPr>
            <p:cNvPr id="108" name="Oval 16"/>
            <p:cNvSpPr>
              <a:spLocks noChangeArrowheads="1"/>
            </p:cNvSpPr>
            <p:nvPr/>
          </p:nvSpPr>
          <p:spPr bwMode="auto">
            <a:xfrm>
              <a:off x="390" y="2133"/>
              <a:ext cx="673" cy="302"/>
            </a:xfrm>
            <a:prstGeom prst="ellipse">
              <a:avLst/>
            </a:prstGeom>
            <a:noFill/>
            <a:ln w="4763"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AU"/>
            </a:p>
          </p:txBody>
        </p:sp>
      </p:grpSp>
      <p:grpSp>
        <p:nvGrpSpPr>
          <p:cNvPr id="14" name="Group 20"/>
          <p:cNvGrpSpPr>
            <a:grpSpLocks/>
          </p:cNvGrpSpPr>
          <p:nvPr/>
        </p:nvGrpSpPr>
        <p:grpSpPr bwMode="auto">
          <a:xfrm>
            <a:off x="252412" y="4305300"/>
            <a:ext cx="1068388" cy="477838"/>
            <a:chOff x="390" y="2712"/>
            <a:chExt cx="673" cy="301"/>
          </a:xfrm>
        </p:grpSpPr>
        <p:sp>
          <p:nvSpPr>
            <p:cNvPr id="105" name="Oval 18"/>
            <p:cNvSpPr>
              <a:spLocks noChangeArrowheads="1"/>
            </p:cNvSpPr>
            <p:nvPr/>
          </p:nvSpPr>
          <p:spPr bwMode="auto">
            <a:xfrm>
              <a:off x="390" y="2712"/>
              <a:ext cx="673" cy="301"/>
            </a:xfrm>
            <a:prstGeom prst="ellipse">
              <a:avLst/>
            </a:pr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AU"/>
            </a:p>
          </p:txBody>
        </p:sp>
        <p:sp>
          <p:nvSpPr>
            <p:cNvPr id="106" name="Oval 19"/>
            <p:cNvSpPr>
              <a:spLocks noChangeArrowheads="1"/>
            </p:cNvSpPr>
            <p:nvPr/>
          </p:nvSpPr>
          <p:spPr bwMode="auto">
            <a:xfrm>
              <a:off x="390" y="2712"/>
              <a:ext cx="673" cy="301"/>
            </a:xfrm>
            <a:prstGeom prst="ellipse">
              <a:avLst/>
            </a:prstGeom>
            <a:noFill/>
            <a:ln w="4763"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AU"/>
            </a:p>
          </p:txBody>
        </p:sp>
      </p:grpSp>
      <p:grpSp>
        <p:nvGrpSpPr>
          <p:cNvPr id="15" name="Group 23"/>
          <p:cNvGrpSpPr>
            <a:grpSpLocks/>
          </p:cNvGrpSpPr>
          <p:nvPr/>
        </p:nvGrpSpPr>
        <p:grpSpPr bwMode="auto">
          <a:xfrm>
            <a:off x="288925" y="4894263"/>
            <a:ext cx="1068388" cy="698500"/>
            <a:chOff x="413" y="3083"/>
            <a:chExt cx="673" cy="440"/>
          </a:xfrm>
        </p:grpSpPr>
        <p:sp>
          <p:nvSpPr>
            <p:cNvPr id="103" name="Oval 21"/>
            <p:cNvSpPr>
              <a:spLocks noChangeArrowheads="1"/>
            </p:cNvSpPr>
            <p:nvPr/>
          </p:nvSpPr>
          <p:spPr bwMode="auto">
            <a:xfrm>
              <a:off x="413" y="3083"/>
              <a:ext cx="673" cy="440"/>
            </a:xfrm>
            <a:prstGeom prst="ellipse">
              <a:avLst/>
            </a:pr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AU"/>
            </a:p>
          </p:txBody>
        </p:sp>
        <p:sp>
          <p:nvSpPr>
            <p:cNvPr id="104" name="Oval 22"/>
            <p:cNvSpPr>
              <a:spLocks noChangeArrowheads="1"/>
            </p:cNvSpPr>
            <p:nvPr/>
          </p:nvSpPr>
          <p:spPr bwMode="auto">
            <a:xfrm>
              <a:off x="413" y="3083"/>
              <a:ext cx="673" cy="440"/>
            </a:xfrm>
            <a:prstGeom prst="ellipse">
              <a:avLst/>
            </a:prstGeom>
            <a:noFill/>
            <a:ln w="4763"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AU"/>
            </a:p>
          </p:txBody>
        </p:sp>
      </p:grpSp>
      <p:grpSp>
        <p:nvGrpSpPr>
          <p:cNvPr id="16" name="Group 26"/>
          <p:cNvGrpSpPr>
            <a:grpSpLocks/>
          </p:cNvGrpSpPr>
          <p:nvPr/>
        </p:nvGrpSpPr>
        <p:grpSpPr bwMode="auto">
          <a:xfrm>
            <a:off x="215900" y="5815013"/>
            <a:ext cx="1066800" cy="476250"/>
            <a:chOff x="367" y="3663"/>
            <a:chExt cx="672" cy="300"/>
          </a:xfrm>
        </p:grpSpPr>
        <p:sp>
          <p:nvSpPr>
            <p:cNvPr id="101" name="Oval 24"/>
            <p:cNvSpPr>
              <a:spLocks noChangeArrowheads="1"/>
            </p:cNvSpPr>
            <p:nvPr/>
          </p:nvSpPr>
          <p:spPr bwMode="auto">
            <a:xfrm>
              <a:off x="367" y="3663"/>
              <a:ext cx="672" cy="300"/>
            </a:xfrm>
            <a:prstGeom prst="ellipse">
              <a:avLst/>
            </a:pr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AU"/>
            </a:p>
          </p:txBody>
        </p:sp>
        <p:sp>
          <p:nvSpPr>
            <p:cNvPr id="102" name="Oval 25"/>
            <p:cNvSpPr>
              <a:spLocks noChangeArrowheads="1"/>
            </p:cNvSpPr>
            <p:nvPr/>
          </p:nvSpPr>
          <p:spPr bwMode="auto">
            <a:xfrm>
              <a:off x="367" y="3663"/>
              <a:ext cx="672" cy="300"/>
            </a:xfrm>
            <a:prstGeom prst="ellipse">
              <a:avLst/>
            </a:prstGeom>
            <a:noFill/>
            <a:ln w="4763"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AU"/>
            </a:p>
          </p:txBody>
        </p:sp>
      </p:grpSp>
      <p:grpSp>
        <p:nvGrpSpPr>
          <p:cNvPr id="17" name="Group 29"/>
          <p:cNvGrpSpPr>
            <a:grpSpLocks/>
          </p:cNvGrpSpPr>
          <p:nvPr/>
        </p:nvGrpSpPr>
        <p:grpSpPr bwMode="auto">
          <a:xfrm>
            <a:off x="1835150" y="5886450"/>
            <a:ext cx="1068388" cy="368300"/>
            <a:chOff x="1387" y="3708"/>
            <a:chExt cx="673" cy="232"/>
          </a:xfrm>
        </p:grpSpPr>
        <p:sp>
          <p:nvSpPr>
            <p:cNvPr id="99" name="Oval 27"/>
            <p:cNvSpPr>
              <a:spLocks noChangeArrowheads="1"/>
            </p:cNvSpPr>
            <p:nvPr/>
          </p:nvSpPr>
          <p:spPr bwMode="auto">
            <a:xfrm>
              <a:off x="1387" y="3708"/>
              <a:ext cx="673" cy="232"/>
            </a:xfrm>
            <a:prstGeom prst="ellipse">
              <a:avLst/>
            </a:pr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AU"/>
            </a:p>
          </p:txBody>
        </p:sp>
        <p:sp>
          <p:nvSpPr>
            <p:cNvPr id="100" name="Oval 28"/>
            <p:cNvSpPr>
              <a:spLocks noChangeArrowheads="1"/>
            </p:cNvSpPr>
            <p:nvPr/>
          </p:nvSpPr>
          <p:spPr bwMode="auto">
            <a:xfrm>
              <a:off x="1387" y="3708"/>
              <a:ext cx="673" cy="232"/>
            </a:xfrm>
            <a:prstGeom prst="ellipse">
              <a:avLst/>
            </a:prstGeom>
            <a:noFill/>
            <a:ln w="4763"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AU"/>
            </a:p>
          </p:txBody>
        </p:sp>
      </p:grpSp>
      <p:sp>
        <p:nvSpPr>
          <p:cNvPr id="18" name="Freeform 30"/>
          <p:cNvSpPr>
            <a:spLocks noEditPoints="1"/>
          </p:cNvSpPr>
          <p:nvPr/>
        </p:nvSpPr>
        <p:spPr bwMode="auto">
          <a:xfrm>
            <a:off x="1501775" y="1841500"/>
            <a:ext cx="4763" cy="4341813"/>
          </a:xfrm>
          <a:custGeom>
            <a:avLst/>
            <a:gdLst>
              <a:gd name="T0" fmla="*/ 25 w 25"/>
              <a:gd name="T1" fmla="*/ 362 h 22325"/>
              <a:gd name="T2" fmla="*/ 25 w 25"/>
              <a:gd name="T3" fmla="*/ 787 h 22325"/>
              <a:gd name="T4" fmla="*/ 13 w 25"/>
              <a:gd name="T5" fmla="*/ 1150 h 22325"/>
              <a:gd name="T6" fmla="*/ 0 w 25"/>
              <a:gd name="T7" fmla="*/ 1487 h 22325"/>
              <a:gd name="T8" fmla="*/ 0 w 25"/>
              <a:gd name="T9" fmla="*/ 1762 h 22325"/>
              <a:gd name="T10" fmla="*/ 13 w 25"/>
              <a:gd name="T11" fmla="*/ 2100 h 22325"/>
              <a:gd name="T12" fmla="*/ 25 w 25"/>
              <a:gd name="T13" fmla="*/ 2462 h 22325"/>
              <a:gd name="T14" fmla="*/ 25 w 25"/>
              <a:gd name="T15" fmla="*/ 2987 h 22325"/>
              <a:gd name="T16" fmla="*/ 25 w 25"/>
              <a:gd name="T17" fmla="*/ 3412 h 22325"/>
              <a:gd name="T18" fmla="*/ 13 w 25"/>
              <a:gd name="T19" fmla="*/ 3775 h 22325"/>
              <a:gd name="T20" fmla="*/ 0 w 25"/>
              <a:gd name="T21" fmla="*/ 4112 h 22325"/>
              <a:gd name="T22" fmla="*/ 0 w 25"/>
              <a:gd name="T23" fmla="*/ 4387 h 22325"/>
              <a:gd name="T24" fmla="*/ 13 w 25"/>
              <a:gd name="T25" fmla="*/ 4725 h 22325"/>
              <a:gd name="T26" fmla="*/ 25 w 25"/>
              <a:gd name="T27" fmla="*/ 5087 h 22325"/>
              <a:gd name="T28" fmla="*/ 25 w 25"/>
              <a:gd name="T29" fmla="*/ 5612 h 22325"/>
              <a:gd name="T30" fmla="*/ 25 w 25"/>
              <a:gd name="T31" fmla="*/ 6037 h 22325"/>
              <a:gd name="T32" fmla="*/ 13 w 25"/>
              <a:gd name="T33" fmla="*/ 6400 h 22325"/>
              <a:gd name="T34" fmla="*/ 0 w 25"/>
              <a:gd name="T35" fmla="*/ 6737 h 22325"/>
              <a:gd name="T36" fmla="*/ 0 w 25"/>
              <a:gd name="T37" fmla="*/ 7012 h 22325"/>
              <a:gd name="T38" fmla="*/ 13 w 25"/>
              <a:gd name="T39" fmla="*/ 7350 h 22325"/>
              <a:gd name="T40" fmla="*/ 25 w 25"/>
              <a:gd name="T41" fmla="*/ 7712 h 22325"/>
              <a:gd name="T42" fmla="*/ 25 w 25"/>
              <a:gd name="T43" fmla="*/ 8237 h 22325"/>
              <a:gd name="T44" fmla="*/ 25 w 25"/>
              <a:gd name="T45" fmla="*/ 8662 h 22325"/>
              <a:gd name="T46" fmla="*/ 13 w 25"/>
              <a:gd name="T47" fmla="*/ 9025 h 22325"/>
              <a:gd name="T48" fmla="*/ 0 w 25"/>
              <a:gd name="T49" fmla="*/ 9362 h 22325"/>
              <a:gd name="T50" fmla="*/ 0 w 25"/>
              <a:gd name="T51" fmla="*/ 9637 h 22325"/>
              <a:gd name="T52" fmla="*/ 13 w 25"/>
              <a:gd name="T53" fmla="*/ 9975 h 22325"/>
              <a:gd name="T54" fmla="*/ 25 w 25"/>
              <a:gd name="T55" fmla="*/ 10337 h 22325"/>
              <a:gd name="T56" fmla="*/ 25 w 25"/>
              <a:gd name="T57" fmla="*/ 10862 h 22325"/>
              <a:gd name="T58" fmla="*/ 25 w 25"/>
              <a:gd name="T59" fmla="*/ 11287 h 22325"/>
              <a:gd name="T60" fmla="*/ 13 w 25"/>
              <a:gd name="T61" fmla="*/ 11650 h 22325"/>
              <a:gd name="T62" fmla="*/ 0 w 25"/>
              <a:gd name="T63" fmla="*/ 11987 h 22325"/>
              <a:gd name="T64" fmla="*/ 0 w 25"/>
              <a:gd name="T65" fmla="*/ 12262 h 22325"/>
              <a:gd name="T66" fmla="*/ 13 w 25"/>
              <a:gd name="T67" fmla="*/ 12600 h 22325"/>
              <a:gd name="T68" fmla="*/ 25 w 25"/>
              <a:gd name="T69" fmla="*/ 12962 h 22325"/>
              <a:gd name="T70" fmla="*/ 25 w 25"/>
              <a:gd name="T71" fmla="*/ 13487 h 22325"/>
              <a:gd name="T72" fmla="*/ 25 w 25"/>
              <a:gd name="T73" fmla="*/ 13912 h 22325"/>
              <a:gd name="T74" fmla="*/ 13 w 25"/>
              <a:gd name="T75" fmla="*/ 14275 h 22325"/>
              <a:gd name="T76" fmla="*/ 0 w 25"/>
              <a:gd name="T77" fmla="*/ 14612 h 22325"/>
              <a:gd name="T78" fmla="*/ 0 w 25"/>
              <a:gd name="T79" fmla="*/ 14887 h 22325"/>
              <a:gd name="T80" fmla="*/ 13 w 25"/>
              <a:gd name="T81" fmla="*/ 15225 h 22325"/>
              <a:gd name="T82" fmla="*/ 25 w 25"/>
              <a:gd name="T83" fmla="*/ 15587 h 22325"/>
              <a:gd name="T84" fmla="*/ 25 w 25"/>
              <a:gd name="T85" fmla="*/ 16112 h 22325"/>
              <a:gd name="T86" fmla="*/ 25 w 25"/>
              <a:gd name="T87" fmla="*/ 16537 h 22325"/>
              <a:gd name="T88" fmla="*/ 13 w 25"/>
              <a:gd name="T89" fmla="*/ 16900 h 22325"/>
              <a:gd name="T90" fmla="*/ 0 w 25"/>
              <a:gd name="T91" fmla="*/ 17237 h 22325"/>
              <a:gd name="T92" fmla="*/ 0 w 25"/>
              <a:gd name="T93" fmla="*/ 17512 h 22325"/>
              <a:gd name="T94" fmla="*/ 13 w 25"/>
              <a:gd name="T95" fmla="*/ 17850 h 22325"/>
              <a:gd name="T96" fmla="*/ 25 w 25"/>
              <a:gd name="T97" fmla="*/ 18212 h 22325"/>
              <a:gd name="T98" fmla="*/ 25 w 25"/>
              <a:gd name="T99" fmla="*/ 18737 h 22325"/>
              <a:gd name="T100" fmla="*/ 25 w 25"/>
              <a:gd name="T101" fmla="*/ 19162 h 22325"/>
              <a:gd name="T102" fmla="*/ 13 w 25"/>
              <a:gd name="T103" fmla="*/ 19525 h 22325"/>
              <a:gd name="T104" fmla="*/ 0 w 25"/>
              <a:gd name="T105" fmla="*/ 19862 h 22325"/>
              <a:gd name="T106" fmla="*/ 0 w 25"/>
              <a:gd name="T107" fmla="*/ 20137 h 22325"/>
              <a:gd name="T108" fmla="*/ 13 w 25"/>
              <a:gd name="T109" fmla="*/ 20475 h 22325"/>
              <a:gd name="T110" fmla="*/ 25 w 25"/>
              <a:gd name="T111" fmla="*/ 20837 h 22325"/>
              <a:gd name="T112" fmla="*/ 25 w 25"/>
              <a:gd name="T113" fmla="*/ 21362 h 22325"/>
              <a:gd name="T114" fmla="*/ 25 w 25"/>
              <a:gd name="T115" fmla="*/ 21787 h 22325"/>
              <a:gd name="T116" fmla="*/ 13 w 25"/>
              <a:gd name="T117" fmla="*/ 22150 h 223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25" h="22325">
                <a:moveTo>
                  <a:pt x="25" y="12"/>
                </a:moveTo>
                <a:lnTo>
                  <a:pt x="25" y="87"/>
                </a:lnTo>
                <a:cubicBezTo>
                  <a:pt x="25" y="94"/>
                  <a:pt x="20" y="100"/>
                  <a:pt x="13" y="100"/>
                </a:cubicBezTo>
                <a:cubicBezTo>
                  <a:pt x="6" y="100"/>
                  <a:pt x="0" y="94"/>
                  <a:pt x="0" y="87"/>
                </a:cubicBezTo>
                <a:lnTo>
                  <a:pt x="0" y="12"/>
                </a:lnTo>
                <a:cubicBezTo>
                  <a:pt x="0" y="5"/>
                  <a:pt x="6" y="0"/>
                  <a:pt x="13" y="0"/>
                </a:cubicBezTo>
                <a:cubicBezTo>
                  <a:pt x="20" y="0"/>
                  <a:pt x="25" y="5"/>
                  <a:pt x="25" y="12"/>
                </a:cubicBezTo>
                <a:close/>
                <a:moveTo>
                  <a:pt x="25" y="187"/>
                </a:moveTo>
                <a:lnTo>
                  <a:pt x="25" y="262"/>
                </a:lnTo>
                <a:cubicBezTo>
                  <a:pt x="25" y="269"/>
                  <a:pt x="20" y="275"/>
                  <a:pt x="13" y="275"/>
                </a:cubicBezTo>
                <a:cubicBezTo>
                  <a:pt x="6" y="275"/>
                  <a:pt x="0" y="269"/>
                  <a:pt x="0" y="262"/>
                </a:cubicBezTo>
                <a:lnTo>
                  <a:pt x="0" y="187"/>
                </a:lnTo>
                <a:cubicBezTo>
                  <a:pt x="0" y="180"/>
                  <a:pt x="6" y="175"/>
                  <a:pt x="13" y="175"/>
                </a:cubicBezTo>
                <a:cubicBezTo>
                  <a:pt x="20" y="175"/>
                  <a:pt x="25" y="180"/>
                  <a:pt x="25" y="187"/>
                </a:cubicBezTo>
                <a:close/>
                <a:moveTo>
                  <a:pt x="25" y="362"/>
                </a:moveTo>
                <a:lnTo>
                  <a:pt x="25" y="437"/>
                </a:lnTo>
                <a:cubicBezTo>
                  <a:pt x="25" y="444"/>
                  <a:pt x="20" y="450"/>
                  <a:pt x="13" y="450"/>
                </a:cubicBezTo>
                <a:cubicBezTo>
                  <a:pt x="6" y="450"/>
                  <a:pt x="0" y="444"/>
                  <a:pt x="0" y="437"/>
                </a:cubicBezTo>
                <a:lnTo>
                  <a:pt x="0" y="362"/>
                </a:lnTo>
                <a:cubicBezTo>
                  <a:pt x="0" y="355"/>
                  <a:pt x="6" y="350"/>
                  <a:pt x="13" y="350"/>
                </a:cubicBezTo>
                <a:cubicBezTo>
                  <a:pt x="20" y="350"/>
                  <a:pt x="25" y="355"/>
                  <a:pt x="25" y="362"/>
                </a:cubicBezTo>
                <a:close/>
                <a:moveTo>
                  <a:pt x="25" y="537"/>
                </a:moveTo>
                <a:lnTo>
                  <a:pt x="25" y="612"/>
                </a:lnTo>
                <a:cubicBezTo>
                  <a:pt x="25" y="619"/>
                  <a:pt x="20" y="625"/>
                  <a:pt x="13" y="625"/>
                </a:cubicBezTo>
                <a:cubicBezTo>
                  <a:pt x="6" y="625"/>
                  <a:pt x="0" y="619"/>
                  <a:pt x="0" y="612"/>
                </a:cubicBezTo>
                <a:lnTo>
                  <a:pt x="0" y="537"/>
                </a:lnTo>
                <a:cubicBezTo>
                  <a:pt x="0" y="530"/>
                  <a:pt x="6" y="525"/>
                  <a:pt x="13" y="525"/>
                </a:cubicBezTo>
                <a:cubicBezTo>
                  <a:pt x="20" y="525"/>
                  <a:pt x="25" y="530"/>
                  <a:pt x="25" y="537"/>
                </a:cubicBezTo>
                <a:close/>
                <a:moveTo>
                  <a:pt x="25" y="712"/>
                </a:moveTo>
                <a:lnTo>
                  <a:pt x="25" y="787"/>
                </a:lnTo>
                <a:cubicBezTo>
                  <a:pt x="25" y="794"/>
                  <a:pt x="20" y="800"/>
                  <a:pt x="13" y="800"/>
                </a:cubicBezTo>
                <a:cubicBezTo>
                  <a:pt x="6" y="800"/>
                  <a:pt x="0" y="794"/>
                  <a:pt x="0" y="787"/>
                </a:cubicBezTo>
                <a:lnTo>
                  <a:pt x="0" y="712"/>
                </a:lnTo>
                <a:cubicBezTo>
                  <a:pt x="0" y="705"/>
                  <a:pt x="6" y="700"/>
                  <a:pt x="13" y="700"/>
                </a:cubicBezTo>
                <a:cubicBezTo>
                  <a:pt x="20" y="700"/>
                  <a:pt x="25" y="705"/>
                  <a:pt x="25" y="712"/>
                </a:cubicBezTo>
                <a:close/>
                <a:moveTo>
                  <a:pt x="25" y="887"/>
                </a:moveTo>
                <a:lnTo>
                  <a:pt x="25" y="962"/>
                </a:lnTo>
                <a:cubicBezTo>
                  <a:pt x="25" y="969"/>
                  <a:pt x="20" y="975"/>
                  <a:pt x="13" y="975"/>
                </a:cubicBezTo>
                <a:cubicBezTo>
                  <a:pt x="6" y="975"/>
                  <a:pt x="0" y="969"/>
                  <a:pt x="0" y="962"/>
                </a:cubicBezTo>
                <a:lnTo>
                  <a:pt x="0" y="887"/>
                </a:lnTo>
                <a:cubicBezTo>
                  <a:pt x="0" y="880"/>
                  <a:pt x="6" y="875"/>
                  <a:pt x="13" y="875"/>
                </a:cubicBezTo>
                <a:cubicBezTo>
                  <a:pt x="20" y="875"/>
                  <a:pt x="25" y="880"/>
                  <a:pt x="25" y="887"/>
                </a:cubicBezTo>
                <a:close/>
                <a:moveTo>
                  <a:pt x="25" y="1062"/>
                </a:moveTo>
                <a:lnTo>
                  <a:pt x="25" y="1137"/>
                </a:lnTo>
                <a:cubicBezTo>
                  <a:pt x="25" y="1144"/>
                  <a:pt x="20" y="1150"/>
                  <a:pt x="13" y="1150"/>
                </a:cubicBezTo>
                <a:cubicBezTo>
                  <a:pt x="6" y="1150"/>
                  <a:pt x="0" y="1144"/>
                  <a:pt x="0" y="1137"/>
                </a:cubicBezTo>
                <a:lnTo>
                  <a:pt x="0" y="1062"/>
                </a:lnTo>
                <a:cubicBezTo>
                  <a:pt x="0" y="1055"/>
                  <a:pt x="6" y="1050"/>
                  <a:pt x="13" y="1050"/>
                </a:cubicBezTo>
                <a:cubicBezTo>
                  <a:pt x="20" y="1050"/>
                  <a:pt x="25" y="1055"/>
                  <a:pt x="25" y="1062"/>
                </a:cubicBezTo>
                <a:close/>
                <a:moveTo>
                  <a:pt x="25" y="1237"/>
                </a:moveTo>
                <a:lnTo>
                  <a:pt x="25" y="1312"/>
                </a:lnTo>
                <a:cubicBezTo>
                  <a:pt x="25" y="1319"/>
                  <a:pt x="20" y="1325"/>
                  <a:pt x="13" y="1325"/>
                </a:cubicBezTo>
                <a:cubicBezTo>
                  <a:pt x="6" y="1325"/>
                  <a:pt x="0" y="1319"/>
                  <a:pt x="0" y="1312"/>
                </a:cubicBezTo>
                <a:lnTo>
                  <a:pt x="0" y="1237"/>
                </a:lnTo>
                <a:cubicBezTo>
                  <a:pt x="0" y="1230"/>
                  <a:pt x="6" y="1225"/>
                  <a:pt x="13" y="1225"/>
                </a:cubicBezTo>
                <a:cubicBezTo>
                  <a:pt x="20" y="1225"/>
                  <a:pt x="25" y="1230"/>
                  <a:pt x="25" y="1237"/>
                </a:cubicBezTo>
                <a:close/>
                <a:moveTo>
                  <a:pt x="25" y="1412"/>
                </a:moveTo>
                <a:lnTo>
                  <a:pt x="25" y="1487"/>
                </a:lnTo>
                <a:cubicBezTo>
                  <a:pt x="25" y="1494"/>
                  <a:pt x="20" y="1500"/>
                  <a:pt x="13" y="1500"/>
                </a:cubicBezTo>
                <a:cubicBezTo>
                  <a:pt x="6" y="1500"/>
                  <a:pt x="0" y="1494"/>
                  <a:pt x="0" y="1487"/>
                </a:cubicBezTo>
                <a:lnTo>
                  <a:pt x="0" y="1412"/>
                </a:lnTo>
                <a:cubicBezTo>
                  <a:pt x="0" y="1405"/>
                  <a:pt x="6" y="1400"/>
                  <a:pt x="13" y="1400"/>
                </a:cubicBezTo>
                <a:cubicBezTo>
                  <a:pt x="20" y="1400"/>
                  <a:pt x="25" y="1405"/>
                  <a:pt x="25" y="1412"/>
                </a:cubicBezTo>
                <a:close/>
                <a:moveTo>
                  <a:pt x="25" y="1587"/>
                </a:moveTo>
                <a:lnTo>
                  <a:pt x="25" y="1662"/>
                </a:lnTo>
                <a:cubicBezTo>
                  <a:pt x="25" y="1669"/>
                  <a:pt x="20" y="1675"/>
                  <a:pt x="13" y="1675"/>
                </a:cubicBezTo>
                <a:cubicBezTo>
                  <a:pt x="6" y="1675"/>
                  <a:pt x="0" y="1669"/>
                  <a:pt x="0" y="1662"/>
                </a:cubicBezTo>
                <a:lnTo>
                  <a:pt x="0" y="1587"/>
                </a:lnTo>
                <a:cubicBezTo>
                  <a:pt x="0" y="1580"/>
                  <a:pt x="6" y="1575"/>
                  <a:pt x="13" y="1575"/>
                </a:cubicBezTo>
                <a:cubicBezTo>
                  <a:pt x="20" y="1575"/>
                  <a:pt x="25" y="1580"/>
                  <a:pt x="25" y="1587"/>
                </a:cubicBezTo>
                <a:close/>
                <a:moveTo>
                  <a:pt x="25" y="1762"/>
                </a:moveTo>
                <a:lnTo>
                  <a:pt x="25" y="1837"/>
                </a:lnTo>
                <a:cubicBezTo>
                  <a:pt x="25" y="1844"/>
                  <a:pt x="20" y="1850"/>
                  <a:pt x="13" y="1850"/>
                </a:cubicBezTo>
                <a:cubicBezTo>
                  <a:pt x="6" y="1850"/>
                  <a:pt x="0" y="1844"/>
                  <a:pt x="0" y="1837"/>
                </a:cubicBezTo>
                <a:lnTo>
                  <a:pt x="0" y="1762"/>
                </a:lnTo>
                <a:cubicBezTo>
                  <a:pt x="0" y="1755"/>
                  <a:pt x="6" y="1750"/>
                  <a:pt x="13" y="1750"/>
                </a:cubicBezTo>
                <a:cubicBezTo>
                  <a:pt x="20" y="1750"/>
                  <a:pt x="25" y="1755"/>
                  <a:pt x="25" y="1762"/>
                </a:cubicBezTo>
                <a:close/>
                <a:moveTo>
                  <a:pt x="25" y="1937"/>
                </a:moveTo>
                <a:lnTo>
                  <a:pt x="25" y="2012"/>
                </a:lnTo>
                <a:cubicBezTo>
                  <a:pt x="25" y="2019"/>
                  <a:pt x="20" y="2025"/>
                  <a:pt x="13" y="2025"/>
                </a:cubicBezTo>
                <a:cubicBezTo>
                  <a:pt x="6" y="2025"/>
                  <a:pt x="0" y="2019"/>
                  <a:pt x="0" y="2012"/>
                </a:cubicBezTo>
                <a:lnTo>
                  <a:pt x="0" y="1937"/>
                </a:lnTo>
                <a:cubicBezTo>
                  <a:pt x="0" y="1930"/>
                  <a:pt x="6" y="1925"/>
                  <a:pt x="13" y="1925"/>
                </a:cubicBezTo>
                <a:cubicBezTo>
                  <a:pt x="20" y="1925"/>
                  <a:pt x="25" y="1930"/>
                  <a:pt x="25" y="1937"/>
                </a:cubicBezTo>
                <a:close/>
                <a:moveTo>
                  <a:pt x="25" y="2112"/>
                </a:moveTo>
                <a:lnTo>
                  <a:pt x="25" y="2187"/>
                </a:lnTo>
                <a:cubicBezTo>
                  <a:pt x="25" y="2194"/>
                  <a:pt x="20" y="2200"/>
                  <a:pt x="13" y="2200"/>
                </a:cubicBezTo>
                <a:cubicBezTo>
                  <a:pt x="6" y="2200"/>
                  <a:pt x="0" y="2194"/>
                  <a:pt x="0" y="2187"/>
                </a:cubicBezTo>
                <a:lnTo>
                  <a:pt x="0" y="2112"/>
                </a:lnTo>
                <a:cubicBezTo>
                  <a:pt x="0" y="2105"/>
                  <a:pt x="6" y="2100"/>
                  <a:pt x="13" y="2100"/>
                </a:cubicBezTo>
                <a:cubicBezTo>
                  <a:pt x="20" y="2100"/>
                  <a:pt x="25" y="2105"/>
                  <a:pt x="25" y="2112"/>
                </a:cubicBezTo>
                <a:close/>
                <a:moveTo>
                  <a:pt x="25" y="2287"/>
                </a:moveTo>
                <a:lnTo>
                  <a:pt x="25" y="2362"/>
                </a:lnTo>
                <a:cubicBezTo>
                  <a:pt x="25" y="2369"/>
                  <a:pt x="20" y="2375"/>
                  <a:pt x="13" y="2375"/>
                </a:cubicBezTo>
                <a:cubicBezTo>
                  <a:pt x="6" y="2375"/>
                  <a:pt x="0" y="2369"/>
                  <a:pt x="0" y="2362"/>
                </a:cubicBezTo>
                <a:lnTo>
                  <a:pt x="0" y="2287"/>
                </a:lnTo>
                <a:cubicBezTo>
                  <a:pt x="0" y="2280"/>
                  <a:pt x="6" y="2275"/>
                  <a:pt x="13" y="2275"/>
                </a:cubicBezTo>
                <a:cubicBezTo>
                  <a:pt x="20" y="2275"/>
                  <a:pt x="25" y="2280"/>
                  <a:pt x="25" y="2287"/>
                </a:cubicBezTo>
                <a:close/>
                <a:moveTo>
                  <a:pt x="25" y="2462"/>
                </a:moveTo>
                <a:lnTo>
                  <a:pt x="25" y="2537"/>
                </a:lnTo>
                <a:cubicBezTo>
                  <a:pt x="25" y="2544"/>
                  <a:pt x="20" y="2550"/>
                  <a:pt x="13" y="2550"/>
                </a:cubicBezTo>
                <a:cubicBezTo>
                  <a:pt x="6" y="2550"/>
                  <a:pt x="0" y="2544"/>
                  <a:pt x="0" y="2537"/>
                </a:cubicBezTo>
                <a:lnTo>
                  <a:pt x="0" y="2462"/>
                </a:lnTo>
                <a:cubicBezTo>
                  <a:pt x="0" y="2455"/>
                  <a:pt x="6" y="2450"/>
                  <a:pt x="13" y="2450"/>
                </a:cubicBezTo>
                <a:cubicBezTo>
                  <a:pt x="20" y="2450"/>
                  <a:pt x="25" y="2455"/>
                  <a:pt x="25" y="2462"/>
                </a:cubicBezTo>
                <a:close/>
                <a:moveTo>
                  <a:pt x="25" y="2637"/>
                </a:moveTo>
                <a:lnTo>
                  <a:pt x="25" y="2712"/>
                </a:lnTo>
                <a:cubicBezTo>
                  <a:pt x="25" y="2719"/>
                  <a:pt x="20" y="2725"/>
                  <a:pt x="13" y="2725"/>
                </a:cubicBezTo>
                <a:cubicBezTo>
                  <a:pt x="6" y="2725"/>
                  <a:pt x="0" y="2719"/>
                  <a:pt x="0" y="2712"/>
                </a:cubicBezTo>
                <a:lnTo>
                  <a:pt x="0" y="2637"/>
                </a:lnTo>
                <a:cubicBezTo>
                  <a:pt x="0" y="2630"/>
                  <a:pt x="6" y="2625"/>
                  <a:pt x="13" y="2625"/>
                </a:cubicBezTo>
                <a:cubicBezTo>
                  <a:pt x="20" y="2625"/>
                  <a:pt x="25" y="2630"/>
                  <a:pt x="25" y="2637"/>
                </a:cubicBezTo>
                <a:close/>
                <a:moveTo>
                  <a:pt x="25" y="2812"/>
                </a:moveTo>
                <a:lnTo>
                  <a:pt x="25" y="2887"/>
                </a:lnTo>
                <a:cubicBezTo>
                  <a:pt x="25" y="2894"/>
                  <a:pt x="20" y="2900"/>
                  <a:pt x="13" y="2900"/>
                </a:cubicBezTo>
                <a:cubicBezTo>
                  <a:pt x="6" y="2900"/>
                  <a:pt x="0" y="2894"/>
                  <a:pt x="0" y="2887"/>
                </a:cubicBezTo>
                <a:lnTo>
                  <a:pt x="0" y="2812"/>
                </a:lnTo>
                <a:cubicBezTo>
                  <a:pt x="0" y="2805"/>
                  <a:pt x="6" y="2800"/>
                  <a:pt x="13" y="2800"/>
                </a:cubicBezTo>
                <a:cubicBezTo>
                  <a:pt x="20" y="2800"/>
                  <a:pt x="25" y="2805"/>
                  <a:pt x="25" y="2812"/>
                </a:cubicBezTo>
                <a:close/>
                <a:moveTo>
                  <a:pt x="25" y="2987"/>
                </a:moveTo>
                <a:lnTo>
                  <a:pt x="25" y="3062"/>
                </a:lnTo>
                <a:cubicBezTo>
                  <a:pt x="25" y="3069"/>
                  <a:pt x="20" y="3075"/>
                  <a:pt x="13" y="3075"/>
                </a:cubicBezTo>
                <a:cubicBezTo>
                  <a:pt x="6" y="3075"/>
                  <a:pt x="0" y="3069"/>
                  <a:pt x="0" y="3062"/>
                </a:cubicBezTo>
                <a:lnTo>
                  <a:pt x="0" y="2987"/>
                </a:lnTo>
                <a:cubicBezTo>
                  <a:pt x="0" y="2980"/>
                  <a:pt x="6" y="2975"/>
                  <a:pt x="13" y="2975"/>
                </a:cubicBezTo>
                <a:cubicBezTo>
                  <a:pt x="20" y="2975"/>
                  <a:pt x="25" y="2980"/>
                  <a:pt x="25" y="2987"/>
                </a:cubicBezTo>
                <a:close/>
                <a:moveTo>
                  <a:pt x="25" y="3162"/>
                </a:moveTo>
                <a:lnTo>
                  <a:pt x="25" y="3237"/>
                </a:lnTo>
                <a:cubicBezTo>
                  <a:pt x="25" y="3244"/>
                  <a:pt x="20" y="3250"/>
                  <a:pt x="13" y="3250"/>
                </a:cubicBezTo>
                <a:cubicBezTo>
                  <a:pt x="6" y="3250"/>
                  <a:pt x="0" y="3244"/>
                  <a:pt x="0" y="3237"/>
                </a:cubicBezTo>
                <a:lnTo>
                  <a:pt x="0" y="3162"/>
                </a:lnTo>
                <a:cubicBezTo>
                  <a:pt x="0" y="3155"/>
                  <a:pt x="6" y="3150"/>
                  <a:pt x="13" y="3150"/>
                </a:cubicBezTo>
                <a:cubicBezTo>
                  <a:pt x="20" y="3150"/>
                  <a:pt x="25" y="3155"/>
                  <a:pt x="25" y="3162"/>
                </a:cubicBezTo>
                <a:close/>
                <a:moveTo>
                  <a:pt x="25" y="3337"/>
                </a:moveTo>
                <a:lnTo>
                  <a:pt x="25" y="3412"/>
                </a:lnTo>
                <a:cubicBezTo>
                  <a:pt x="25" y="3419"/>
                  <a:pt x="20" y="3425"/>
                  <a:pt x="13" y="3425"/>
                </a:cubicBezTo>
                <a:cubicBezTo>
                  <a:pt x="6" y="3425"/>
                  <a:pt x="0" y="3419"/>
                  <a:pt x="0" y="3412"/>
                </a:cubicBezTo>
                <a:lnTo>
                  <a:pt x="0" y="3337"/>
                </a:lnTo>
                <a:cubicBezTo>
                  <a:pt x="0" y="3330"/>
                  <a:pt x="6" y="3325"/>
                  <a:pt x="13" y="3325"/>
                </a:cubicBezTo>
                <a:cubicBezTo>
                  <a:pt x="20" y="3325"/>
                  <a:pt x="25" y="3330"/>
                  <a:pt x="25" y="3337"/>
                </a:cubicBezTo>
                <a:close/>
                <a:moveTo>
                  <a:pt x="25" y="3512"/>
                </a:moveTo>
                <a:lnTo>
                  <a:pt x="25" y="3587"/>
                </a:lnTo>
                <a:cubicBezTo>
                  <a:pt x="25" y="3594"/>
                  <a:pt x="20" y="3600"/>
                  <a:pt x="13" y="3600"/>
                </a:cubicBezTo>
                <a:cubicBezTo>
                  <a:pt x="6" y="3600"/>
                  <a:pt x="0" y="3594"/>
                  <a:pt x="0" y="3587"/>
                </a:cubicBezTo>
                <a:lnTo>
                  <a:pt x="0" y="3512"/>
                </a:lnTo>
                <a:cubicBezTo>
                  <a:pt x="0" y="3505"/>
                  <a:pt x="6" y="3500"/>
                  <a:pt x="13" y="3500"/>
                </a:cubicBezTo>
                <a:cubicBezTo>
                  <a:pt x="20" y="3500"/>
                  <a:pt x="25" y="3505"/>
                  <a:pt x="25" y="3512"/>
                </a:cubicBezTo>
                <a:close/>
                <a:moveTo>
                  <a:pt x="25" y="3687"/>
                </a:moveTo>
                <a:lnTo>
                  <a:pt x="25" y="3762"/>
                </a:lnTo>
                <a:cubicBezTo>
                  <a:pt x="25" y="3769"/>
                  <a:pt x="20" y="3775"/>
                  <a:pt x="13" y="3775"/>
                </a:cubicBezTo>
                <a:cubicBezTo>
                  <a:pt x="6" y="3775"/>
                  <a:pt x="0" y="3769"/>
                  <a:pt x="0" y="3762"/>
                </a:cubicBezTo>
                <a:lnTo>
                  <a:pt x="0" y="3687"/>
                </a:lnTo>
                <a:cubicBezTo>
                  <a:pt x="0" y="3680"/>
                  <a:pt x="6" y="3675"/>
                  <a:pt x="13" y="3675"/>
                </a:cubicBezTo>
                <a:cubicBezTo>
                  <a:pt x="20" y="3675"/>
                  <a:pt x="25" y="3680"/>
                  <a:pt x="25" y="3687"/>
                </a:cubicBezTo>
                <a:close/>
                <a:moveTo>
                  <a:pt x="25" y="3862"/>
                </a:moveTo>
                <a:lnTo>
                  <a:pt x="25" y="3937"/>
                </a:lnTo>
                <a:cubicBezTo>
                  <a:pt x="25" y="3944"/>
                  <a:pt x="20" y="3950"/>
                  <a:pt x="13" y="3950"/>
                </a:cubicBezTo>
                <a:cubicBezTo>
                  <a:pt x="6" y="3950"/>
                  <a:pt x="0" y="3944"/>
                  <a:pt x="0" y="3937"/>
                </a:cubicBezTo>
                <a:lnTo>
                  <a:pt x="0" y="3862"/>
                </a:lnTo>
                <a:cubicBezTo>
                  <a:pt x="0" y="3855"/>
                  <a:pt x="6" y="3850"/>
                  <a:pt x="13" y="3850"/>
                </a:cubicBezTo>
                <a:cubicBezTo>
                  <a:pt x="20" y="3850"/>
                  <a:pt x="25" y="3855"/>
                  <a:pt x="25" y="3862"/>
                </a:cubicBezTo>
                <a:close/>
                <a:moveTo>
                  <a:pt x="25" y="4037"/>
                </a:moveTo>
                <a:lnTo>
                  <a:pt x="25" y="4112"/>
                </a:lnTo>
                <a:cubicBezTo>
                  <a:pt x="25" y="4119"/>
                  <a:pt x="20" y="4125"/>
                  <a:pt x="13" y="4125"/>
                </a:cubicBezTo>
                <a:cubicBezTo>
                  <a:pt x="6" y="4125"/>
                  <a:pt x="0" y="4119"/>
                  <a:pt x="0" y="4112"/>
                </a:cubicBezTo>
                <a:lnTo>
                  <a:pt x="0" y="4037"/>
                </a:lnTo>
                <a:cubicBezTo>
                  <a:pt x="0" y="4030"/>
                  <a:pt x="6" y="4025"/>
                  <a:pt x="13" y="4025"/>
                </a:cubicBezTo>
                <a:cubicBezTo>
                  <a:pt x="20" y="4025"/>
                  <a:pt x="25" y="4030"/>
                  <a:pt x="25" y="4037"/>
                </a:cubicBezTo>
                <a:close/>
                <a:moveTo>
                  <a:pt x="25" y="4212"/>
                </a:moveTo>
                <a:lnTo>
                  <a:pt x="25" y="4287"/>
                </a:lnTo>
                <a:cubicBezTo>
                  <a:pt x="25" y="4294"/>
                  <a:pt x="20" y="4300"/>
                  <a:pt x="13" y="4300"/>
                </a:cubicBezTo>
                <a:cubicBezTo>
                  <a:pt x="6" y="4300"/>
                  <a:pt x="0" y="4294"/>
                  <a:pt x="0" y="4287"/>
                </a:cubicBezTo>
                <a:lnTo>
                  <a:pt x="0" y="4212"/>
                </a:lnTo>
                <a:cubicBezTo>
                  <a:pt x="0" y="4205"/>
                  <a:pt x="6" y="4200"/>
                  <a:pt x="13" y="4200"/>
                </a:cubicBezTo>
                <a:cubicBezTo>
                  <a:pt x="20" y="4200"/>
                  <a:pt x="25" y="4205"/>
                  <a:pt x="25" y="4212"/>
                </a:cubicBezTo>
                <a:close/>
                <a:moveTo>
                  <a:pt x="25" y="4387"/>
                </a:moveTo>
                <a:lnTo>
                  <a:pt x="25" y="4462"/>
                </a:lnTo>
                <a:cubicBezTo>
                  <a:pt x="25" y="4469"/>
                  <a:pt x="20" y="4475"/>
                  <a:pt x="13" y="4475"/>
                </a:cubicBezTo>
                <a:cubicBezTo>
                  <a:pt x="6" y="4475"/>
                  <a:pt x="0" y="4469"/>
                  <a:pt x="0" y="4462"/>
                </a:cubicBezTo>
                <a:lnTo>
                  <a:pt x="0" y="4387"/>
                </a:lnTo>
                <a:cubicBezTo>
                  <a:pt x="0" y="4380"/>
                  <a:pt x="6" y="4375"/>
                  <a:pt x="13" y="4375"/>
                </a:cubicBezTo>
                <a:cubicBezTo>
                  <a:pt x="20" y="4375"/>
                  <a:pt x="25" y="4380"/>
                  <a:pt x="25" y="4387"/>
                </a:cubicBezTo>
                <a:close/>
                <a:moveTo>
                  <a:pt x="25" y="4562"/>
                </a:moveTo>
                <a:lnTo>
                  <a:pt x="25" y="4637"/>
                </a:lnTo>
                <a:cubicBezTo>
                  <a:pt x="25" y="4644"/>
                  <a:pt x="20" y="4650"/>
                  <a:pt x="13" y="4650"/>
                </a:cubicBezTo>
                <a:cubicBezTo>
                  <a:pt x="6" y="4650"/>
                  <a:pt x="0" y="4644"/>
                  <a:pt x="0" y="4637"/>
                </a:cubicBezTo>
                <a:lnTo>
                  <a:pt x="0" y="4562"/>
                </a:lnTo>
                <a:cubicBezTo>
                  <a:pt x="0" y="4555"/>
                  <a:pt x="6" y="4550"/>
                  <a:pt x="13" y="4550"/>
                </a:cubicBezTo>
                <a:cubicBezTo>
                  <a:pt x="20" y="4550"/>
                  <a:pt x="25" y="4555"/>
                  <a:pt x="25" y="4562"/>
                </a:cubicBezTo>
                <a:close/>
                <a:moveTo>
                  <a:pt x="25" y="4737"/>
                </a:moveTo>
                <a:lnTo>
                  <a:pt x="25" y="4812"/>
                </a:lnTo>
                <a:cubicBezTo>
                  <a:pt x="25" y="4819"/>
                  <a:pt x="20" y="4825"/>
                  <a:pt x="13" y="4825"/>
                </a:cubicBezTo>
                <a:cubicBezTo>
                  <a:pt x="6" y="4825"/>
                  <a:pt x="0" y="4819"/>
                  <a:pt x="0" y="4812"/>
                </a:cubicBezTo>
                <a:lnTo>
                  <a:pt x="0" y="4737"/>
                </a:lnTo>
                <a:cubicBezTo>
                  <a:pt x="0" y="4730"/>
                  <a:pt x="6" y="4725"/>
                  <a:pt x="13" y="4725"/>
                </a:cubicBezTo>
                <a:cubicBezTo>
                  <a:pt x="20" y="4725"/>
                  <a:pt x="25" y="4730"/>
                  <a:pt x="25" y="4737"/>
                </a:cubicBezTo>
                <a:close/>
                <a:moveTo>
                  <a:pt x="25" y="4912"/>
                </a:moveTo>
                <a:lnTo>
                  <a:pt x="25" y="4987"/>
                </a:lnTo>
                <a:cubicBezTo>
                  <a:pt x="25" y="4994"/>
                  <a:pt x="20" y="5000"/>
                  <a:pt x="13" y="5000"/>
                </a:cubicBezTo>
                <a:cubicBezTo>
                  <a:pt x="6" y="5000"/>
                  <a:pt x="0" y="4994"/>
                  <a:pt x="0" y="4987"/>
                </a:cubicBezTo>
                <a:lnTo>
                  <a:pt x="0" y="4912"/>
                </a:lnTo>
                <a:cubicBezTo>
                  <a:pt x="0" y="4905"/>
                  <a:pt x="6" y="4900"/>
                  <a:pt x="13" y="4900"/>
                </a:cubicBezTo>
                <a:cubicBezTo>
                  <a:pt x="20" y="4900"/>
                  <a:pt x="25" y="4905"/>
                  <a:pt x="25" y="4912"/>
                </a:cubicBezTo>
                <a:close/>
                <a:moveTo>
                  <a:pt x="25" y="5087"/>
                </a:moveTo>
                <a:lnTo>
                  <a:pt x="25" y="5162"/>
                </a:lnTo>
                <a:cubicBezTo>
                  <a:pt x="25" y="5169"/>
                  <a:pt x="20" y="5175"/>
                  <a:pt x="13" y="5175"/>
                </a:cubicBezTo>
                <a:cubicBezTo>
                  <a:pt x="6" y="5175"/>
                  <a:pt x="0" y="5169"/>
                  <a:pt x="0" y="5162"/>
                </a:cubicBezTo>
                <a:lnTo>
                  <a:pt x="0" y="5087"/>
                </a:lnTo>
                <a:cubicBezTo>
                  <a:pt x="0" y="5080"/>
                  <a:pt x="6" y="5075"/>
                  <a:pt x="13" y="5075"/>
                </a:cubicBezTo>
                <a:cubicBezTo>
                  <a:pt x="20" y="5075"/>
                  <a:pt x="25" y="5080"/>
                  <a:pt x="25" y="5087"/>
                </a:cubicBezTo>
                <a:close/>
                <a:moveTo>
                  <a:pt x="25" y="5262"/>
                </a:moveTo>
                <a:lnTo>
                  <a:pt x="25" y="5337"/>
                </a:lnTo>
                <a:cubicBezTo>
                  <a:pt x="25" y="5344"/>
                  <a:pt x="20" y="5350"/>
                  <a:pt x="13" y="5350"/>
                </a:cubicBezTo>
                <a:cubicBezTo>
                  <a:pt x="6" y="5350"/>
                  <a:pt x="0" y="5344"/>
                  <a:pt x="0" y="5337"/>
                </a:cubicBezTo>
                <a:lnTo>
                  <a:pt x="0" y="5262"/>
                </a:lnTo>
                <a:cubicBezTo>
                  <a:pt x="0" y="5255"/>
                  <a:pt x="6" y="5250"/>
                  <a:pt x="13" y="5250"/>
                </a:cubicBezTo>
                <a:cubicBezTo>
                  <a:pt x="20" y="5250"/>
                  <a:pt x="25" y="5255"/>
                  <a:pt x="25" y="5262"/>
                </a:cubicBezTo>
                <a:close/>
                <a:moveTo>
                  <a:pt x="25" y="5437"/>
                </a:moveTo>
                <a:lnTo>
                  <a:pt x="25" y="5512"/>
                </a:lnTo>
                <a:cubicBezTo>
                  <a:pt x="25" y="5519"/>
                  <a:pt x="20" y="5525"/>
                  <a:pt x="13" y="5525"/>
                </a:cubicBezTo>
                <a:cubicBezTo>
                  <a:pt x="6" y="5525"/>
                  <a:pt x="0" y="5519"/>
                  <a:pt x="0" y="5512"/>
                </a:cubicBezTo>
                <a:lnTo>
                  <a:pt x="0" y="5437"/>
                </a:lnTo>
                <a:cubicBezTo>
                  <a:pt x="0" y="5430"/>
                  <a:pt x="6" y="5425"/>
                  <a:pt x="13" y="5425"/>
                </a:cubicBezTo>
                <a:cubicBezTo>
                  <a:pt x="20" y="5425"/>
                  <a:pt x="25" y="5430"/>
                  <a:pt x="25" y="5437"/>
                </a:cubicBezTo>
                <a:close/>
                <a:moveTo>
                  <a:pt x="25" y="5612"/>
                </a:moveTo>
                <a:lnTo>
                  <a:pt x="25" y="5687"/>
                </a:lnTo>
                <a:cubicBezTo>
                  <a:pt x="25" y="5694"/>
                  <a:pt x="20" y="5700"/>
                  <a:pt x="13" y="5700"/>
                </a:cubicBezTo>
                <a:cubicBezTo>
                  <a:pt x="6" y="5700"/>
                  <a:pt x="0" y="5694"/>
                  <a:pt x="0" y="5687"/>
                </a:cubicBezTo>
                <a:lnTo>
                  <a:pt x="0" y="5612"/>
                </a:lnTo>
                <a:cubicBezTo>
                  <a:pt x="0" y="5605"/>
                  <a:pt x="6" y="5600"/>
                  <a:pt x="13" y="5600"/>
                </a:cubicBezTo>
                <a:cubicBezTo>
                  <a:pt x="20" y="5600"/>
                  <a:pt x="25" y="5605"/>
                  <a:pt x="25" y="5612"/>
                </a:cubicBezTo>
                <a:close/>
                <a:moveTo>
                  <a:pt x="25" y="5787"/>
                </a:moveTo>
                <a:lnTo>
                  <a:pt x="25" y="5862"/>
                </a:lnTo>
                <a:cubicBezTo>
                  <a:pt x="25" y="5869"/>
                  <a:pt x="20" y="5875"/>
                  <a:pt x="13" y="5875"/>
                </a:cubicBezTo>
                <a:cubicBezTo>
                  <a:pt x="6" y="5875"/>
                  <a:pt x="0" y="5869"/>
                  <a:pt x="0" y="5862"/>
                </a:cubicBezTo>
                <a:lnTo>
                  <a:pt x="0" y="5787"/>
                </a:lnTo>
                <a:cubicBezTo>
                  <a:pt x="0" y="5780"/>
                  <a:pt x="6" y="5775"/>
                  <a:pt x="13" y="5775"/>
                </a:cubicBezTo>
                <a:cubicBezTo>
                  <a:pt x="20" y="5775"/>
                  <a:pt x="25" y="5780"/>
                  <a:pt x="25" y="5787"/>
                </a:cubicBezTo>
                <a:close/>
                <a:moveTo>
                  <a:pt x="25" y="5962"/>
                </a:moveTo>
                <a:lnTo>
                  <a:pt x="25" y="6037"/>
                </a:lnTo>
                <a:cubicBezTo>
                  <a:pt x="25" y="6044"/>
                  <a:pt x="20" y="6050"/>
                  <a:pt x="13" y="6050"/>
                </a:cubicBezTo>
                <a:cubicBezTo>
                  <a:pt x="6" y="6050"/>
                  <a:pt x="0" y="6044"/>
                  <a:pt x="0" y="6037"/>
                </a:cubicBezTo>
                <a:lnTo>
                  <a:pt x="0" y="5962"/>
                </a:lnTo>
                <a:cubicBezTo>
                  <a:pt x="0" y="5955"/>
                  <a:pt x="6" y="5950"/>
                  <a:pt x="13" y="5950"/>
                </a:cubicBezTo>
                <a:cubicBezTo>
                  <a:pt x="20" y="5950"/>
                  <a:pt x="25" y="5955"/>
                  <a:pt x="25" y="5962"/>
                </a:cubicBezTo>
                <a:close/>
                <a:moveTo>
                  <a:pt x="25" y="6137"/>
                </a:moveTo>
                <a:lnTo>
                  <a:pt x="25" y="6212"/>
                </a:lnTo>
                <a:cubicBezTo>
                  <a:pt x="25" y="6219"/>
                  <a:pt x="20" y="6225"/>
                  <a:pt x="13" y="6225"/>
                </a:cubicBezTo>
                <a:cubicBezTo>
                  <a:pt x="6" y="6225"/>
                  <a:pt x="0" y="6219"/>
                  <a:pt x="0" y="6212"/>
                </a:cubicBezTo>
                <a:lnTo>
                  <a:pt x="0" y="6137"/>
                </a:lnTo>
                <a:cubicBezTo>
                  <a:pt x="0" y="6130"/>
                  <a:pt x="6" y="6125"/>
                  <a:pt x="13" y="6125"/>
                </a:cubicBezTo>
                <a:cubicBezTo>
                  <a:pt x="20" y="6125"/>
                  <a:pt x="25" y="6130"/>
                  <a:pt x="25" y="6137"/>
                </a:cubicBezTo>
                <a:close/>
                <a:moveTo>
                  <a:pt x="25" y="6312"/>
                </a:moveTo>
                <a:lnTo>
                  <a:pt x="25" y="6387"/>
                </a:lnTo>
                <a:cubicBezTo>
                  <a:pt x="25" y="6394"/>
                  <a:pt x="20" y="6400"/>
                  <a:pt x="13" y="6400"/>
                </a:cubicBezTo>
                <a:cubicBezTo>
                  <a:pt x="6" y="6400"/>
                  <a:pt x="0" y="6394"/>
                  <a:pt x="0" y="6387"/>
                </a:cubicBezTo>
                <a:lnTo>
                  <a:pt x="0" y="6312"/>
                </a:lnTo>
                <a:cubicBezTo>
                  <a:pt x="0" y="6305"/>
                  <a:pt x="6" y="6300"/>
                  <a:pt x="13" y="6300"/>
                </a:cubicBezTo>
                <a:cubicBezTo>
                  <a:pt x="20" y="6300"/>
                  <a:pt x="25" y="6305"/>
                  <a:pt x="25" y="6312"/>
                </a:cubicBezTo>
                <a:close/>
                <a:moveTo>
                  <a:pt x="25" y="6487"/>
                </a:moveTo>
                <a:lnTo>
                  <a:pt x="25" y="6562"/>
                </a:lnTo>
                <a:cubicBezTo>
                  <a:pt x="25" y="6569"/>
                  <a:pt x="20" y="6575"/>
                  <a:pt x="13" y="6575"/>
                </a:cubicBezTo>
                <a:cubicBezTo>
                  <a:pt x="6" y="6575"/>
                  <a:pt x="0" y="6569"/>
                  <a:pt x="0" y="6562"/>
                </a:cubicBezTo>
                <a:lnTo>
                  <a:pt x="0" y="6487"/>
                </a:lnTo>
                <a:cubicBezTo>
                  <a:pt x="0" y="6480"/>
                  <a:pt x="6" y="6475"/>
                  <a:pt x="13" y="6475"/>
                </a:cubicBezTo>
                <a:cubicBezTo>
                  <a:pt x="20" y="6475"/>
                  <a:pt x="25" y="6480"/>
                  <a:pt x="25" y="6487"/>
                </a:cubicBezTo>
                <a:close/>
                <a:moveTo>
                  <a:pt x="25" y="6662"/>
                </a:moveTo>
                <a:lnTo>
                  <a:pt x="25" y="6737"/>
                </a:lnTo>
                <a:cubicBezTo>
                  <a:pt x="25" y="6744"/>
                  <a:pt x="20" y="6750"/>
                  <a:pt x="13" y="6750"/>
                </a:cubicBezTo>
                <a:cubicBezTo>
                  <a:pt x="6" y="6750"/>
                  <a:pt x="0" y="6744"/>
                  <a:pt x="0" y="6737"/>
                </a:cubicBezTo>
                <a:lnTo>
                  <a:pt x="0" y="6662"/>
                </a:lnTo>
                <a:cubicBezTo>
                  <a:pt x="0" y="6655"/>
                  <a:pt x="6" y="6650"/>
                  <a:pt x="13" y="6650"/>
                </a:cubicBezTo>
                <a:cubicBezTo>
                  <a:pt x="20" y="6650"/>
                  <a:pt x="25" y="6655"/>
                  <a:pt x="25" y="6662"/>
                </a:cubicBezTo>
                <a:close/>
                <a:moveTo>
                  <a:pt x="25" y="6837"/>
                </a:moveTo>
                <a:lnTo>
                  <a:pt x="25" y="6912"/>
                </a:lnTo>
                <a:cubicBezTo>
                  <a:pt x="25" y="6919"/>
                  <a:pt x="20" y="6925"/>
                  <a:pt x="13" y="6925"/>
                </a:cubicBezTo>
                <a:cubicBezTo>
                  <a:pt x="6" y="6925"/>
                  <a:pt x="0" y="6919"/>
                  <a:pt x="0" y="6912"/>
                </a:cubicBezTo>
                <a:lnTo>
                  <a:pt x="0" y="6837"/>
                </a:lnTo>
                <a:cubicBezTo>
                  <a:pt x="0" y="6830"/>
                  <a:pt x="6" y="6825"/>
                  <a:pt x="13" y="6825"/>
                </a:cubicBezTo>
                <a:cubicBezTo>
                  <a:pt x="20" y="6825"/>
                  <a:pt x="25" y="6830"/>
                  <a:pt x="25" y="6837"/>
                </a:cubicBezTo>
                <a:close/>
                <a:moveTo>
                  <a:pt x="25" y="7012"/>
                </a:moveTo>
                <a:lnTo>
                  <a:pt x="25" y="7087"/>
                </a:lnTo>
                <a:cubicBezTo>
                  <a:pt x="25" y="7094"/>
                  <a:pt x="20" y="7100"/>
                  <a:pt x="13" y="7100"/>
                </a:cubicBezTo>
                <a:cubicBezTo>
                  <a:pt x="6" y="7100"/>
                  <a:pt x="0" y="7094"/>
                  <a:pt x="0" y="7087"/>
                </a:cubicBezTo>
                <a:lnTo>
                  <a:pt x="0" y="7012"/>
                </a:lnTo>
                <a:cubicBezTo>
                  <a:pt x="0" y="7005"/>
                  <a:pt x="6" y="7000"/>
                  <a:pt x="13" y="7000"/>
                </a:cubicBezTo>
                <a:cubicBezTo>
                  <a:pt x="20" y="7000"/>
                  <a:pt x="25" y="7005"/>
                  <a:pt x="25" y="7012"/>
                </a:cubicBezTo>
                <a:close/>
                <a:moveTo>
                  <a:pt x="25" y="7187"/>
                </a:moveTo>
                <a:lnTo>
                  <a:pt x="25" y="7262"/>
                </a:lnTo>
                <a:cubicBezTo>
                  <a:pt x="25" y="7269"/>
                  <a:pt x="20" y="7275"/>
                  <a:pt x="13" y="7275"/>
                </a:cubicBezTo>
                <a:cubicBezTo>
                  <a:pt x="6" y="7275"/>
                  <a:pt x="0" y="7269"/>
                  <a:pt x="0" y="7262"/>
                </a:cubicBezTo>
                <a:lnTo>
                  <a:pt x="0" y="7187"/>
                </a:lnTo>
                <a:cubicBezTo>
                  <a:pt x="0" y="7180"/>
                  <a:pt x="6" y="7175"/>
                  <a:pt x="13" y="7175"/>
                </a:cubicBezTo>
                <a:cubicBezTo>
                  <a:pt x="20" y="7175"/>
                  <a:pt x="25" y="7180"/>
                  <a:pt x="25" y="7187"/>
                </a:cubicBezTo>
                <a:close/>
                <a:moveTo>
                  <a:pt x="25" y="7362"/>
                </a:moveTo>
                <a:lnTo>
                  <a:pt x="25" y="7437"/>
                </a:lnTo>
                <a:cubicBezTo>
                  <a:pt x="25" y="7444"/>
                  <a:pt x="20" y="7450"/>
                  <a:pt x="13" y="7450"/>
                </a:cubicBezTo>
                <a:cubicBezTo>
                  <a:pt x="6" y="7450"/>
                  <a:pt x="0" y="7444"/>
                  <a:pt x="0" y="7437"/>
                </a:cubicBezTo>
                <a:lnTo>
                  <a:pt x="0" y="7362"/>
                </a:lnTo>
                <a:cubicBezTo>
                  <a:pt x="0" y="7355"/>
                  <a:pt x="6" y="7350"/>
                  <a:pt x="13" y="7350"/>
                </a:cubicBezTo>
                <a:cubicBezTo>
                  <a:pt x="20" y="7350"/>
                  <a:pt x="25" y="7355"/>
                  <a:pt x="25" y="7362"/>
                </a:cubicBezTo>
                <a:close/>
                <a:moveTo>
                  <a:pt x="25" y="7537"/>
                </a:moveTo>
                <a:lnTo>
                  <a:pt x="25" y="7612"/>
                </a:lnTo>
                <a:cubicBezTo>
                  <a:pt x="25" y="7619"/>
                  <a:pt x="20" y="7625"/>
                  <a:pt x="13" y="7625"/>
                </a:cubicBezTo>
                <a:cubicBezTo>
                  <a:pt x="6" y="7625"/>
                  <a:pt x="0" y="7619"/>
                  <a:pt x="0" y="7612"/>
                </a:cubicBezTo>
                <a:lnTo>
                  <a:pt x="0" y="7537"/>
                </a:lnTo>
                <a:cubicBezTo>
                  <a:pt x="0" y="7530"/>
                  <a:pt x="6" y="7525"/>
                  <a:pt x="13" y="7525"/>
                </a:cubicBezTo>
                <a:cubicBezTo>
                  <a:pt x="20" y="7525"/>
                  <a:pt x="25" y="7530"/>
                  <a:pt x="25" y="7537"/>
                </a:cubicBezTo>
                <a:close/>
                <a:moveTo>
                  <a:pt x="25" y="7712"/>
                </a:moveTo>
                <a:lnTo>
                  <a:pt x="25" y="7787"/>
                </a:lnTo>
                <a:cubicBezTo>
                  <a:pt x="25" y="7794"/>
                  <a:pt x="20" y="7800"/>
                  <a:pt x="13" y="7800"/>
                </a:cubicBezTo>
                <a:cubicBezTo>
                  <a:pt x="6" y="7800"/>
                  <a:pt x="0" y="7794"/>
                  <a:pt x="0" y="7787"/>
                </a:cubicBezTo>
                <a:lnTo>
                  <a:pt x="0" y="7712"/>
                </a:lnTo>
                <a:cubicBezTo>
                  <a:pt x="0" y="7705"/>
                  <a:pt x="6" y="7700"/>
                  <a:pt x="13" y="7700"/>
                </a:cubicBezTo>
                <a:cubicBezTo>
                  <a:pt x="20" y="7700"/>
                  <a:pt x="25" y="7705"/>
                  <a:pt x="25" y="7712"/>
                </a:cubicBezTo>
                <a:close/>
                <a:moveTo>
                  <a:pt x="25" y="7887"/>
                </a:moveTo>
                <a:lnTo>
                  <a:pt x="25" y="7962"/>
                </a:lnTo>
                <a:cubicBezTo>
                  <a:pt x="25" y="7969"/>
                  <a:pt x="20" y="7975"/>
                  <a:pt x="13" y="7975"/>
                </a:cubicBezTo>
                <a:cubicBezTo>
                  <a:pt x="6" y="7975"/>
                  <a:pt x="0" y="7969"/>
                  <a:pt x="0" y="7962"/>
                </a:cubicBezTo>
                <a:lnTo>
                  <a:pt x="0" y="7887"/>
                </a:lnTo>
                <a:cubicBezTo>
                  <a:pt x="0" y="7880"/>
                  <a:pt x="6" y="7875"/>
                  <a:pt x="13" y="7875"/>
                </a:cubicBezTo>
                <a:cubicBezTo>
                  <a:pt x="20" y="7875"/>
                  <a:pt x="25" y="7880"/>
                  <a:pt x="25" y="7887"/>
                </a:cubicBezTo>
                <a:close/>
                <a:moveTo>
                  <a:pt x="25" y="8062"/>
                </a:moveTo>
                <a:lnTo>
                  <a:pt x="25" y="8137"/>
                </a:lnTo>
                <a:cubicBezTo>
                  <a:pt x="25" y="8144"/>
                  <a:pt x="20" y="8150"/>
                  <a:pt x="13" y="8150"/>
                </a:cubicBezTo>
                <a:cubicBezTo>
                  <a:pt x="6" y="8150"/>
                  <a:pt x="0" y="8144"/>
                  <a:pt x="0" y="8137"/>
                </a:cubicBezTo>
                <a:lnTo>
                  <a:pt x="0" y="8062"/>
                </a:lnTo>
                <a:cubicBezTo>
                  <a:pt x="0" y="8055"/>
                  <a:pt x="6" y="8050"/>
                  <a:pt x="13" y="8050"/>
                </a:cubicBezTo>
                <a:cubicBezTo>
                  <a:pt x="20" y="8050"/>
                  <a:pt x="25" y="8055"/>
                  <a:pt x="25" y="8062"/>
                </a:cubicBezTo>
                <a:close/>
                <a:moveTo>
                  <a:pt x="25" y="8237"/>
                </a:moveTo>
                <a:lnTo>
                  <a:pt x="25" y="8312"/>
                </a:lnTo>
                <a:cubicBezTo>
                  <a:pt x="25" y="8319"/>
                  <a:pt x="20" y="8325"/>
                  <a:pt x="13" y="8325"/>
                </a:cubicBezTo>
                <a:cubicBezTo>
                  <a:pt x="6" y="8325"/>
                  <a:pt x="0" y="8319"/>
                  <a:pt x="0" y="8312"/>
                </a:cubicBezTo>
                <a:lnTo>
                  <a:pt x="0" y="8237"/>
                </a:lnTo>
                <a:cubicBezTo>
                  <a:pt x="0" y="8230"/>
                  <a:pt x="6" y="8225"/>
                  <a:pt x="13" y="8225"/>
                </a:cubicBezTo>
                <a:cubicBezTo>
                  <a:pt x="20" y="8225"/>
                  <a:pt x="25" y="8230"/>
                  <a:pt x="25" y="8237"/>
                </a:cubicBezTo>
                <a:close/>
                <a:moveTo>
                  <a:pt x="25" y="8412"/>
                </a:moveTo>
                <a:lnTo>
                  <a:pt x="25" y="8487"/>
                </a:lnTo>
                <a:cubicBezTo>
                  <a:pt x="25" y="8494"/>
                  <a:pt x="20" y="8500"/>
                  <a:pt x="13" y="8500"/>
                </a:cubicBezTo>
                <a:cubicBezTo>
                  <a:pt x="6" y="8500"/>
                  <a:pt x="0" y="8494"/>
                  <a:pt x="0" y="8487"/>
                </a:cubicBezTo>
                <a:lnTo>
                  <a:pt x="0" y="8412"/>
                </a:lnTo>
                <a:cubicBezTo>
                  <a:pt x="0" y="8405"/>
                  <a:pt x="6" y="8400"/>
                  <a:pt x="13" y="8400"/>
                </a:cubicBezTo>
                <a:cubicBezTo>
                  <a:pt x="20" y="8400"/>
                  <a:pt x="25" y="8405"/>
                  <a:pt x="25" y="8412"/>
                </a:cubicBezTo>
                <a:close/>
                <a:moveTo>
                  <a:pt x="25" y="8587"/>
                </a:moveTo>
                <a:lnTo>
                  <a:pt x="25" y="8662"/>
                </a:lnTo>
                <a:cubicBezTo>
                  <a:pt x="25" y="8669"/>
                  <a:pt x="20" y="8675"/>
                  <a:pt x="13" y="8675"/>
                </a:cubicBezTo>
                <a:cubicBezTo>
                  <a:pt x="6" y="8675"/>
                  <a:pt x="0" y="8669"/>
                  <a:pt x="0" y="8662"/>
                </a:cubicBezTo>
                <a:lnTo>
                  <a:pt x="0" y="8587"/>
                </a:lnTo>
                <a:cubicBezTo>
                  <a:pt x="0" y="8580"/>
                  <a:pt x="6" y="8575"/>
                  <a:pt x="13" y="8575"/>
                </a:cubicBezTo>
                <a:cubicBezTo>
                  <a:pt x="20" y="8575"/>
                  <a:pt x="25" y="8580"/>
                  <a:pt x="25" y="8587"/>
                </a:cubicBezTo>
                <a:close/>
                <a:moveTo>
                  <a:pt x="25" y="8762"/>
                </a:moveTo>
                <a:lnTo>
                  <a:pt x="25" y="8837"/>
                </a:lnTo>
                <a:cubicBezTo>
                  <a:pt x="25" y="8844"/>
                  <a:pt x="20" y="8850"/>
                  <a:pt x="13" y="8850"/>
                </a:cubicBezTo>
                <a:cubicBezTo>
                  <a:pt x="6" y="8850"/>
                  <a:pt x="0" y="8844"/>
                  <a:pt x="0" y="8837"/>
                </a:cubicBezTo>
                <a:lnTo>
                  <a:pt x="0" y="8762"/>
                </a:lnTo>
                <a:cubicBezTo>
                  <a:pt x="0" y="8755"/>
                  <a:pt x="6" y="8750"/>
                  <a:pt x="13" y="8750"/>
                </a:cubicBezTo>
                <a:cubicBezTo>
                  <a:pt x="20" y="8750"/>
                  <a:pt x="25" y="8755"/>
                  <a:pt x="25" y="8762"/>
                </a:cubicBezTo>
                <a:close/>
                <a:moveTo>
                  <a:pt x="25" y="8937"/>
                </a:moveTo>
                <a:lnTo>
                  <a:pt x="25" y="9012"/>
                </a:lnTo>
                <a:cubicBezTo>
                  <a:pt x="25" y="9019"/>
                  <a:pt x="20" y="9025"/>
                  <a:pt x="13" y="9025"/>
                </a:cubicBezTo>
                <a:cubicBezTo>
                  <a:pt x="6" y="9025"/>
                  <a:pt x="0" y="9019"/>
                  <a:pt x="0" y="9012"/>
                </a:cubicBezTo>
                <a:lnTo>
                  <a:pt x="0" y="8937"/>
                </a:lnTo>
                <a:cubicBezTo>
                  <a:pt x="0" y="8930"/>
                  <a:pt x="6" y="8925"/>
                  <a:pt x="13" y="8925"/>
                </a:cubicBezTo>
                <a:cubicBezTo>
                  <a:pt x="20" y="8925"/>
                  <a:pt x="25" y="8930"/>
                  <a:pt x="25" y="8937"/>
                </a:cubicBezTo>
                <a:close/>
                <a:moveTo>
                  <a:pt x="25" y="9112"/>
                </a:moveTo>
                <a:lnTo>
                  <a:pt x="25" y="9187"/>
                </a:lnTo>
                <a:cubicBezTo>
                  <a:pt x="25" y="9194"/>
                  <a:pt x="20" y="9200"/>
                  <a:pt x="13" y="9200"/>
                </a:cubicBezTo>
                <a:cubicBezTo>
                  <a:pt x="6" y="9200"/>
                  <a:pt x="0" y="9194"/>
                  <a:pt x="0" y="9187"/>
                </a:cubicBezTo>
                <a:lnTo>
                  <a:pt x="0" y="9112"/>
                </a:lnTo>
                <a:cubicBezTo>
                  <a:pt x="0" y="9105"/>
                  <a:pt x="6" y="9100"/>
                  <a:pt x="13" y="9100"/>
                </a:cubicBezTo>
                <a:cubicBezTo>
                  <a:pt x="20" y="9100"/>
                  <a:pt x="25" y="9105"/>
                  <a:pt x="25" y="9112"/>
                </a:cubicBezTo>
                <a:close/>
                <a:moveTo>
                  <a:pt x="25" y="9287"/>
                </a:moveTo>
                <a:lnTo>
                  <a:pt x="25" y="9362"/>
                </a:lnTo>
                <a:cubicBezTo>
                  <a:pt x="25" y="9369"/>
                  <a:pt x="20" y="9375"/>
                  <a:pt x="13" y="9375"/>
                </a:cubicBezTo>
                <a:cubicBezTo>
                  <a:pt x="6" y="9375"/>
                  <a:pt x="0" y="9369"/>
                  <a:pt x="0" y="9362"/>
                </a:cubicBezTo>
                <a:lnTo>
                  <a:pt x="0" y="9287"/>
                </a:lnTo>
                <a:cubicBezTo>
                  <a:pt x="0" y="9280"/>
                  <a:pt x="6" y="9275"/>
                  <a:pt x="13" y="9275"/>
                </a:cubicBezTo>
                <a:cubicBezTo>
                  <a:pt x="20" y="9275"/>
                  <a:pt x="25" y="9280"/>
                  <a:pt x="25" y="9287"/>
                </a:cubicBezTo>
                <a:close/>
                <a:moveTo>
                  <a:pt x="25" y="9462"/>
                </a:moveTo>
                <a:lnTo>
                  <a:pt x="25" y="9537"/>
                </a:lnTo>
                <a:cubicBezTo>
                  <a:pt x="25" y="9544"/>
                  <a:pt x="20" y="9550"/>
                  <a:pt x="13" y="9550"/>
                </a:cubicBezTo>
                <a:cubicBezTo>
                  <a:pt x="6" y="9550"/>
                  <a:pt x="0" y="9544"/>
                  <a:pt x="0" y="9537"/>
                </a:cubicBezTo>
                <a:lnTo>
                  <a:pt x="0" y="9462"/>
                </a:lnTo>
                <a:cubicBezTo>
                  <a:pt x="0" y="9455"/>
                  <a:pt x="6" y="9450"/>
                  <a:pt x="13" y="9450"/>
                </a:cubicBezTo>
                <a:cubicBezTo>
                  <a:pt x="20" y="9450"/>
                  <a:pt x="25" y="9455"/>
                  <a:pt x="25" y="9462"/>
                </a:cubicBezTo>
                <a:close/>
                <a:moveTo>
                  <a:pt x="25" y="9637"/>
                </a:moveTo>
                <a:lnTo>
                  <a:pt x="25" y="9712"/>
                </a:lnTo>
                <a:cubicBezTo>
                  <a:pt x="25" y="9719"/>
                  <a:pt x="20" y="9725"/>
                  <a:pt x="13" y="9725"/>
                </a:cubicBezTo>
                <a:cubicBezTo>
                  <a:pt x="6" y="9725"/>
                  <a:pt x="0" y="9719"/>
                  <a:pt x="0" y="9712"/>
                </a:cubicBezTo>
                <a:lnTo>
                  <a:pt x="0" y="9637"/>
                </a:lnTo>
                <a:cubicBezTo>
                  <a:pt x="0" y="9630"/>
                  <a:pt x="6" y="9625"/>
                  <a:pt x="13" y="9625"/>
                </a:cubicBezTo>
                <a:cubicBezTo>
                  <a:pt x="20" y="9625"/>
                  <a:pt x="25" y="9630"/>
                  <a:pt x="25" y="9637"/>
                </a:cubicBezTo>
                <a:close/>
                <a:moveTo>
                  <a:pt x="25" y="9812"/>
                </a:moveTo>
                <a:lnTo>
                  <a:pt x="25" y="9887"/>
                </a:lnTo>
                <a:cubicBezTo>
                  <a:pt x="25" y="9894"/>
                  <a:pt x="20" y="9900"/>
                  <a:pt x="13" y="9900"/>
                </a:cubicBezTo>
                <a:cubicBezTo>
                  <a:pt x="6" y="9900"/>
                  <a:pt x="0" y="9894"/>
                  <a:pt x="0" y="9887"/>
                </a:cubicBezTo>
                <a:lnTo>
                  <a:pt x="0" y="9812"/>
                </a:lnTo>
                <a:cubicBezTo>
                  <a:pt x="0" y="9805"/>
                  <a:pt x="6" y="9800"/>
                  <a:pt x="13" y="9800"/>
                </a:cubicBezTo>
                <a:cubicBezTo>
                  <a:pt x="20" y="9800"/>
                  <a:pt x="25" y="9805"/>
                  <a:pt x="25" y="9812"/>
                </a:cubicBezTo>
                <a:close/>
                <a:moveTo>
                  <a:pt x="25" y="9987"/>
                </a:moveTo>
                <a:lnTo>
                  <a:pt x="25" y="10062"/>
                </a:lnTo>
                <a:cubicBezTo>
                  <a:pt x="25" y="10069"/>
                  <a:pt x="20" y="10075"/>
                  <a:pt x="13" y="10075"/>
                </a:cubicBezTo>
                <a:cubicBezTo>
                  <a:pt x="6" y="10075"/>
                  <a:pt x="0" y="10069"/>
                  <a:pt x="0" y="10062"/>
                </a:cubicBezTo>
                <a:lnTo>
                  <a:pt x="0" y="9987"/>
                </a:lnTo>
                <a:cubicBezTo>
                  <a:pt x="0" y="9980"/>
                  <a:pt x="6" y="9975"/>
                  <a:pt x="13" y="9975"/>
                </a:cubicBezTo>
                <a:cubicBezTo>
                  <a:pt x="20" y="9975"/>
                  <a:pt x="25" y="9980"/>
                  <a:pt x="25" y="9987"/>
                </a:cubicBezTo>
                <a:close/>
                <a:moveTo>
                  <a:pt x="25" y="10162"/>
                </a:moveTo>
                <a:lnTo>
                  <a:pt x="25" y="10237"/>
                </a:lnTo>
                <a:cubicBezTo>
                  <a:pt x="25" y="10244"/>
                  <a:pt x="20" y="10250"/>
                  <a:pt x="13" y="10250"/>
                </a:cubicBezTo>
                <a:cubicBezTo>
                  <a:pt x="6" y="10250"/>
                  <a:pt x="0" y="10244"/>
                  <a:pt x="0" y="10237"/>
                </a:cubicBezTo>
                <a:lnTo>
                  <a:pt x="0" y="10162"/>
                </a:lnTo>
                <a:cubicBezTo>
                  <a:pt x="0" y="10155"/>
                  <a:pt x="6" y="10150"/>
                  <a:pt x="13" y="10150"/>
                </a:cubicBezTo>
                <a:cubicBezTo>
                  <a:pt x="20" y="10150"/>
                  <a:pt x="25" y="10155"/>
                  <a:pt x="25" y="10162"/>
                </a:cubicBezTo>
                <a:close/>
                <a:moveTo>
                  <a:pt x="25" y="10337"/>
                </a:moveTo>
                <a:lnTo>
                  <a:pt x="25" y="10412"/>
                </a:lnTo>
                <a:cubicBezTo>
                  <a:pt x="25" y="10419"/>
                  <a:pt x="20" y="10425"/>
                  <a:pt x="13" y="10425"/>
                </a:cubicBezTo>
                <a:cubicBezTo>
                  <a:pt x="6" y="10425"/>
                  <a:pt x="0" y="10419"/>
                  <a:pt x="0" y="10412"/>
                </a:cubicBezTo>
                <a:lnTo>
                  <a:pt x="0" y="10337"/>
                </a:lnTo>
                <a:cubicBezTo>
                  <a:pt x="0" y="10330"/>
                  <a:pt x="6" y="10325"/>
                  <a:pt x="13" y="10325"/>
                </a:cubicBezTo>
                <a:cubicBezTo>
                  <a:pt x="20" y="10325"/>
                  <a:pt x="25" y="10330"/>
                  <a:pt x="25" y="10337"/>
                </a:cubicBezTo>
                <a:close/>
                <a:moveTo>
                  <a:pt x="25" y="10512"/>
                </a:moveTo>
                <a:lnTo>
                  <a:pt x="25" y="10587"/>
                </a:lnTo>
                <a:cubicBezTo>
                  <a:pt x="25" y="10594"/>
                  <a:pt x="20" y="10600"/>
                  <a:pt x="13" y="10600"/>
                </a:cubicBezTo>
                <a:cubicBezTo>
                  <a:pt x="6" y="10600"/>
                  <a:pt x="0" y="10594"/>
                  <a:pt x="0" y="10587"/>
                </a:cubicBezTo>
                <a:lnTo>
                  <a:pt x="0" y="10512"/>
                </a:lnTo>
                <a:cubicBezTo>
                  <a:pt x="0" y="10505"/>
                  <a:pt x="6" y="10500"/>
                  <a:pt x="13" y="10500"/>
                </a:cubicBezTo>
                <a:cubicBezTo>
                  <a:pt x="20" y="10500"/>
                  <a:pt x="25" y="10505"/>
                  <a:pt x="25" y="10512"/>
                </a:cubicBezTo>
                <a:close/>
                <a:moveTo>
                  <a:pt x="25" y="10687"/>
                </a:moveTo>
                <a:lnTo>
                  <a:pt x="25" y="10762"/>
                </a:lnTo>
                <a:cubicBezTo>
                  <a:pt x="25" y="10769"/>
                  <a:pt x="20" y="10775"/>
                  <a:pt x="13" y="10775"/>
                </a:cubicBezTo>
                <a:cubicBezTo>
                  <a:pt x="6" y="10775"/>
                  <a:pt x="0" y="10769"/>
                  <a:pt x="0" y="10762"/>
                </a:cubicBezTo>
                <a:lnTo>
                  <a:pt x="0" y="10687"/>
                </a:lnTo>
                <a:cubicBezTo>
                  <a:pt x="0" y="10680"/>
                  <a:pt x="6" y="10675"/>
                  <a:pt x="13" y="10675"/>
                </a:cubicBezTo>
                <a:cubicBezTo>
                  <a:pt x="20" y="10675"/>
                  <a:pt x="25" y="10680"/>
                  <a:pt x="25" y="10687"/>
                </a:cubicBezTo>
                <a:close/>
                <a:moveTo>
                  <a:pt x="25" y="10862"/>
                </a:moveTo>
                <a:lnTo>
                  <a:pt x="25" y="10937"/>
                </a:lnTo>
                <a:cubicBezTo>
                  <a:pt x="25" y="10944"/>
                  <a:pt x="20" y="10950"/>
                  <a:pt x="13" y="10950"/>
                </a:cubicBezTo>
                <a:cubicBezTo>
                  <a:pt x="6" y="10950"/>
                  <a:pt x="0" y="10944"/>
                  <a:pt x="0" y="10937"/>
                </a:cubicBezTo>
                <a:lnTo>
                  <a:pt x="0" y="10862"/>
                </a:lnTo>
                <a:cubicBezTo>
                  <a:pt x="0" y="10855"/>
                  <a:pt x="6" y="10850"/>
                  <a:pt x="13" y="10850"/>
                </a:cubicBezTo>
                <a:cubicBezTo>
                  <a:pt x="20" y="10850"/>
                  <a:pt x="25" y="10855"/>
                  <a:pt x="25" y="10862"/>
                </a:cubicBezTo>
                <a:close/>
                <a:moveTo>
                  <a:pt x="25" y="11037"/>
                </a:moveTo>
                <a:lnTo>
                  <a:pt x="25" y="11112"/>
                </a:lnTo>
                <a:cubicBezTo>
                  <a:pt x="25" y="11119"/>
                  <a:pt x="20" y="11125"/>
                  <a:pt x="13" y="11125"/>
                </a:cubicBezTo>
                <a:cubicBezTo>
                  <a:pt x="6" y="11125"/>
                  <a:pt x="0" y="11119"/>
                  <a:pt x="0" y="11112"/>
                </a:cubicBezTo>
                <a:lnTo>
                  <a:pt x="0" y="11037"/>
                </a:lnTo>
                <a:cubicBezTo>
                  <a:pt x="0" y="11030"/>
                  <a:pt x="6" y="11025"/>
                  <a:pt x="13" y="11025"/>
                </a:cubicBezTo>
                <a:cubicBezTo>
                  <a:pt x="20" y="11025"/>
                  <a:pt x="25" y="11030"/>
                  <a:pt x="25" y="11037"/>
                </a:cubicBezTo>
                <a:close/>
                <a:moveTo>
                  <a:pt x="25" y="11212"/>
                </a:moveTo>
                <a:lnTo>
                  <a:pt x="25" y="11287"/>
                </a:lnTo>
                <a:cubicBezTo>
                  <a:pt x="25" y="11294"/>
                  <a:pt x="20" y="11300"/>
                  <a:pt x="13" y="11300"/>
                </a:cubicBezTo>
                <a:cubicBezTo>
                  <a:pt x="6" y="11300"/>
                  <a:pt x="0" y="11294"/>
                  <a:pt x="0" y="11287"/>
                </a:cubicBezTo>
                <a:lnTo>
                  <a:pt x="0" y="11212"/>
                </a:lnTo>
                <a:cubicBezTo>
                  <a:pt x="0" y="11205"/>
                  <a:pt x="6" y="11200"/>
                  <a:pt x="13" y="11200"/>
                </a:cubicBezTo>
                <a:cubicBezTo>
                  <a:pt x="20" y="11200"/>
                  <a:pt x="25" y="11205"/>
                  <a:pt x="25" y="11212"/>
                </a:cubicBezTo>
                <a:close/>
                <a:moveTo>
                  <a:pt x="25" y="11387"/>
                </a:moveTo>
                <a:lnTo>
                  <a:pt x="25" y="11462"/>
                </a:lnTo>
                <a:cubicBezTo>
                  <a:pt x="25" y="11469"/>
                  <a:pt x="20" y="11475"/>
                  <a:pt x="13" y="11475"/>
                </a:cubicBezTo>
                <a:cubicBezTo>
                  <a:pt x="6" y="11475"/>
                  <a:pt x="0" y="11469"/>
                  <a:pt x="0" y="11462"/>
                </a:cubicBezTo>
                <a:lnTo>
                  <a:pt x="0" y="11387"/>
                </a:lnTo>
                <a:cubicBezTo>
                  <a:pt x="0" y="11380"/>
                  <a:pt x="6" y="11375"/>
                  <a:pt x="13" y="11375"/>
                </a:cubicBezTo>
                <a:cubicBezTo>
                  <a:pt x="20" y="11375"/>
                  <a:pt x="25" y="11380"/>
                  <a:pt x="25" y="11387"/>
                </a:cubicBezTo>
                <a:close/>
                <a:moveTo>
                  <a:pt x="25" y="11562"/>
                </a:moveTo>
                <a:lnTo>
                  <a:pt x="25" y="11637"/>
                </a:lnTo>
                <a:cubicBezTo>
                  <a:pt x="25" y="11644"/>
                  <a:pt x="20" y="11650"/>
                  <a:pt x="13" y="11650"/>
                </a:cubicBezTo>
                <a:cubicBezTo>
                  <a:pt x="6" y="11650"/>
                  <a:pt x="0" y="11644"/>
                  <a:pt x="0" y="11637"/>
                </a:cubicBezTo>
                <a:lnTo>
                  <a:pt x="0" y="11562"/>
                </a:lnTo>
                <a:cubicBezTo>
                  <a:pt x="0" y="11555"/>
                  <a:pt x="6" y="11550"/>
                  <a:pt x="13" y="11550"/>
                </a:cubicBezTo>
                <a:cubicBezTo>
                  <a:pt x="20" y="11550"/>
                  <a:pt x="25" y="11555"/>
                  <a:pt x="25" y="11562"/>
                </a:cubicBezTo>
                <a:close/>
                <a:moveTo>
                  <a:pt x="25" y="11737"/>
                </a:moveTo>
                <a:lnTo>
                  <a:pt x="25" y="11812"/>
                </a:lnTo>
                <a:cubicBezTo>
                  <a:pt x="25" y="11819"/>
                  <a:pt x="20" y="11825"/>
                  <a:pt x="13" y="11825"/>
                </a:cubicBezTo>
                <a:cubicBezTo>
                  <a:pt x="6" y="11825"/>
                  <a:pt x="0" y="11819"/>
                  <a:pt x="0" y="11812"/>
                </a:cubicBezTo>
                <a:lnTo>
                  <a:pt x="0" y="11737"/>
                </a:lnTo>
                <a:cubicBezTo>
                  <a:pt x="0" y="11730"/>
                  <a:pt x="6" y="11725"/>
                  <a:pt x="13" y="11725"/>
                </a:cubicBezTo>
                <a:cubicBezTo>
                  <a:pt x="20" y="11725"/>
                  <a:pt x="25" y="11730"/>
                  <a:pt x="25" y="11737"/>
                </a:cubicBezTo>
                <a:close/>
                <a:moveTo>
                  <a:pt x="25" y="11912"/>
                </a:moveTo>
                <a:lnTo>
                  <a:pt x="25" y="11987"/>
                </a:lnTo>
                <a:cubicBezTo>
                  <a:pt x="25" y="11994"/>
                  <a:pt x="20" y="12000"/>
                  <a:pt x="13" y="12000"/>
                </a:cubicBezTo>
                <a:cubicBezTo>
                  <a:pt x="6" y="12000"/>
                  <a:pt x="0" y="11994"/>
                  <a:pt x="0" y="11987"/>
                </a:cubicBezTo>
                <a:lnTo>
                  <a:pt x="0" y="11912"/>
                </a:lnTo>
                <a:cubicBezTo>
                  <a:pt x="0" y="11905"/>
                  <a:pt x="6" y="11900"/>
                  <a:pt x="13" y="11900"/>
                </a:cubicBezTo>
                <a:cubicBezTo>
                  <a:pt x="20" y="11900"/>
                  <a:pt x="25" y="11905"/>
                  <a:pt x="25" y="11912"/>
                </a:cubicBezTo>
                <a:close/>
                <a:moveTo>
                  <a:pt x="25" y="12087"/>
                </a:moveTo>
                <a:lnTo>
                  <a:pt x="25" y="12162"/>
                </a:lnTo>
                <a:cubicBezTo>
                  <a:pt x="25" y="12169"/>
                  <a:pt x="20" y="12175"/>
                  <a:pt x="13" y="12175"/>
                </a:cubicBezTo>
                <a:cubicBezTo>
                  <a:pt x="6" y="12175"/>
                  <a:pt x="0" y="12169"/>
                  <a:pt x="0" y="12162"/>
                </a:cubicBezTo>
                <a:lnTo>
                  <a:pt x="0" y="12087"/>
                </a:lnTo>
                <a:cubicBezTo>
                  <a:pt x="0" y="12080"/>
                  <a:pt x="6" y="12075"/>
                  <a:pt x="13" y="12075"/>
                </a:cubicBezTo>
                <a:cubicBezTo>
                  <a:pt x="20" y="12075"/>
                  <a:pt x="25" y="12080"/>
                  <a:pt x="25" y="12087"/>
                </a:cubicBezTo>
                <a:close/>
                <a:moveTo>
                  <a:pt x="25" y="12262"/>
                </a:moveTo>
                <a:lnTo>
                  <a:pt x="25" y="12337"/>
                </a:lnTo>
                <a:cubicBezTo>
                  <a:pt x="25" y="12344"/>
                  <a:pt x="20" y="12350"/>
                  <a:pt x="13" y="12350"/>
                </a:cubicBezTo>
                <a:cubicBezTo>
                  <a:pt x="6" y="12350"/>
                  <a:pt x="0" y="12344"/>
                  <a:pt x="0" y="12337"/>
                </a:cubicBezTo>
                <a:lnTo>
                  <a:pt x="0" y="12262"/>
                </a:lnTo>
                <a:cubicBezTo>
                  <a:pt x="0" y="12255"/>
                  <a:pt x="6" y="12250"/>
                  <a:pt x="13" y="12250"/>
                </a:cubicBezTo>
                <a:cubicBezTo>
                  <a:pt x="20" y="12250"/>
                  <a:pt x="25" y="12255"/>
                  <a:pt x="25" y="12262"/>
                </a:cubicBezTo>
                <a:close/>
                <a:moveTo>
                  <a:pt x="25" y="12437"/>
                </a:moveTo>
                <a:lnTo>
                  <a:pt x="25" y="12512"/>
                </a:lnTo>
                <a:cubicBezTo>
                  <a:pt x="25" y="12519"/>
                  <a:pt x="20" y="12525"/>
                  <a:pt x="13" y="12525"/>
                </a:cubicBezTo>
                <a:cubicBezTo>
                  <a:pt x="6" y="12525"/>
                  <a:pt x="0" y="12519"/>
                  <a:pt x="0" y="12512"/>
                </a:cubicBezTo>
                <a:lnTo>
                  <a:pt x="0" y="12437"/>
                </a:lnTo>
                <a:cubicBezTo>
                  <a:pt x="0" y="12430"/>
                  <a:pt x="6" y="12425"/>
                  <a:pt x="13" y="12425"/>
                </a:cubicBezTo>
                <a:cubicBezTo>
                  <a:pt x="20" y="12425"/>
                  <a:pt x="25" y="12430"/>
                  <a:pt x="25" y="12437"/>
                </a:cubicBezTo>
                <a:close/>
                <a:moveTo>
                  <a:pt x="25" y="12612"/>
                </a:moveTo>
                <a:lnTo>
                  <a:pt x="25" y="12687"/>
                </a:lnTo>
                <a:cubicBezTo>
                  <a:pt x="25" y="12694"/>
                  <a:pt x="20" y="12700"/>
                  <a:pt x="13" y="12700"/>
                </a:cubicBezTo>
                <a:cubicBezTo>
                  <a:pt x="6" y="12700"/>
                  <a:pt x="0" y="12694"/>
                  <a:pt x="0" y="12687"/>
                </a:cubicBezTo>
                <a:lnTo>
                  <a:pt x="0" y="12612"/>
                </a:lnTo>
                <a:cubicBezTo>
                  <a:pt x="0" y="12605"/>
                  <a:pt x="6" y="12600"/>
                  <a:pt x="13" y="12600"/>
                </a:cubicBezTo>
                <a:cubicBezTo>
                  <a:pt x="20" y="12600"/>
                  <a:pt x="25" y="12605"/>
                  <a:pt x="25" y="12612"/>
                </a:cubicBezTo>
                <a:close/>
                <a:moveTo>
                  <a:pt x="25" y="12787"/>
                </a:moveTo>
                <a:lnTo>
                  <a:pt x="25" y="12862"/>
                </a:lnTo>
                <a:cubicBezTo>
                  <a:pt x="25" y="12869"/>
                  <a:pt x="20" y="12875"/>
                  <a:pt x="13" y="12875"/>
                </a:cubicBezTo>
                <a:cubicBezTo>
                  <a:pt x="6" y="12875"/>
                  <a:pt x="0" y="12869"/>
                  <a:pt x="0" y="12862"/>
                </a:cubicBezTo>
                <a:lnTo>
                  <a:pt x="0" y="12787"/>
                </a:lnTo>
                <a:cubicBezTo>
                  <a:pt x="0" y="12780"/>
                  <a:pt x="6" y="12775"/>
                  <a:pt x="13" y="12775"/>
                </a:cubicBezTo>
                <a:cubicBezTo>
                  <a:pt x="20" y="12775"/>
                  <a:pt x="25" y="12780"/>
                  <a:pt x="25" y="12787"/>
                </a:cubicBezTo>
                <a:close/>
                <a:moveTo>
                  <a:pt x="25" y="12962"/>
                </a:moveTo>
                <a:lnTo>
                  <a:pt x="25" y="13037"/>
                </a:lnTo>
                <a:cubicBezTo>
                  <a:pt x="25" y="13044"/>
                  <a:pt x="20" y="13050"/>
                  <a:pt x="13" y="13050"/>
                </a:cubicBezTo>
                <a:cubicBezTo>
                  <a:pt x="6" y="13050"/>
                  <a:pt x="0" y="13044"/>
                  <a:pt x="0" y="13037"/>
                </a:cubicBezTo>
                <a:lnTo>
                  <a:pt x="0" y="12962"/>
                </a:lnTo>
                <a:cubicBezTo>
                  <a:pt x="0" y="12955"/>
                  <a:pt x="6" y="12950"/>
                  <a:pt x="13" y="12950"/>
                </a:cubicBezTo>
                <a:cubicBezTo>
                  <a:pt x="20" y="12950"/>
                  <a:pt x="25" y="12955"/>
                  <a:pt x="25" y="12962"/>
                </a:cubicBezTo>
                <a:close/>
                <a:moveTo>
                  <a:pt x="25" y="13137"/>
                </a:moveTo>
                <a:lnTo>
                  <a:pt x="25" y="13212"/>
                </a:lnTo>
                <a:cubicBezTo>
                  <a:pt x="25" y="13219"/>
                  <a:pt x="20" y="13225"/>
                  <a:pt x="13" y="13225"/>
                </a:cubicBezTo>
                <a:cubicBezTo>
                  <a:pt x="6" y="13225"/>
                  <a:pt x="0" y="13219"/>
                  <a:pt x="0" y="13212"/>
                </a:cubicBezTo>
                <a:lnTo>
                  <a:pt x="0" y="13137"/>
                </a:lnTo>
                <a:cubicBezTo>
                  <a:pt x="0" y="13130"/>
                  <a:pt x="6" y="13125"/>
                  <a:pt x="13" y="13125"/>
                </a:cubicBezTo>
                <a:cubicBezTo>
                  <a:pt x="20" y="13125"/>
                  <a:pt x="25" y="13130"/>
                  <a:pt x="25" y="13137"/>
                </a:cubicBezTo>
                <a:close/>
                <a:moveTo>
                  <a:pt x="25" y="13312"/>
                </a:moveTo>
                <a:lnTo>
                  <a:pt x="25" y="13387"/>
                </a:lnTo>
                <a:cubicBezTo>
                  <a:pt x="25" y="13394"/>
                  <a:pt x="20" y="13400"/>
                  <a:pt x="13" y="13400"/>
                </a:cubicBezTo>
                <a:cubicBezTo>
                  <a:pt x="6" y="13400"/>
                  <a:pt x="0" y="13394"/>
                  <a:pt x="0" y="13387"/>
                </a:cubicBezTo>
                <a:lnTo>
                  <a:pt x="0" y="13312"/>
                </a:lnTo>
                <a:cubicBezTo>
                  <a:pt x="0" y="13305"/>
                  <a:pt x="6" y="13300"/>
                  <a:pt x="13" y="13300"/>
                </a:cubicBezTo>
                <a:cubicBezTo>
                  <a:pt x="20" y="13300"/>
                  <a:pt x="25" y="13305"/>
                  <a:pt x="25" y="13312"/>
                </a:cubicBezTo>
                <a:close/>
                <a:moveTo>
                  <a:pt x="25" y="13487"/>
                </a:moveTo>
                <a:lnTo>
                  <a:pt x="25" y="13562"/>
                </a:lnTo>
                <a:cubicBezTo>
                  <a:pt x="25" y="13569"/>
                  <a:pt x="20" y="13575"/>
                  <a:pt x="13" y="13575"/>
                </a:cubicBezTo>
                <a:cubicBezTo>
                  <a:pt x="6" y="13575"/>
                  <a:pt x="0" y="13569"/>
                  <a:pt x="0" y="13562"/>
                </a:cubicBezTo>
                <a:lnTo>
                  <a:pt x="0" y="13487"/>
                </a:lnTo>
                <a:cubicBezTo>
                  <a:pt x="0" y="13480"/>
                  <a:pt x="6" y="13475"/>
                  <a:pt x="13" y="13475"/>
                </a:cubicBezTo>
                <a:cubicBezTo>
                  <a:pt x="20" y="13475"/>
                  <a:pt x="25" y="13480"/>
                  <a:pt x="25" y="13487"/>
                </a:cubicBezTo>
                <a:close/>
                <a:moveTo>
                  <a:pt x="25" y="13662"/>
                </a:moveTo>
                <a:lnTo>
                  <a:pt x="25" y="13737"/>
                </a:lnTo>
                <a:cubicBezTo>
                  <a:pt x="25" y="13744"/>
                  <a:pt x="20" y="13750"/>
                  <a:pt x="13" y="13750"/>
                </a:cubicBezTo>
                <a:cubicBezTo>
                  <a:pt x="6" y="13750"/>
                  <a:pt x="0" y="13744"/>
                  <a:pt x="0" y="13737"/>
                </a:cubicBezTo>
                <a:lnTo>
                  <a:pt x="0" y="13662"/>
                </a:lnTo>
                <a:cubicBezTo>
                  <a:pt x="0" y="13655"/>
                  <a:pt x="6" y="13650"/>
                  <a:pt x="13" y="13650"/>
                </a:cubicBezTo>
                <a:cubicBezTo>
                  <a:pt x="20" y="13650"/>
                  <a:pt x="25" y="13655"/>
                  <a:pt x="25" y="13662"/>
                </a:cubicBezTo>
                <a:close/>
                <a:moveTo>
                  <a:pt x="25" y="13837"/>
                </a:moveTo>
                <a:lnTo>
                  <a:pt x="25" y="13912"/>
                </a:lnTo>
                <a:cubicBezTo>
                  <a:pt x="25" y="13919"/>
                  <a:pt x="20" y="13925"/>
                  <a:pt x="13" y="13925"/>
                </a:cubicBezTo>
                <a:cubicBezTo>
                  <a:pt x="6" y="13925"/>
                  <a:pt x="0" y="13919"/>
                  <a:pt x="0" y="13912"/>
                </a:cubicBezTo>
                <a:lnTo>
                  <a:pt x="0" y="13837"/>
                </a:lnTo>
                <a:cubicBezTo>
                  <a:pt x="0" y="13830"/>
                  <a:pt x="6" y="13825"/>
                  <a:pt x="13" y="13825"/>
                </a:cubicBezTo>
                <a:cubicBezTo>
                  <a:pt x="20" y="13825"/>
                  <a:pt x="25" y="13830"/>
                  <a:pt x="25" y="13837"/>
                </a:cubicBezTo>
                <a:close/>
                <a:moveTo>
                  <a:pt x="25" y="14012"/>
                </a:moveTo>
                <a:lnTo>
                  <a:pt x="25" y="14087"/>
                </a:lnTo>
                <a:cubicBezTo>
                  <a:pt x="25" y="14094"/>
                  <a:pt x="20" y="14100"/>
                  <a:pt x="13" y="14100"/>
                </a:cubicBezTo>
                <a:cubicBezTo>
                  <a:pt x="6" y="14100"/>
                  <a:pt x="0" y="14094"/>
                  <a:pt x="0" y="14087"/>
                </a:cubicBezTo>
                <a:lnTo>
                  <a:pt x="0" y="14012"/>
                </a:lnTo>
                <a:cubicBezTo>
                  <a:pt x="0" y="14005"/>
                  <a:pt x="6" y="14000"/>
                  <a:pt x="13" y="14000"/>
                </a:cubicBezTo>
                <a:cubicBezTo>
                  <a:pt x="20" y="14000"/>
                  <a:pt x="25" y="14005"/>
                  <a:pt x="25" y="14012"/>
                </a:cubicBezTo>
                <a:close/>
                <a:moveTo>
                  <a:pt x="25" y="14187"/>
                </a:moveTo>
                <a:lnTo>
                  <a:pt x="25" y="14262"/>
                </a:lnTo>
                <a:cubicBezTo>
                  <a:pt x="25" y="14269"/>
                  <a:pt x="20" y="14275"/>
                  <a:pt x="13" y="14275"/>
                </a:cubicBezTo>
                <a:cubicBezTo>
                  <a:pt x="6" y="14275"/>
                  <a:pt x="0" y="14269"/>
                  <a:pt x="0" y="14262"/>
                </a:cubicBezTo>
                <a:lnTo>
                  <a:pt x="0" y="14187"/>
                </a:lnTo>
                <a:cubicBezTo>
                  <a:pt x="0" y="14180"/>
                  <a:pt x="6" y="14175"/>
                  <a:pt x="13" y="14175"/>
                </a:cubicBezTo>
                <a:cubicBezTo>
                  <a:pt x="20" y="14175"/>
                  <a:pt x="25" y="14180"/>
                  <a:pt x="25" y="14187"/>
                </a:cubicBezTo>
                <a:close/>
                <a:moveTo>
                  <a:pt x="25" y="14362"/>
                </a:moveTo>
                <a:lnTo>
                  <a:pt x="25" y="14437"/>
                </a:lnTo>
                <a:cubicBezTo>
                  <a:pt x="25" y="14444"/>
                  <a:pt x="20" y="14450"/>
                  <a:pt x="13" y="14450"/>
                </a:cubicBezTo>
                <a:cubicBezTo>
                  <a:pt x="6" y="14450"/>
                  <a:pt x="0" y="14444"/>
                  <a:pt x="0" y="14437"/>
                </a:cubicBezTo>
                <a:lnTo>
                  <a:pt x="0" y="14362"/>
                </a:lnTo>
                <a:cubicBezTo>
                  <a:pt x="0" y="14355"/>
                  <a:pt x="6" y="14350"/>
                  <a:pt x="13" y="14350"/>
                </a:cubicBezTo>
                <a:cubicBezTo>
                  <a:pt x="20" y="14350"/>
                  <a:pt x="25" y="14355"/>
                  <a:pt x="25" y="14362"/>
                </a:cubicBezTo>
                <a:close/>
                <a:moveTo>
                  <a:pt x="25" y="14537"/>
                </a:moveTo>
                <a:lnTo>
                  <a:pt x="25" y="14612"/>
                </a:lnTo>
                <a:cubicBezTo>
                  <a:pt x="25" y="14619"/>
                  <a:pt x="20" y="14625"/>
                  <a:pt x="13" y="14625"/>
                </a:cubicBezTo>
                <a:cubicBezTo>
                  <a:pt x="6" y="14625"/>
                  <a:pt x="0" y="14619"/>
                  <a:pt x="0" y="14612"/>
                </a:cubicBezTo>
                <a:lnTo>
                  <a:pt x="0" y="14537"/>
                </a:lnTo>
                <a:cubicBezTo>
                  <a:pt x="0" y="14530"/>
                  <a:pt x="6" y="14525"/>
                  <a:pt x="13" y="14525"/>
                </a:cubicBezTo>
                <a:cubicBezTo>
                  <a:pt x="20" y="14525"/>
                  <a:pt x="25" y="14530"/>
                  <a:pt x="25" y="14537"/>
                </a:cubicBezTo>
                <a:close/>
                <a:moveTo>
                  <a:pt x="25" y="14712"/>
                </a:moveTo>
                <a:lnTo>
                  <a:pt x="25" y="14787"/>
                </a:lnTo>
                <a:cubicBezTo>
                  <a:pt x="25" y="14794"/>
                  <a:pt x="20" y="14800"/>
                  <a:pt x="13" y="14800"/>
                </a:cubicBezTo>
                <a:cubicBezTo>
                  <a:pt x="6" y="14800"/>
                  <a:pt x="0" y="14794"/>
                  <a:pt x="0" y="14787"/>
                </a:cubicBezTo>
                <a:lnTo>
                  <a:pt x="0" y="14712"/>
                </a:lnTo>
                <a:cubicBezTo>
                  <a:pt x="0" y="14705"/>
                  <a:pt x="6" y="14700"/>
                  <a:pt x="13" y="14700"/>
                </a:cubicBezTo>
                <a:cubicBezTo>
                  <a:pt x="20" y="14700"/>
                  <a:pt x="25" y="14705"/>
                  <a:pt x="25" y="14712"/>
                </a:cubicBezTo>
                <a:close/>
                <a:moveTo>
                  <a:pt x="25" y="14887"/>
                </a:moveTo>
                <a:lnTo>
                  <a:pt x="25" y="14962"/>
                </a:lnTo>
                <a:cubicBezTo>
                  <a:pt x="25" y="14969"/>
                  <a:pt x="20" y="14975"/>
                  <a:pt x="13" y="14975"/>
                </a:cubicBezTo>
                <a:cubicBezTo>
                  <a:pt x="6" y="14975"/>
                  <a:pt x="0" y="14969"/>
                  <a:pt x="0" y="14962"/>
                </a:cubicBezTo>
                <a:lnTo>
                  <a:pt x="0" y="14887"/>
                </a:lnTo>
                <a:cubicBezTo>
                  <a:pt x="0" y="14880"/>
                  <a:pt x="6" y="14875"/>
                  <a:pt x="13" y="14875"/>
                </a:cubicBezTo>
                <a:cubicBezTo>
                  <a:pt x="20" y="14875"/>
                  <a:pt x="25" y="14880"/>
                  <a:pt x="25" y="14887"/>
                </a:cubicBezTo>
                <a:close/>
                <a:moveTo>
                  <a:pt x="25" y="15062"/>
                </a:moveTo>
                <a:lnTo>
                  <a:pt x="25" y="15137"/>
                </a:lnTo>
                <a:cubicBezTo>
                  <a:pt x="25" y="15144"/>
                  <a:pt x="20" y="15150"/>
                  <a:pt x="13" y="15150"/>
                </a:cubicBezTo>
                <a:cubicBezTo>
                  <a:pt x="6" y="15150"/>
                  <a:pt x="0" y="15144"/>
                  <a:pt x="0" y="15137"/>
                </a:cubicBezTo>
                <a:lnTo>
                  <a:pt x="0" y="15062"/>
                </a:lnTo>
                <a:cubicBezTo>
                  <a:pt x="0" y="15055"/>
                  <a:pt x="6" y="15050"/>
                  <a:pt x="13" y="15050"/>
                </a:cubicBezTo>
                <a:cubicBezTo>
                  <a:pt x="20" y="15050"/>
                  <a:pt x="25" y="15055"/>
                  <a:pt x="25" y="15062"/>
                </a:cubicBezTo>
                <a:close/>
                <a:moveTo>
                  <a:pt x="25" y="15237"/>
                </a:moveTo>
                <a:lnTo>
                  <a:pt x="25" y="15312"/>
                </a:lnTo>
                <a:cubicBezTo>
                  <a:pt x="25" y="15319"/>
                  <a:pt x="20" y="15325"/>
                  <a:pt x="13" y="15325"/>
                </a:cubicBezTo>
                <a:cubicBezTo>
                  <a:pt x="6" y="15325"/>
                  <a:pt x="0" y="15319"/>
                  <a:pt x="0" y="15312"/>
                </a:cubicBezTo>
                <a:lnTo>
                  <a:pt x="0" y="15237"/>
                </a:lnTo>
                <a:cubicBezTo>
                  <a:pt x="0" y="15230"/>
                  <a:pt x="6" y="15225"/>
                  <a:pt x="13" y="15225"/>
                </a:cubicBezTo>
                <a:cubicBezTo>
                  <a:pt x="20" y="15225"/>
                  <a:pt x="25" y="15230"/>
                  <a:pt x="25" y="15237"/>
                </a:cubicBezTo>
                <a:close/>
                <a:moveTo>
                  <a:pt x="25" y="15412"/>
                </a:moveTo>
                <a:lnTo>
                  <a:pt x="25" y="15487"/>
                </a:lnTo>
                <a:cubicBezTo>
                  <a:pt x="25" y="15494"/>
                  <a:pt x="20" y="15500"/>
                  <a:pt x="13" y="15500"/>
                </a:cubicBezTo>
                <a:cubicBezTo>
                  <a:pt x="6" y="15500"/>
                  <a:pt x="0" y="15494"/>
                  <a:pt x="0" y="15487"/>
                </a:cubicBezTo>
                <a:lnTo>
                  <a:pt x="0" y="15412"/>
                </a:lnTo>
                <a:cubicBezTo>
                  <a:pt x="0" y="15405"/>
                  <a:pt x="6" y="15400"/>
                  <a:pt x="13" y="15400"/>
                </a:cubicBezTo>
                <a:cubicBezTo>
                  <a:pt x="20" y="15400"/>
                  <a:pt x="25" y="15405"/>
                  <a:pt x="25" y="15412"/>
                </a:cubicBezTo>
                <a:close/>
                <a:moveTo>
                  <a:pt x="25" y="15587"/>
                </a:moveTo>
                <a:lnTo>
                  <a:pt x="25" y="15662"/>
                </a:lnTo>
                <a:cubicBezTo>
                  <a:pt x="25" y="15669"/>
                  <a:pt x="20" y="15675"/>
                  <a:pt x="13" y="15675"/>
                </a:cubicBezTo>
                <a:cubicBezTo>
                  <a:pt x="6" y="15675"/>
                  <a:pt x="0" y="15669"/>
                  <a:pt x="0" y="15662"/>
                </a:cubicBezTo>
                <a:lnTo>
                  <a:pt x="0" y="15587"/>
                </a:lnTo>
                <a:cubicBezTo>
                  <a:pt x="0" y="15580"/>
                  <a:pt x="6" y="15575"/>
                  <a:pt x="13" y="15575"/>
                </a:cubicBezTo>
                <a:cubicBezTo>
                  <a:pt x="20" y="15575"/>
                  <a:pt x="25" y="15580"/>
                  <a:pt x="25" y="15587"/>
                </a:cubicBezTo>
                <a:close/>
                <a:moveTo>
                  <a:pt x="25" y="15762"/>
                </a:moveTo>
                <a:lnTo>
                  <a:pt x="25" y="15837"/>
                </a:lnTo>
                <a:cubicBezTo>
                  <a:pt x="25" y="15844"/>
                  <a:pt x="20" y="15850"/>
                  <a:pt x="13" y="15850"/>
                </a:cubicBezTo>
                <a:cubicBezTo>
                  <a:pt x="6" y="15850"/>
                  <a:pt x="0" y="15844"/>
                  <a:pt x="0" y="15837"/>
                </a:cubicBezTo>
                <a:lnTo>
                  <a:pt x="0" y="15762"/>
                </a:lnTo>
                <a:cubicBezTo>
                  <a:pt x="0" y="15755"/>
                  <a:pt x="6" y="15750"/>
                  <a:pt x="13" y="15750"/>
                </a:cubicBezTo>
                <a:cubicBezTo>
                  <a:pt x="20" y="15750"/>
                  <a:pt x="25" y="15755"/>
                  <a:pt x="25" y="15762"/>
                </a:cubicBezTo>
                <a:close/>
                <a:moveTo>
                  <a:pt x="25" y="15937"/>
                </a:moveTo>
                <a:lnTo>
                  <a:pt x="25" y="16012"/>
                </a:lnTo>
                <a:cubicBezTo>
                  <a:pt x="25" y="16019"/>
                  <a:pt x="20" y="16025"/>
                  <a:pt x="13" y="16025"/>
                </a:cubicBezTo>
                <a:cubicBezTo>
                  <a:pt x="6" y="16025"/>
                  <a:pt x="0" y="16019"/>
                  <a:pt x="0" y="16012"/>
                </a:cubicBezTo>
                <a:lnTo>
                  <a:pt x="0" y="15937"/>
                </a:lnTo>
                <a:cubicBezTo>
                  <a:pt x="0" y="15930"/>
                  <a:pt x="6" y="15925"/>
                  <a:pt x="13" y="15925"/>
                </a:cubicBezTo>
                <a:cubicBezTo>
                  <a:pt x="20" y="15925"/>
                  <a:pt x="25" y="15930"/>
                  <a:pt x="25" y="15937"/>
                </a:cubicBezTo>
                <a:close/>
                <a:moveTo>
                  <a:pt x="25" y="16112"/>
                </a:moveTo>
                <a:lnTo>
                  <a:pt x="25" y="16187"/>
                </a:lnTo>
                <a:cubicBezTo>
                  <a:pt x="25" y="16194"/>
                  <a:pt x="20" y="16200"/>
                  <a:pt x="13" y="16200"/>
                </a:cubicBezTo>
                <a:cubicBezTo>
                  <a:pt x="6" y="16200"/>
                  <a:pt x="0" y="16194"/>
                  <a:pt x="0" y="16187"/>
                </a:cubicBezTo>
                <a:lnTo>
                  <a:pt x="0" y="16112"/>
                </a:lnTo>
                <a:cubicBezTo>
                  <a:pt x="0" y="16105"/>
                  <a:pt x="6" y="16100"/>
                  <a:pt x="13" y="16100"/>
                </a:cubicBezTo>
                <a:cubicBezTo>
                  <a:pt x="20" y="16100"/>
                  <a:pt x="25" y="16105"/>
                  <a:pt x="25" y="16112"/>
                </a:cubicBezTo>
                <a:close/>
                <a:moveTo>
                  <a:pt x="25" y="16287"/>
                </a:moveTo>
                <a:lnTo>
                  <a:pt x="25" y="16362"/>
                </a:lnTo>
                <a:cubicBezTo>
                  <a:pt x="25" y="16369"/>
                  <a:pt x="20" y="16375"/>
                  <a:pt x="13" y="16375"/>
                </a:cubicBezTo>
                <a:cubicBezTo>
                  <a:pt x="6" y="16375"/>
                  <a:pt x="0" y="16369"/>
                  <a:pt x="0" y="16362"/>
                </a:cubicBezTo>
                <a:lnTo>
                  <a:pt x="0" y="16287"/>
                </a:lnTo>
                <a:cubicBezTo>
                  <a:pt x="0" y="16280"/>
                  <a:pt x="6" y="16275"/>
                  <a:pt x="13" y="16275"/>
                </a:cubicBezTo>
                <a:cubicBezTo>
                  <a:pt x="20" y="16275"/>
                  <a:pt x="25" y="16280"/>
                  <a:pt x="25" y="16287"/>
                </a:cubicBezTo>
                <a:close/>
                <a:moveTo>
                  <a:pt x="25" y="16462"/>
                </a:moveTo>
                <a:lnTo>
                  <a:pt x="25" y="16537"/>
                </a:lnTo>
                <a:cubicBezTo>
                  <a:pt x="25" y="16544"/>
                  <a:pt x="20" y="16550"/>
                  <a:pt x="13" y="16550"/>
                </a:cubicBezTo>
                <a:cubicBezTo>
                  <a:pt x="6" y="16550"/>
                  <a:pt x="0" y="16544"/>
                  <a:pt x="0" y="16537"/>
                </a:cubicBezTo>
                <a:lnTo>
                  <a:pt x="0" y="16462"/>
                </a:lnTo>
                <a:cubicBezTo>
                  <a:pt x="0" y="16455"/>
                  <a:pt x="6" y="16450"/>
                  <a:pt x="13" y="16450"/>
                </a:cubicBezTo>
                <a:cubicBezTo>
                  <a:pt x="20" y="16450"/>
                  <a:pt x="25" y="16455"/>
                  <a:pt x="25" y="16462"/>
                </a:cubicBezTo>
                <a:close/>
                <a:moveTo>
                  <a:pt x="25" y="16637"/>
                </a:moveTo>
                <a:lnTo>
                  <a:pt x="25" y="16712"/>
                </a:lnTo>
                <a:cubicBezTo>
                  <a:pt x="25" y="16719"/>
                  <a:pt x="20" y="16725"/>
                  <a:pt x="13" y="16725"/>
                </a:cubicBezTo>
                <a:cubicBezTo>
                  <a:pt x="6" y="16725"/>
                  <a:pt x="0" y="16719"/>
                  <a:pt x="0" y="16712"/>
                </a:cubicBezTo>
                <a:lnTo>
                  <a:pt x="0" y="16637"/>
                </a:lnTo>
                <a:cubicBezTo>
                  <a:pt x="0" y="16630"/>
                  <a:pt x="6" y="16625"/>
                  <a:pt x="13" y="16625"/>
                </a:cubicBezTo>
                <a:cubicBezTo>
                  <a:pt x="20" y="16625"/>
                  <a:pt x="25" y="16630"/>
                  <a:pt x="25" y="16637"/>
                </a:cubicBezTo>
                <a:close/>
                <a:moveTo>
                  <a:pt x="25" y="16812"/>
                </a:moveTo>
                <a:lnTo>
                  <a:pt x="25" y="16887"/>
                </a:lnTo>
                <a:cubicBezTo>
                  <a:pt x="25" y="16894"/>
                  <a:pt x="20" y="16900"/>
                  <a:pt x="13" y="16900"/>
                </a:cubicBezTo>
                <a:cubicBezTo>
                  <a:pt x="6" y="16900"/>
                  <a:pt x="0" y="16894"/>
                  <a:pt x="0" y="16887"/>
                </a:cubicBezTo>
                <a:lnTo>
                  <a:pt x="0" y="16812"/>
                </a:lnTo>
                <a:cubicBezTo>
                  <a:pt x="0" y="16805"/>
                  <a:pt x="6" y="16800"/>
                  <a:pt x="13" y="16800"/>
                </a:cubicBezTo>
                <a:cubicBezTo>
                  <a:pt x="20" y="16800"/>
                  <a:pt x="25" y="16805"/>
                  <a:pt x="25" y="16812"/>
                </a:cubicBezTo>
                <a:close/>
                <a:moveTo>
                  <a:pt x="25" y="16987"/>
                </a:moveTo>
                <a:lnTo>
                  <a:pt x="25" y="17062"/>
                </a:lnTo>
                <a:cubicBezTo>
                  <a:pt x="25" y="17069"/>
                  <a:pt x="20" y="17075"/>
                  <a:pt x="13" y="17075"/>
                </a:cubicBezTo>
                <a:cubicBezTo>
                  <a:pt x="6" y="17075"/>
                  <a:pt x="0" y="17069"/>
                  <a:pt x="0" y="17062"/>
                </a:cubicBezTo>
                <a:lnTo>
                  <a:pt x="0" y="16987"/>
                </a:lnTo>
                <a:cubicBezTo>
                  <a:pt x="0" y="16980"/>
                  <a:pt x="6" y="16975"/>
                  <a:pt x="13" y="16975"/>
                </a:cubicBezTo>
                <a:cubicBezTo>
                  <a:pt x="20" y="16975"/>
                  <a:pt x="25" y="16980"/>
                  <a:pt x="25" y="16987"/>
                </a:cubicBezTo>
                <a:close/>
                <a:moveTo>
                  <a:pt x="25" y="17162"/>
                </a:moveTo>
                <a:lnTo>
                  <a:pt x="25" y="17237"/>
                </a:lnTo>
                <a:cubicBezTo>
                  <a:pt x="25" y="17244"/>
                  <a:pt x="20" y="17250"/>
                  <a:pt x="13" y="17250"/>
                </a:cubicBezTo>
                <a:cubicBezTo>
                  <a:pt x="6" y="17250"/>
                  <a:pt x="0" y="17244"/>
                  <a:pt x="0" y="17237"/>
                </a:cubicBezTo>
                <a:lnTo>
                  <a:pt x="0" y="17162"/>
                </a:lnTo>
                <a:cubicBezTo>
                  <a:pt x="0" y="17155"/>
                  <a:pt x="6" y="17150"/>
                  <a:pt x="13" y="17150"/>
                </a:cubicBezTo>
                <a:cubicBezTo>
                  <a:pt x="20" y="17150"/>
                  <a:pt x="25" y="17155"/>
                  <a:pt x="25" y="17162"/>
                </a:cubicBezTo>
                <a:close/>
                <a:moveTo>
                  <a:pt x="25" y="17337"/>
                </a:moveTo>
                <a:lnTo>
                  <a:pt x="25" y="17412"/>
                </a:lnTo>
                <a:cubicBezTo>
                  <a:pt x="25" y="17419"/>
                  <a:pt x="20" y="17425"/>
                  <a:pt x="13" y="17425"/>
                </a:cubicBezTo>
                <a:cubicBezTo>
                  <a:pt x="6" y="17425"/>
                  <a:pt x="0" y="17419"/>
                  <a:pt x="0" y="17412"/>
                </a:cubicBezTo>
                <a:lnTo>
                  <a:pt x="0" y="17337"/>
                </a:lnTo>
                <a:cubicBezTo>
                  <a:pt x="0" y="17330"/>
                  <a:pt x="6" y="17325"/>
                  <a:pt x="13" y="17325"/>
                </a:cubicBezTo>
                <a:cubicBezTo>
                  <a:pt x="20" y="17325"/>
                  <a:pt x="25" y="17330"/>
                  <a:pt x="25" y="17337"/>
                </a:cubicBezTo>
                <a:close/>
                <a:moveTo>
                  <a:pt x="25" y="17512"/>
                </a:moveTo>
                <a:lnTo>
                  <a:pt x="25" y="17587"/>
                </a:lnTo>
                <a:cubicBezTo>
                  <a:pt x="25" y="17594"/>
                  <a:pt x="20" y="17600"/>
                  <a:pt x="13" y="17600"/>
                </a:cubicBezTo>
                <a:cubicBezTo>
                  <a:pt x="6" y="17600"/>
                  <a:pt x="0" y="17594"/>
                  <a:pt x="0" y="17587"/>
                </a:cubicBezTo>
                <a:lnTo>
                  <a:pt x="0" y="17512"/>
                </a:lnTo>
                <a:cubicBezTo>
                  <a:pt x="0" y="17505"/>
                  <a:pt x="6" y="17500"/>
                  <a:pt x="13" y="17500"/>
                </a:cubicBezTo>
                <a:cubicBezTo>
                  <a:pt x="20" y="17500"/>
                  <a:pt x="25" y="17505"/>
                  <a:pt x="25" y="17512"/>
                </a:cubicBezTo>
                <a:close/>
                <a:moveTo>
                  <a:pt x="25" y="17687"/>
                </a:moveTo>
                <a:lnTo>
                  <a:pt x="25" y="17762"/>
                </a:lnTo>
                <a:cubicBezTo>
                  <a:pt x="25" y="17769"/>
                  <a:pt x="20" y="17775"/>
                  <a:pt x="13" y="17775"/>
                </a:cubicBezTo>
                <a:cubicBezTo>
                  <a:pt x="6" y="17775"/>
                  <a:pt x="0" y="17769"/>
                  <a:pt x="0" y="17762"/>
                </a:cubicBezTo>
                <a:lnTo>
                  <a:pt x="0" y="17687"/>
                </a:lnTo>
                <a:cubicBezTo>
                  <a:pt x="0" y="17680"/>
                  <a:pt x="6" y="17675"/>
                  <a:pt x="13" y="17675"/>
                </a:cubicBezTo>
                <a:cubicBezTo>
                  <a:pt x="20" y="17675"/>
                  <a:pt x="25" y="17680"/>
                  <a:pt x="25" y="17687"/>
                </a:cubicBezTo>
                <a:close/>
                <a:moveTo>
                  <a:pt x="25" y="17862"/>
                </a:moveTo>
                <a:lnTo>
                  <a:pt x="25" y="17937"/>
                </a:lnTo>
                <a:cubicBezTo>
                  <a:pt x="25" y="17944"/>
                  <a:pt x="20" y="17950"/>
                  <a:pt x="13" y="17950"/>
                </a:cubicBezTo>
                <a:cubicBezTo>
                  <a:pt x="6" y="17950"/>
                  <a:pt x="0" y="17944"/>
                  <a:pt x="0" y="17937"/>
                </a:cubicBezTo>
                <a:lnTo>
                  <a:pt x="0" y="17862"/>
                </a:lnTo>
                <a:cubicBezTo>
                  <a:pt x="0" y="17855"/>
                  <a:pt x="6" y="17850"/>
                  <a:pt x="13" y="17850"/>
                </a:cubicBezTo>
                <a:cubicBezTo>
                  <a:pt x="20" y="17850"/>
                  <a:pt x="25" y="17855"/>
                  <a:pt x="25" y="17862"/>
                </a:cubicBezTo>
                <a:close/>
                <a:moveTo>
                  <a:pt x="25" y="18037"/>
                </a:moveTo>
                <a:lnTo>
                  <a:pt x="25" y="18112"/>
                </a:lnTo>
                <a:cubicBezTo>
                  <a:pt x="25" y="18119"/>
                  <a:pt x="20" y="18125"/>
                  <a:pt x="13" y="18125"/>
                </a:cubicBezTo>
                <a:cubicBezTo>
                  <a:pt x="6" y="18125"/>
                  <a:pt x="0" y="18119"/>
                  <a:pt x="0" y="18112"/>
                </a:cubicBezTo>
                <a:lnTo>
                  <a:pt x="0" y="18037"/>
                </a:lnTo>
                <a:cubicBezTo>
                  <a:pt x="0" y="18030"/>
                  <a:pt x="6" y="18025"/>
                  <a:pt x="13" y="18025"/>
                </a:cubicBezTo>
                <a:cubicBezTo>
                  <a:pt x="20" y="18025"/>
                  <a:pt x="25" y="18030"/>
                  <a:pt x="25" y="18037"/>
                </a:cubicBezTo>
                <a:close/>
                <a:moveTo>
                  <a:pt x="25" y="18212"/>
                </a:moveTo>
                <a:lnTo>
                  <a:pt x="25" y="18287"/>
                </a:lnTo>
                <a:cubicBezTo>
                  <a:pt x="25" y="18294"/>
                  <a:pt x="20" y="18300"/>
                  <a:pt x="13" y="18300"/>
                </a:cubicBezTo>
                <a:cubicBezTo>
                  <a:pt x="6" y="18300"/>
                  <a:pt x="0" y="18294"/>
                  <a:pt x="0" y="18287"/>
                </a:cubicBezTo>
                <a:lnTo>
                  <a:pt x="0" y="18212"/>
                </a:lnTo>
                <a:cubicBezTo>
                  <a:pt x="0" y="18205"/>
                  <a:pt x="6" y="18200"/>
                  <a:pt x="13" y="18200"/>
                </a:cubicBezTo>
                <a:cubicBezTo>
                  <a:pt x="20" y="18200"/>
                  <a:pt x="25" y="18205"/>
                  <a:pt x="25" y="18212"/>
                </a:cubicBezTo>
                <a:close/>
                <a:moveTo>
                  <a:pt x="25" y="18387"/>
                </a:moveTo>
                <a:lnTo>
                  <a:pt x="25" y="18462"/>
                </a:lnTo>
                <a:cubicBezTo>
                  <a:pt x="25" y="18469"/>
                  <a:pt x="20" y="18475"/>
                  <a:pt x="13" y="18475"/>
                </a:cubicBezTo>
                <a:cubicBezTo>
                  <a:pt x="6" y="18475"/>
                  <a:pt x="0" y="18469"/>
                  <a:pt x="0" y="18462"/>
                </a:cubicBezTo>
                <a:lnTo>
                  <a:pt x="0" y="18387"/>
                </a:lnTo>
                <a:cubicBezTo>
                  <a:pt x="0" y="18380"/>
                  <a:pt x="6" y="18375"/>
                  <a:pt x="13" y="18375"/>
                </a:cubicBezTo>
                <a:cubicBezTo>
                  <a:pt x="20" y="18375"/>
                  <a:pt x="25" y="18380"/>
                  <a:pt x="25" y="18387"/>
                </a:cubicBezTo>
                <a:close/>
                <a:moveTo>
                  <a:pt x="25" y="18562"/>
                </a:moveTo>
                <a:lnTo>
                  <a:pt x="25" y="18637"/>
                </a:lnTo>
                <a:cubicBezTo>
                  <a:pt x="25" y="18644"/>
                  <a:pt x="20" y="18650"/>
                  <a:pt x="13" y="18650"/>
                </a:cubicBezTo>
                <a:cubicBezTo>
                  <a:pt x="6" y="18650"/>
                  <a:pt x="0" y="18644"/>
                  <a:pt x="0" y="18637"/>
                </a:cubicBezTo>
                <a:lnTo>
                  <a:pt x="0" y="18562"/>
                </a:lnTo>
                <a:cubicBezTo>
                  <a:pt x="0" y="18555"/>
                  <a:pt x="6" y="18550"/>
                  <a:pt x="13" y="18550"/>
                </a:cubicBezTo>
                <a:cubicBezTo>
                  <a:pt x="20" y="18550"/>
                  <a:pt x="25" y="18555"/>
                  <a:pt x="25" y="18562"/>
                </a:cubicBezTo>
                <a:close/>
                <a:moveTo>
                  <a:pt x="25" y="18737"/>
                </a:moveTo>
                <a:lnTo>
                  <a:pt x="25" y="18812"/>
                </a:lnTo>
                <a:cubicBezTo>
                  <a:pt x="25" y="18819"/>
                  <a:pt x="20" y="18825"/>
                  <a:pt x="13" y="18825"/>
                </a:cubicBezTo>
                <a:cubicBezTo>
                  <a:pt x="6" y="18825"/>
                  <a:pt x="0" y="18819"/>
                  <a:pt x="0" y="18812"/>
                </a:cubicBezTo>
                <a:lnTo>
                  <a:pt x="0" y="18737"/>
                </a:lnTo>
                <a:cubicBezTo>
                  <a:pt x="0" y="18730"/>
                  <a:pt x="6" y="18725"/>
                  <a:pt x="13" y="18725"/>
                </a:cubicBezTo>
                <a:cubicBezTo>
                  <a:pt x="20" y="18725"/>
                  <a:pt x="25" y="18730"/>
                  <a:pt x="25" y="18737"/>
                </a:cubicBezTo>
                <a:close/>
                <a:moveTo>
                  <a:pt x="25" y="18912"/>
                </a:moveTo>
                <a:lnTo>
                  <a:pt x="25" y="18987"/>
                </a:lnTo>
                <a:cubicBezTo>
                  <a:pt x="25" y="18994"/>
                  <a:pt x="20" y="19000"/>
                  <a:pt x="13" y="19000"/>
                </a:cubicBezTo>
                <a:cubicBezTo>
                  <a:pt x="6" y="19000"/>
                  <a:pt x="0" y="18994"/>
                  <a:pt x="0" y="18987"/>
                </a:cubicBezTo>
                <a:lnTo>
                  <a:pt x="0" y="18912"/>
                </a:lnTo>
                <a:cubicBezTo>
                  <a:pt x="0" y="18905"/>
                  <a:pt x="6" y="18900"/>
                  <a:pt x="13" y="18900"/>
                </a:cubicBezTo>
                <a:cubicBezTo>
                  <a:pt x="20" y="18900"/>
                  <a:pt x="25" y="18905"/>
                  <a:pt x="25" y="18912"/>
                </a:cubicBezTo>
                <a:close/>
                <a:moveTo>
                  <a:pt x="25" y="19087"/>
                </a:moveTo>
                <a:lnTo>
                  <a:pt x="25" y="19162"/>
                </a:lnTo>
                <a:cubicBezTo>
                  <a:pt x="25" y="19169"/>
                  <a:pt x="20" y="19175"/>
                  <a:pt x="13" y="19175"/>
                </a:cubicBezTo>
                <a:cubicBezTo>
                  <a:pt x="6" y="19175"/>
                  <a:pt x="0" y="19169"/>
                  <a:pt x="0" y="19162"/>
                </a:cubicBezTo>
                <a:lnTo>
                  <a:pt x="0" y="19087"/>
                </a:lnTo>
                <a:cubicBezTo>
                  <a:pt x="0" y="19080"/>
                  <a:pt x="6" y="19075"/>
                  <a:pt x="13" y="19075"/>
                </a:cubicBezTo>
                <a:cubicBezTo>
                  <a:pt x="20" y="19075"/>
                  <a:pt x="25" y="19080"/>
                  <a:pt x="25" y="19087"/>
                </a:cubicBezTo>
                <a:close/>
                <a:moveTo>
                  <a:pt x="25" y="19262"/>
                </a:moveTo>
                <a:lnTo>
                  <a:pt x="25" y="19337"/>
                </a:lnTo>
                <a:cubicBezTo>
                  <a:pt x="25" y="19344"/>
                  <a:pt x="20" y="19350"/>
                  <a:pt x="13" y="19350"/>
                </a:cubicBezTo>
                <a:cubicBezTo>
                  <a:pt x="6" y="19350"/>
                  <a:pt x="0" y="19344"/>
                  <a:pt x="0" y="19337"/>
                </a:cubicBezTo>
                <a:lnTo>
                  <a:pt x="0" y="19262"/>
                </a:lnTo>
                <a:cubicBezTo>
                  <a:pt x="0" y="19255"/>
                  <a:pt x="6" y="19250"/>
                  <a:pt x="13" y="19250"/>
                </a:cubicBezTo>
                <a:cubicBezTo>
                  <a:pt x="20" y="19250"/>
                  <a:pt x="25" y="19255"/>
                  <a:pt x="25" y="19262"/>
                </a:cubicBezTo>
                <a:close/>
                <a:moveTo>
                  <a:pt x="25" y="19437"/>
                </a:moveTo>
                <a:lnTo>
                  <a:pt x="25" y="19512"/>
                </a:lnTo>
                <a:cubicBezTo>
                  <a:pt x="25" y="19519"/>
                  <a:pt x="20" y="19525"/>
                  <a:pt x="13" y="19525"/>
                </a:cubicBezTo>
                <a:cubicBezTo>
                  <a:pt x="6" y="19525"/>
                  <a:pt x="0" y="19519"/>
                  <a:pt x="0" y="19512"/>
                </a:cubicBezTo>
                <a:lnTo>
                  <a:pt x="0" y="19437"/>
                </a:lnTo>
                <a:cubicBezTo>
                  <a:pt x="0" y="19430"/>
                  <a:pt x="6" y="19425"/>
                  <a:pt x="13" y="19425"/>
                </a:cubicBezTo>
                <a:cubicBezTo>
                  <a:pt x="20" y="19425"/>
                  <a:pt x="25" y="19430"/>
                  <a:pt x="25" y="19437"/>
                </a:cubicBezTo>
                <a:close/>
                <a:moveTo>
                  <a:pt x="25" y="19612"/>
                </a:moveTo>
                <a:lnTo>
                  <a:pt x="25" y="19687"/>
                </a:lnTo>
                <a:cubicBezTo>
                  <a:pt x="25" y="19694"/>
                  <a:pt x="20" y="19700"/>
                  <a:pt x="13" y="19700"/>
                </a:cubicBezTo>
                <a:cubicBezTo>
                  <a:pt x="6" y="19700"/>
                  <a:pt x="0" y="19694"/>
                  <a:pt x="0" y="19687"/>
                </a:cubicBezTo>
                <a:lnTo>
                  <a:pt x="0" y="19612"/>
                </a:lnTo>
                <a:cubicBezTo>
                  <a:pt x="0" y="19605"/>
                  <a:pt x="6" y="19600"/>
                  <a:pt x="13" y="19600"/>
                </a:cubicBezTo>
                <a:cubicBezTo>
                  <a:pt x="20" y="19600"/>
                  <a:pt x="25" y="19605"/>
                  <a:pt x="25" y="19612"/>
                </a:cubicBezTo>
                <a:close/>
                <a:moveTo>
                  <a:pt x="25" y="19787"/>
                </a:moveTo>
                <a:lnTo>
                  <a:pt x="25" y="19862"/>
                </a:lnTo>
                <a:cubicBezTo>
                  <a:pt x="25" y="19869"/>
                  <a:pt x="20" y="19875"/>
                  <a:pt x="13" y="19875"/>
                </a:cubicBezTo>
                <a:cubicBezTo>
                  <a:pt x="6" y="19875"/>
                  <a:pt x="0" y="19869"/>
                  <a:pt x="0" y="19862"/>
                </a:cubicBezTo>
                <a:lnTo>
                  <a:pt x="0" y="19787"/>
                </a:lnTo>
                <a:cubicBezTo>
                  <a:pt x="0" y="19780"/>
                  <a:pt x="6" y="19775"/>
                  <a:pt x="13" y="19775"/>
                </a:cubicBezTo>
                <a:cubicBezTo>
                  <a:pt x="20" y="19775"/>
                  <a:pt x="25" y="19780"/>
                  <a:pt x="25" y="19787"/>
                </a:cubicBezTo>
                <a:close/>
                <a:moveTo>
                  <a:pt x="25" y="19962"/>
                </a:moveTo>
                <a:lnTo>
                  <a:pt x="25" y="20037"/>
                </a:lnTo>
                <a:cubicBezTo>
                  <a:pt x="25" y="20044"/>
                  <a:pt x="20" y="20050"/>
                  <a:pt x="13" y="20050"/>
                </a:cubicBezTo>
                <a:cubicBezTo>
                  <a:pt x="6" y="20050"/>
                  <a:pt x="0" y="20044"/>
                  <a:pt x="0" y="20037"/>
                </a:cubicBezTo>
                <a:lnTo>
                  <a:pt x="0" y="19962"/>
                </a:lnTo>
                <a:cubicBezTo>
                  <a:pt x="0" y="19955"/>
                  <a:pt x="6" y="19950"/>
                  <a:pt x="13" y="19950"/>
                </a:cubicBezTo>
                <a:cubicBezTo>
                  <a:pt x="20" y="19950"/>
                  <a:pt x="25" y="19955"/>
                  <a:pt x="25" y="19962"/>
                </a:cubicBezTo>
                <a:close/>
                <a:moveTo>
                  <a:pt x="25" y="20137"/>
                </a:moveTo>
                <a:lnTo>
                  <a:pt x="25" y="20212"/>
                </a:lnTo>
                <a:cubicBezTo>
                  <a:pt x="25" y="20219"/>
                  <a:pt x="20" y="20225"/>
                  <a:pt x="13" y="20225"/>
                </a:cubicBezTo>
                <a:cubicBezTo>
                  <a:pt x="6" y="20225"/>
                  <a:pt x="0" y="20219"/>
                  <a:pt x="0" y="20212"/>
                </a:cubicBezTo>
                <a:lnTo>
                  <a:pt x="0" y="20137"/>
                </a:lnTo>
                <a:cubicBezTo>
                  <a:pt x="0" y="20130"/>
                  <a:pt x="6" y="20125"/>
                  <a:pt x="13" y="20125"/>
                </a:cubicBezTo>
                <a:cubicBezTo>
                  <a:pt x="20" y="20125"/>
                  <a:pt x="25" y="20130"/>
                  <a:pt x="25" y="20137"/>
                </a:cubicBezTo>
                <a:close/>
                <a:moveTo>
                  <a:pt x="25" y="20312"/>
                </a:moveTo>
                <a:lnTo>
                  <a:pt x="25" y="20387"/>
                </a:lnTo>
                <a:cubicBezTo>
                  <a:pt x="25" y="20394"/>
                  <a:pt x="20" y="20400"/>
                  <a:pt x="13" y="20400"/>
                </a:cubicBezTo>
                <a:cubicBezTo>
                  <a:pt x="6" y="20400"/>
                  <a:pt x="0" y="20394"/>
                  <a:pt x="0" y="20387"/>
                </a:cubicBezTo>
                <a:lnTo>
                  <a:pt x="0" y="20312"/>
                </a:lnTo>
                <a:cubicBezTo>
                  <a:pt x="0" y="20305"/>
                  <a:pt x="6" y="20300"/>
                  <a:pt x="13" y="20300"/>
                </a:cubicBezTo>
                <a:cubicBezTo>
                  <a:pt x="20" y="20300"/>
                  <a:pt x="25" y="20305"/>
                  <a:pt x="25" y="20312"/>
                </a:cubicBezTo>
                <a:close/>
                <a:moveTo>
                  <a:pt x="25" y="20487"/>
                </a:moveTo>
                <a:lnTo>
                  <a:pt x="25" y="20562"/>
                </a:lnTo>
                <a:cubicBezTo>
                  <a:pt x="25" y="20569"/>
                  <a:pt x="20" y="20575"/>
                  <a:pt x="13" y="20575"/>
                </a:cubicBezTo>
                <a:cubicBezTo>
                  <a:pt x="6" y="20575"/>
                  <a:pt x="0" y="20569"/>
                  <a:pt x="0" y="20562"/>
                </a:cubicBezTo>
                <a:lnTo>
                  <a:pt x="0" y="20487"/>
                </a:lnTo>
                <a:cubicBezTo>
                  <a:pt x="0" y="20480"/>
                  <a:pt x="6" y="20475"/>
                  <a:pt x="13" y="20475"/>
                </a:cubicBezTo>
                <a:cubicBezTo>
                  <a:pt x="20" y="20475"/>
                  <a:pt x="25" y="20480"/>
                  <a:pt x="25" y="20487"/>
                </a:cubicBezTo>
                <a:close/>
                <a:moveTo>
                  <a:pt x="25" y="20662"/>
                </a:moveTo>
                <a:lnTo>
                  <a:pt x="25" y="20737"/>
                </a:lnTo>
                <a:cubicBezTo>
                  <a:pt x="25" y="20744"/>
                  <a:pt x="20" y="20750"/>
                  <a:pt x="13" y="20750"/>
                </a:cubicBezTo>
                <a:cubicBezTo>
                  <a:pt x="6" y="20750"/>
                  <a:pt x="0" y="20744"/>
                  <a:pt x="0" y="20737"/>
                </a:cubicBezTo>
                <a:lnTo>
                  <a:pt x="0" y="20662"/>
                </a:lnTo>
                <a:cubicBezTo>
                  <a:pt x="0" y="20655"/>
                  <a:pt x="6" y="20650"/>
                  <a:pt x="13" y="20650"/>
                </a:cubicBezTo>
                <a:cubicBezTo>
                  <a:pt x="20" y="20650"/>
                  <a:pt x="25" y="20655"/>
                  <a:pt x="25" y="20662"/>
                </a:cubicBezTo>
                <a:close/>
                <a:moveTo>
                  <a:pt x="25" y="20837"/>
                </a:moveTo>
                <a:lnTo>
                  <a:pt x="25" y="20912"/>
                </a:lnTo>
                <a:cubicBezTo>
                  <a:pt x="25" y="20919"/>
                  <a:pt x="20" y="20925"/>
                  <a:pt x="13" y="20925"/>
                </a:cubicBezTo>
                <a:cubicBezTo>
                  <a:pt x="6" y="20925"/>
                  <a:pt x="0" y="20919"/>
                  <a:pt x="0" y="20912"/>
                </a:cubicBezTo>
                <a:lnTo>
                  <a:pt x="0" y="20837"/>
                </a:lnTo>
                <a:cubicBezTo>
                  <a:pt x="0" y="20830"/>
                  <a:pt x="6" y="20825"/>
                  <a:pt x="13" y="20825"/>
                </a:cubicBezTo>
                <a:cubicBezTo>
                  <a:pt x="20" y="20825"/>
                  <a:pt x="25" y="20830"/>
                  <a:pt x="25" y="20837"/>
                </a:cubicBezTo>
                <a:close/>
                <a:moveTo>
                  <a:pt x="25" y="21012"/>
                </a:moveTo>
                <a:lnTo>
                  <a:pt x="25" y="21087"/>
                </a:lnTo>
                <a:cubicBezTo>
                  <a:pt x="25" y="21094"/>
                  <a:pt x="20" y="21100"/>
                  <a:pt x="13" y="21100"/>
                </a:cubicBezTo>
                <a:cubicBezTo>
                  <a:pt x="6" y="21100"/>
                  <a:pt x="0" y="21094"/>
                  <a:pt x="0" y="21087"/>
                </a:cubicBezTo>
                <a:lnTo>
                  <a:pt x="0" y="21012"/>
                </a:lnTo>
                <a:cubicBezTo>
                  <a:pt x="0" y="21005"/>
                  <a:pt x="6" y="21000"/>
                  <a:pt x="13" y="21000"/>
                </a:cubicBezTo>
                <a:cubicBezTo>
                  <a:pt x="20" y="21000"/>
                  <a:pt x="25" y="21005"/>
                  <a:pt x="25" y="21012"/>
                </a:cubicBezTo>
                <a:close/>
                <a:moveTo>
                  <a:pt x="25" y="21187"/>
                </a:moveTo>
                <a:lnTo>
                  <a:pt x="25" y="21262"/>
                </a:lnTo>
                <a:cubicBezTo>
                  <a:pt x="25" y="21269"/>
                  <a:pt x="20" y="21275"/>
                  <a:pt x="13" y="21275"/>
                </a:cubicBezTo>
                <a:cubicBezTo>
                  <a:pt x="6" y="21275"/>
                  <a:pt x="0" y="21269"/>
                  <a:pt x="0" y="21262"/>
                </a:cubicBezTo>
                <a:lnTo>
                  <a:pt x="0" y="21187"/>
                </a:lnTo>
                <a:cubicBezTo>
                  <a:pt x="0" y="21180"/>
                  <a:pt x="6" y="21175"/>
                  <a:pt x="13" y="21175"/>
                </a:cubicBezTo>
                <a:cubicBezTo>
                  <a:pt x="20" y="21175"/>
                  <a:pt x="25" y="21180"/>
                  <a:pt x="25" y="21187"/>
                </a:cubicBezTo>
                <a:close/>
                <a:moveTo>
                  <a:pt x="25" y="21362"/>
                </a:moveTo>
                <a:lnTo>
                  <a:pt x="25" y="21437"/>
                </a:lnTo>
                <a:cubicBezTo>
                  <a:pt x="25" y="21444"/>
                  <a:pt x="20" y="21450"/>
                  <a:pt x="13" y="21450"/>
                </a:cubicBezTo>
                <a:cubicBezTo>
                  <a:pt x="6" y="21450"/>
                  <a:pt x="0" y="21444"/>
                  <a:pt x="0" y="21437"/>
                </a:cubicBezTo>
                <a:lnTo>
                  <a:pt x="0" y="21362"/>
                </a:lnTo>
                <a:cubicBezTo>
                  <a:pt x="0" y="21355"/>
                  <a:pt x="6" y="21350"/>
                  <a:pt x="13" y="21350"/>
                </a:cubicBezTo>
                <a:cubicBezTo>
                  <a:pt x="20" y="21350"/>
                  <a:pt x="25" y="21355"/>
                  <a:pt x="25" y="21362"/>
                </a:cubicBezTo>
                <a:close/>
                <a:moveTo>
                  <a:pt x="25" y="21537"/>
                </a:moveTo>
                <a:lnTo>
                  <a:pt x="25" y="21612"/>
                </a:lnTo>
                <a:cubicBezTo>
                  <a:pt x="25" y="21619"/>
                  <a:pt x="20" y="21625"/>
                  <a:pt x="13" y="21625"/>
                </a:cubicBezTo>
                <a:cubicBezTo>
                  <a:pt x="6" y="21625"/>
                  <a:pt x="0" y="21619"/>
                  <a:pt x="0" y="21612"/>
                </a:cubicBezTo>
                <a:lnTo>
                  <a:pt x="0" y="21537"/>
                </a:lnTo>
                <a:cubicBezTo>
                  <a:pt x="0" y="21530"/>
                  <a:pt x="6" y="21525"/>
                  <a:pt x="13" y="21525"/>
                </a:cubicBezTo>
                <a:cubicBezTo>
                  <a:pt x="20" y="21525"/>
                  <a:pt x="25" y="21530"/>
                  <a:pt x="25" y="21537"/>
                </a:cubicBezTo>
                <a:close/>
                <a:moveTo>
                  <a:pt x="25" y="21712"/>
                </a:moveTo>
                <a:lnTo>
                  <a:pt x="25" y="21787"/>
                </a:lnTo>
                <a:cubicBezTo>
                  <a:pt x="25" y="21794"/>
                  <a:pt x="20" y="21800"/>
                  <a:pt x="13" y="21800"/>
                </a:cubicBezTo>
                <a:cubicBezTo>
                  <a:pt x="6" y="21800"/>
                  <a:pt x="0" y="21794"/>
                  <a:pt x="0" y="21787"/>
                </a:cubicBezTo>
                <a:lnTo>
                  <a:pt x="0" y="21712"/>
                </a:lnTo>
                <a:cubicBezTo>
                  <a:pt x="0" y="21705"/>
                  <a:pt x="6" y="21700"/>
                  <a:pt x="13" y="21700"/>
                </a:cubicBezTo>
                <a:cubicBezTo>
                  <a:pt x="20" y="21700"/>
                  <a:pt x="25" y="21705"/>
                  <a:pt x="25" y="21712"/>
                </a:cubicBezTo>
                <a:close/>
                <a:moveTo>
                  <a:pt x="25" y="21887"/>
                </a:moveTo>
                <a:lnTo>
                  <a:pt x="25" y="21962"/>
                </a:lnTo>
                <a:cubicBezTo>
                  <a:pt x="25" y="21969"/>
                  <a:pt x="20" y="21975"/>
                  <a:pt x="13" y="21975"/>
                </a:cubicBezTo>
                <a:cubicBezTo>
                  <a:pt x="6" y="21975"/>
                  <a:pt x="0" y="21969"/>
                  <a:pt x="0" y="21962"/>
                </a:cubicBezTo>
                <a:lnTo>
                  <a:pt x="0" y="21887"/>
                </a:lnTo>
                <a:cubicBezTo>
                  <a:pt x="0" y="21880"/>
                  <a:pt x="6" y="21875"/>
                  <a:pt x="13" y="21875"/>
                </a:cubicBezTo>
                <a:cubicBezTo>
                  <a:pt x="20" y="21875"/>
                  <a:pt x="25" y="21880"/>
                  <a:pt x="25" y="21887"/>
                </a:cubicBezTo>
                <a:close/>
                <a:moveTo>
                  <a:pt x="25" y="22062"/>
                </a:moveTo>
                <a:lnTo>
                  <a:pt x="25" y="22137"/>
                </a:lnTo>
                <a:cubicBezTo>
                  <a:pt x="25" y="22144"/>
                  <a:pt x="20" y="22150"/>
                  <a:pt x="13" y="22150"/>
                </a:cubicBezTo>
                <a:cubicBezTo>
                  <a:pt x="6" y="22150"/>
                  <a:pt x="0" y="22144"/>
                  <a:pt x="0" y="22137"/>
                </a:cubicBezTo>
                <a:lnTo>
                  <a:pt x="0" y="22062"/>
                </a:lnTo>
                <a:cubicBezTo>
                  <a:pt x="0" y="22055"/>
                  <a:pt x="6" y="22050"/>
                  <a:pt x="13" y="22050"/>
                </a:cubicBezTo>
                <a:cubicBezTo>
                  <a:pt x="20" y="22050"/>
                  <a:pt x="25" y="22055"/>
                  <a:pt x="25" y="22062"/>
                </a:cubicBezTo>
                <a:close/>
                <a:moveTo>
                  <a:pt x="25" y="22237"/>
                </a:moveTo>
                <a:lnTo>
                  <a:pt x="25" y="22312"/>
                </a:lnTo>
                <a:cubicBezTo>
                  <a:pt x="25" y="22319"/>
                  <a:pt x="20" y="22325"/>
                  <a:pt x="13" y="22325"/>
                </a:cubicBezTo>
                <a:cubicBezTo>
                  <a:pt x="6" y="22325"/>
                  <a:pt x="0" y="22319"/>
                  <a:pt x="0" y="22312"/>
                </a:cubicBezTo>
                <a:lnTo>
                  <a:pt x="0" y="22237"/>
                </a:lnTo>
                <a:cubicBezTo>
                  <a:pt x="0" y="22230"/>
                  <a:pt x="6" y="22225"/>
                  <a:pt x="13" y="22225"/>
                </a:cubicBezTo>
                <a:cubicBezTo>
                  <a:pt x="20" y="22225"/>
                  <a:pt x="25" y="22230"/>
                  <a:pt x="25" y="22237"/>
                </a:cubicBezTo>
                <a:close/>
              </a:path>
            </a:pathLst>
          </a:custGeom>
          <a:solidFill>
            <a:srgbClr val="000000"/>
          </a:solidFill>
          <a:ln w="0" cap="flat">
            <a:solidFill>
              <a:srgbClr val="000000"/>
            </a:solidFill>
            <a:prstDash val="solid"/>
            <a:bevel/>
            <a:headEnd/>
            <a:tailEnd/>
          </a:ln>
        </p:spPr>
        <p:txBody>
          <a:bodyPr vert="horz" wrap="square" lIns="91440" tIns="45720" rIns="91440" bIns="45720" numCol="1" anchor="t" anchorCtr="0" compatLnSpc="1">
            <a:prstTxWarp prst="textNoShape">
              <a:avLst/>
            </a:prstTxWarp>
          </a:bodyPr>
          <a:lstStyle/>
          <a:p>
            <a:endParaRPr lang="en-AU"/>
          </a:p>
        </p:txBody>
      </p:sp>
      <p:sp>
        <p:nvSpPr>
          <p:cNvPr id="19" name="Rectangle 31"/>
          <p:cNvSpPr>
            <a:spLocks noChangeArrowheads="1"/>
          </p:cNvSpPr>
          <p:nvPr/>
        </p:nvSpPr>
        <p:spPr bwMode="auto">
          <a:xfrm>
            <a:off x="623887" y="2163763"/>
            <a:ext cx="184346" cy="76944"/>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500" b="0" i="0" u="none" strike="noStrike" cap="none" normalizeH="0" baseline="0" smtClean="0">
                <a:ln>
                  <a:noFill/>
                </a:ln>
                <a:effectLst/>
                <a:latin typeface="Arial" pitchFamily="34" charset="0"/>
                <a:cs typeface="Arial" pitchFamily="34" charset="0"/>
              </a:rPr>
              <a:t>Step 1</a:t>
            </a:r>
            <a:endParaRPr kumimoji="0" lang="en-US" altLang="en-US" sz="1800" b="0" i="0" u="none" strike="noStrike" cap="none" normalizeH="0" baseline="0" smtClean="0">
              <a:ln>
                <a:noFill/>
              </a:ln>
              <a:effectLst/>
              <a:latin typeface="Arial" pitchFamily="34" charset="0"/>
              <a:cs typeface="Arial" pitchFamily="34" charset="0"/>
            </a:endParaRPr>
          </a:p>
        </p:txBody>
      </p:sp>
      <p:sp>
        <p:nvSpPr>
          <p:cNvPr id="20" name="Rectangle 32"/>
          <p:cNvSpPr>
            <a:spLocks noChangeArrowheads="1"/>
          </p:cNvSpPr>
          <p:nvPr/>
        </p:nvSpPr>
        <p:spPr bwMode="auto">
          <a:xfrm>
            <a:off x="373062" y="2241550"/>
            <a:ext cx="654025" cy="76944"/>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500" b="0" i="0" u="none" strike="noStrike" cap="none" normalizeH="0" baseline="0" dirty="0" smtClean="0">
                <a:ln>
                  <a:noFill/>
                </a:ln>
                <a:effectLst/>
                <a:latin typeface="Arial" pitchFamily="34" charset="0"/>
                <a:cs typeface="Arial" pitchFamily="34" charset="0"/>
              </a:rPr>
              <a:t>Circular Letter to invite </a:t>
            </a:r>
            <a:endParaRPr kumimoji="0" lang="en-US" altLang="en-US" sz="1800" b="0" i="0" u="none" strike="noStrike" cap="none" normalizeH="0" baseline="0" dirty="0" smtClean="0">
              <a:ln>
                <a:noFill/>
              </a:ln>
              <a:effectLst/>
              <a:latin typeface="Arial" pitchFamily="34" charset="0"/>
              <a:cs typeface="Arial" pitchFamily="34" charset="0"/>
            </a:endParaRPr>
          </a:p>
        </p:txBody>
      </p:sp>
      <p:sp>
        <p:nvSpPr>
          <p:cNvPr id="21" name="Rectangle 33"/>
          <p:cNvSpPr>
            <a:spLocks noChangeArrowheads="1"/>
          </p:cNvSpPr>
          <p:nvPr/>
        </p:nvSpPr>
        <p:spPr bwMode="auto">
          <a:xfrm>
            <a:off x="373062" y="2319338"/>
            <a:ext cx="804707" cy="76944"/>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500" b="0" i="0" u="none" strike="noStrike" cap="none" normalizeH="0" baseline="0" dirty="0" smtClean="0">
                <a:ln>
                  <a:noFill/>
                </a:ln>
                <a:effectLst/>
                <a:latin typeface="Arial" pitchFamily="34" charset="0"/>
                <a:cs typeface="Arial" pitchFamily="34" charset="0"/>
              </a:rPr>
              <a:t>proposals for radio interface </a:t>
            </a:r>
            <a:endParaRPr kumimoji="0" lang="en-US" altLang="en-US" sz="1800" b="0" i="0" u="none" strike="noStrike" cap="none" normalizeH="0" baseline="0" dirty="0" smtClean="0">
              <a:ln>
                <a:noFill/>
              </a:ln>
              <a:effectLst/>
              <a:latin typeface="Arial" pitchFamily="34" charset="0"/>
              <a:cs typeface="Arial" pitchFamily="34" charset="0"/>
            </a:endParaRPr>
          </a:p>
        </p:txBody>
      </p:sp>
      <p:sp>
        <p:nvSpPr>
          <p:cNvPr id="22" name="Rectangle 34"/>
          <p:cNvSpPr>
            <a:spLocks noChangeArrowheads="1"/>
          </p:cNvSpPr>
          <p:nvPr/>
        </p:nvSpPr>
        <p:spPr bwMode="auto">
          <a:xfrm>
            <a:off x="373062" y="2397125"/>
            <a:ext cx="480901" cy="76944"/>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500" b="0" i="0" u="none" strike="noStrike" cap="none" normalizeH="0" baseline="0" smtClean="0">
                <a:ln>
                  <a:noFill/>
                </a:ln>
                <a:effectLst/>
                <a:latin typeface="Arial" pitchFamily="34" charset="0"/>
                <a:cs typeface="Arial" pitchFamily="34" charset="0"/>
              </a:rPr>
              <a:t>technologies and</a:t>
            </a:r>
            <a:endParaRPr kumimoji="0" lang="en-US" altLang="en-US" sz="1800" b="0" i="0" u="none" strike="noStrike" cap="none" normalizeH="0" baseline="0" smtClean="0">
              <a:ln>
                <a:noFill/>
              </a:ln>
              <a:effectLst/>
              <a:latin typeface="Arial" pitchFamily="34" charset="0"/>
              <a:cs typeface="Arial" pitchFamily="34" charset="0"/>
            </a:endParaRPr>
          </a:p>
        </p:txBody>
      </p:sp>
      <p:sp>
        <p:nvSpPr>
          <p:cNvPr id="23" name="Rectangle 35"/>
          <p:cNvSpPr>
            <a:spLocks noChangeArrowheads="1"/>
          </p:cNvSpPr>
          <p:nvPr/>
        </p:nvSpPr>
        <p:spPr bwMode="auto">
          <a:xfrm>
            <a:off x="903287" y="2397125"/>
            <a:ext cx="322204" cy="76944"/>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500" b="0" i="0" u="none" strike="noStrike" cap="none" normalizeH="0" baseline="0" smtClean="0">
                <a:ln>
                  <a:noFill/>
                </a:ln>
                <a:effectLst/>
                <a:latin typeface="Arial" pitchFamily="34" charset="0"/>
                <a:cs typeface="Arial" pitchFamily="34" charset="0"/>
              </a:rPr>
              <a:t>evaluations</a:t>
            </a:r>
            <a:endParaRPr kumimoji="0" lang="en-US" altLang="en-US" sz="1800" b="0" i="0" u="none" strike="noStrike" cap="none" normalizeH="0" baseline="0" smtClean="0">
              <a:ln>
                <a:noFill/>
              </a:ln>
              <a:effectLst/>
              <a:latin typeface="Arial" pitchFamily="34" charset="0"/>
              <a:cs typeface="Arial" pitchFamily="34" charset="0"/>
            </a:endParaRPr>
          </a:p>
        </p:txBody>
      </p:sp>
      <p:sp>
        <p:nvSpPr>
          <p:cNvPr id="24" name="Rectangle 36"/>
          <p:cNvSpPr>
            <a:spLocks noChangeArrowheads="1"/>
          </p:cNvSpPr>
          <p:nvPr/>
        </p:nvSpPr>
        <p:spPr bwMode="auto">
          <a:xfrm>
            <a:off x="1919287" y="2214563"/>
            <a:ext cx="211138" cy="10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500" b="0" i="0" u="none" strike="noStrike" cap="none" normalizeH="0" baseline="0" smtClean="0">
                <a:ln>
                  <a:noFill/>
                </a:ln>
                <a:solidFill>
                  <a:srgbClr val="000000"/>
                </a:solidFill>
                <a:effectLst/>
                <a:latin typeface="Arial" pitchFamily="34" charset="0"/>
                <a:cs typeface="Arial" pitchFamily="34" charset="0"/>
              </a:rPr>
              <a:t>Step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5" name="Rectangle 37"/>
          <p:cNvSpPr>
            <a:spLocks noChangeArrowheads="1"/>
          </p:cNvSpPr>
          <p:nvPr/>
        </p:nvSpPr>
        <p:spPr bwMode="auto">
          <a:xfrm>
            <a:off x="2070100" y="2219325"/>
            <a:ext cx="69850" cy="87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500" b="0" i="0" u="none" strike="noStrike" cap="none" normalizeH="0" baseline="0" smtClean="0">
                <a:ln>
                  <a:noFill/>
                </a:ln>
                <a:solidFill>
                  <a:srgbClr val="000000"/>
                </a:solidFill>
                <a:effectLst/>
                <a:latin typeface="MS P????" charset="-128"/>
                <a:cs typeface="Arial" pitchFamily="34" charset="0"/>
              </a:rPr>
              <a:t>２</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6" name="Rectangle 38"/>
          <p:cNvSpPr>
            <a:spLocks noChangeArrowheads="1"/>
          </p:cNvSpPr>
          <p:nvPr/>
        </p:nvSpPr>
        <p:spPr bwMode="auto">
          <a:xfrm>
            <a:off x="1919287" y="2292350"/>
            <a:ext cx="942975" cy="10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500" b="0" i="0" u="none" strike="noStrike" cap="none" normalizeH="0" baseline="0" smtClean="0">
                <a:ln>
                  <a:noFill/>
                </a:ln>
                <a:solidFill>
                  <a:srgbClr val="000000"/>
                </a:solidFill>
                <a:effectLst/>
                <a:latin typeface="Arial" pitchFamily="34" charset="0"/>
                <a:cs typeface="Arial" pitchFamily="34" charset="0"/>
              </a:rPr>
              <a:t>Development of candidate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7" name="Rectangle 39"/>
          <p:cNvSpPr>
            <a:spLocks noChangeArrowheads="1"/>
          </p:cNvSpPr>
          <p:nvPr/>
        </p:nvSpPr>
        <p:spPr bwMode="auto">
          <a:xfrm>
            <a:off x="1919287" y="2370138"/>
            <a:ext cx="965200" cy="10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500" b="0" i="0" u="none" strike="noStrike" cap="none" normalizeH="0" baseline="0" smtClean="0">
                <a:ln>
                  <a:noFill/>
                </a:ln>
                <a:solidFill>
                  <a:srgbClr val="000000"/>
                </a:solidFill>
                <a:effectLst/>
                <a:latin typeface="Arial" pitchFamily="34" charset="0"/>
                <a:cs typeface="Arial" pitchFamily="34" charset="0"/>
              </a:rPr>
              <a:t>radio interface technologies</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8" name="Rectangle 40"/>
          <p:cNvSpPr>
            <a:spLocks noChangeArrowheads="1"/>
          </p:cNvSpPr>
          <p:nvPr/>
        </p:nvSpPr>
        <p:spPr bwMode="auto">
          <a:xfrm>
            <a:off x="373062" y="3502025"/>
            <a:ext cx="254000" cy="10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500" b="0" i="0" u="none" strike="noStrike" cap="none" normalizeH="0" baseline="0" smtClean="0">
                <a:ln>
                  <a:noFill/>
                </a:ln>
                <a:solidFill>
                  <a:srgbClr val="000000"/>
                </a:solidFill>
                <a:effectLst/>
                <a:latin typeface="Arial" pitchFamily="34" charset="0"/>
                <a:cs typeface="Arial" pitchFamily="34" charset="0"/>
              </a:rPr>
              <a:t>Step 5</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9" name="Rectangle 41"/>
          <p:cNvSpPr>
            <a:spLocks noChangeArrowheads="1"/>
          </p:cNvSpPr>
          <p:nvPr/>
        </p:nvSpPr>
        <p:spPr bwMode="auto">
          <a:xfrm>
            <a:off x="373062" y="3579813"/>
            <a:ext cx="973138" cy="10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500" b="0" i="0" u="none" strike="noStrike" cap="none" normalizeH="0" baseline="0" smtClean="0">
                <a:ln>
                  <a:noFill/>
                </a:ln>
                <a:solidFill>
                  <a:srgbClr val="000000"/>
                </a:solidFill>
                <a:effectLst/>
                <a:latin typeface="Arial" pitchFamily="34" charset="0"/>
                <a:cs typeface="Arial" pitchFamily="34" charset="0"/>
              </a:rPr>
              <a:t>Review and coordination of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0" name="Rectangle 42"/>
          <p:cNvSpPr>
            <a:spLocks noChangeArrowheads="1"/>
          </p:cNvSpPr>
          <p:nvPr/>
        </p:nvSpPr>
        <p:spPr bwMode="auto">
          <a:xfrm>
            <a:off x="373062" y="3657600"/>
            <a:ext cx="960438" cy="10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500" b="0" i="0" u="none" strike="noStrike" cap="none" normalizeH="0" baseline="0" smtClean="0">
                <a:ln>
                  <a:noFill/>
                </a:ln>
                <a:solidFill>
                  <a:srgbClr val="000000"/>
                </a:solidFill>
                <a:effectLst/>
                <a:latin typeface="Arial" pitchFamily="34" charset="0"/>
                <a:cs typeface="Arial" pitchFamily="34" charset="0"/>
              </a:rPr>
              <a:t>outside evaluation activities</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1" name="Rectangle 43"/>
          <p:cNvSpPr>
            <a:spLocks noChangeArrowheads="1"/>
          </p:cNvSpPr>
          <p:nvPr/>
        </p:nvSpPr>
        <p:spPr bwMode="auto">
          <a:xfrm>
            <a:off x="446087" y="4378325"/>
            <a:ext cx="254000" cy="10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500" b="0" i="0" u="none" strike="noStrike" cap="none" normalizeH="0" baseline="0" smtClean="0">
                <a:ln>
                  <a:noFill/>
                </a:ln>
                <a:solidFill>
                  <a:srgbClr val="000000"/>
                </a:solidFill>
                <a:effectLst/>
                <a:latin typeface="Arial" pitchFamily="34" charset="0"/>
                <a:cs typeface="Arial" pitchFamily="34" charset="0"/>
              </a:rPr>
              <a:t>Step 6</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2" name="Rectangle 44"/>
          <p:cNvSpPr>
            <a:spLocks noChangeArrowheads="1"/>
          </p:cNvSpPr>
          <p:nvPr/>
        </p:nvSpPr>
        <p:spPr bwMode="auto">
          <a:xfrm>
            <a:off x="446087" y="4456113"/>
            <a:ext cx="646113" cy="10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500" b="0" i="0" u="none" strike="noStrike" cap="none" normalizeH="0" baseline="0" smtClean="0">
                <a:ln>
                  <a:noFill/>
                </a:ln>
                <a:solidFill>
                  <a:srgbClr val="000000"/>
                </a:solidFill>
                <a:effectLst/>
                <a:latin typeface="Arial" pitchFamily="34" charset="0"/>
                <a:cs typeface="Arial" pitchFamily="34" charset="0"/>
              </a:rPr>
              <a:t>Review to assess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3" name="Rectangle 45"/>
          <p:cNvSpPr>
            <a:spLocks noChangeArrowheads="1"/>
          </p:cNvSpPr>
          <p:nvPr/>
        </p:nvSpPr>
        <p:spPr bwMode="auto">
          <a:xfrm>
            <a:off x="446087" y="4533900"/>
            <a:ext cx="920750" cy="10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500" b="0" i="0" u="none" strike="noStrike" cap="none" normalizeH="0" baseline="0" smtClean="0">
                <a:ln>
                  <a:noFill/>
                </a:ln>
                <a:solidFill>
                  <a:srgbClr val="000000"/>
                </a:solidFill>
                <a:effectLst/>
                <a:latin typeface="Arial" pitchFamily="34" charset="0"/>
                <a:cs typeface="Arial" pitchFamily="34" charset="0"/>
              </a:rPr>
              <a:t>compliance with minimum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4" name="Rectangle 46"/>
          <p:cNvSpPr>
            <a:spLocks noChangeArrowheads="1"/>
          </p:cNvSpPr>
          <p:nvPr/>
        </p:nvSpPr>
        <p:spPr bwMode="auto">
          <a:xfrm>
            <a:off x="446087" y="4611688"/>
            <a:ext cx="479425" cy="10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500" b="0" i="0" u="none" strike="noStrike" cap="none" normalizeH="0" baseline="0" smtClean="0">
                <a:ln>
                  <a:noFill/>
                </a:ln>
                <a:solidFill>
                  <a:srgbClr val="000000"/>
                </a:solidFill>
                <a:effectLst/>
                <a:latin typeface="Arial" pitchFamily="34" charset="0"/>
                <a:cs typeface="Arial" pitchFamily="34" charset="0"/>
              </a:rPr>
              <a:t>requirements</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5" name="Rectangle 47"/>
          <p:cNvSpPr>
            <a:spLocks noChangeArrowheads="1"/>
          </p:cNvSpPr>
          <p:nvPr/>
        </p:nvSpPr>
        <p:spPr bwMode="auto">
          <a:xfrm>
            <a:off x="409575" y="5067300"/>
            <a:ext cx="254000" cy="10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500" b="0" i="0" u="none" strike="noStrike" cap="none" normalizeH="0" baseline="0" smtClean="0">
                <a:ln>
                  <a:noFill/>
                </a:ln>
                <a:solidFill>
                  <a:srgbClr val="000000"/>
                </a:solidFill>
                <a:effectLst/>
                <a:latin typeface="Arial" pitchFamily="34" charset="0"/>
                <a:cs typeface="Arial" pitchFamily="34" charset="0"/>
              </a:rPr>
              <a:t>Step 7</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6" name="Rectangle 48"/>
          <p:cNvSpPr>
            <a:spLocks noChangeArrowheads="1"/>
          </p:cNvSpPr>
          <p:nvPr/>
        </p:nvSpPr>
        <p:spPr bwMode="auto">
          <a:xfrm>
            <a:off x="409575" y="5145088"/>
            <a:ext cx="979488" cy="10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500" b="0" i="0" u="none" strike="noStrike" cap="none" normalizeH="0" baseline="0" smtClean="0">
                <a:ln>
                  <a:noFill/>
                </a:ln>
                <a:solidFill>
                  <a:srgbClr val="000000"/>
                </a:solidFill>
                <a:effectLst/>
                <a:latin typeface="Arial" pitchFamily="34" charset="0"/>
                <a:cs typeface="Arial" pitchFamily="34" charset="0"/>
              </a:rPr>
              <a:t>Consideration of evaluation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7" name="Rectangle 49"/>
          <p:cNvSpPr>
            <a:spLocks noChangeArrowheads="1"/>
          </p:cNvSpPr>
          <p:nvPr/>
        </p:nvSpPr>
        <p:spPr bwMode="auto">
          <a:xfrm>
            <a:off x="409575" y="5222875"/>
            <a:ext cx="989013" cy="10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500" b="0" i="0" u="none" strike="noStrike" cap="none" normalizeH="0" baseline="0" smtClean="0">
                <a:ln>
                  <a:noFill/>
                </a:ln>
                <a:solidFill>
                  <a:srgbClr val="000000"/>
                </a:solidFill>
                <a:effectLst/>
                <a:latin typeface="Arial" pitchFamily="34" charset="0"/>
                <a:cs typeface="Arial" pitchFamily="34" charset="0"/>
              </a:rPr>
              <a:t>results, consensus building,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8" name="Rectangle 50"/>
          <p:cNvSpPr>
            <a:spLocks noChangeArrowheads="1"/>
          </p:cNvSpPr>
          <p:nvPr/>
        </p:nvSpPr>
        <p:spPr bwMode="auto">
          <a:xfrm>
            <a:off x="409575" y="5300663"/>
            <a:ext cx="461963" cy="10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500" b="0" i="0" u="none" strike="noStrike" cap="none" normalizeH="0" baseline="0" smtClean="0">
                <a:ln>
                  <a:noFill/>
                </a:ln>
                <a:solidFill>
                  <a:srgbClr val="000000"/>
                </a:solidFill>
                <a:effectLst/>
                <a:latin typeface="Arial" pitchFamily="34" charset="0"/>
                <a:cs typeface="Arial" pitchFamily="34" charset="0"/>
              </a:rPr>
              <a:t>and decision</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9" name="Freeform 51"/>
          <p:cNvSpPr>
            <a:spLocks noEditPoints="1"/>
          </p:cNvSpPr>
          <p:nvPr/>
        </p:nvSpPr>
        <p:spPr bwMode="auto">
          <a:xfrm>
            <a:off x="1317625" y="2301875"/>
            <a:ext cx="481013" cy="39688"/>
          </a:xfrm>
          <a:custGeom>
            <a:avLst/>
            <a:gdLst>
              <a:gd name="T0" fmla="*/ 34 w 4942"/>
              <a:gd name="T1" fmla="*/ 166 h 400"/>
              <a:gd name="T2" fmla="*/ 4609 w 4942"/>
              <a:gd name="T3" fmla="*/ 166 h 400"/>
              <a:gd name="T4" fmla="*/ 4642 w 4942"/>
              <a:gd name="T5" fmla="*/ 200 h 400"/>
              <a:gd name="T6" fmla="*/ 4609 w 4942"/>
              <a:gd name="T7" fmla="*/ 233 h 400"/>
              <a:gd name="T8" fmla="*/ 34 w 4942"/>
              <a:gd name="T9" fmla="*/ 233 h 400"/>
              <a:gd name="T10" fmla="*/ 0 w 4942"/>
              <a:gd name="T11" fmla="*/ 200 h 400"/>
              <a:gd name="T12" fmla="*/ 34 w 4942"/>
              <a:gd name="T13" fmla="*/ 166 h 400"/>
              <a:gd name="T14" fmla="*/ 4542 w 4942"/>
              <a:gd name="T15" fmla="*/ 0 h 400"/>
              <a:gd name="T16" fmla="*/ 4942 w 4942"/>
              <a:gd name="T17" fmla="*/ 200 h 400"/>
              <a:gd name="T18" fmla="*/ 4542 w 4942"/>
              <a:gd name="T19" fmla="*/ 400 h 400"/>
              <a:gd name="T20" fmla="*/ 4542 w 4942"/>
              <a:gd name="T21" fmla="*/ 0 h 4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942" h="400">
                <a:moveTo>
                  <a:pt x="34" y="166"/>
                </a:moveTo>
                <a:lnTo>
                  <a:pt x="4609" y="166"/>
                </a:lnTo>
                <a:cubicBezTo>
                  <a:pt x="4627" y="166"/>
                  <a:pt x="4642" y="181"/>
                  <a:pt x="4642" y="200"/>
                </a:cubicBezTo>
                <a:cubicBezTo>
                  <a:pt x="4642" y="218"/>
                  <a:pt x="4627" y="233"/>
                  <a:pt x="4609" y="233"/>
                </a:cubicBezTo>
                <a:lnTo>
                  <a:pt x="34" y="233"/>
                </a:lnTo>
                <a:cubicBezTo>
                  <a:pt x="15" y="233"/>
                  <a:pt x="0" y="218"/>
                  <a:pt x="0" y="200"/>
                </a:cubicBezTo>
                <a:cubicBezTo>
                  <a:pt x="0" y="181"/>
                  <a:pt x="15" y="166"/>
                  <a:pt x="34" y="166"/>
                </a:cubicBezTo>
                <a:close/>
                <a:moveTo>
                  <a:pt x="4542" y="0"/>
                </a:moveTo>
                <a:lnTo>
                  <a:pt x="4942" y="200"/>
                </a:lnTo>
                <a:lnTo>
                  <a:pt x="4542" y="400"/>
                </a:lnTo>
                <a:lnTo>
                  <a:pt x="4542" y="0"/>
                </a:lnTo>
                <a:close/>
              </a:path>
            </a:pathLst>
          </a:custGeom>
          <a:solidFill>
            <a:srgbClr val="000000"/>
          </a:solidFill>
          <a:ln w="0" cap="flat">
            <a:solidFill>
              <a:srgbClr val="000000"/>
            </a:solidFill>
            <a:prstDash val="solid"/>
            <a:bevel/>
            <a:headEnd/>
            <a:tailEnd/>
          </a:ln>
        </p:spPr>
        <p:txBody>
          <a:bodyPr vert="horz" wrap="square" lIns="91440" tIns="45720" rIns="91440" bIns="45720" numCol="1" anchor="t" anchorCtr="0" compatLnSpc="1">
            <a:prstTxWarp prst="textNoShape">
              <a:avLst/>
            </a:prstTxWarp>
          </a:bodyPr>
          <a:lstStyle/>
          <a:p>
            <a:endParaRPr lang="en-AU"/>
          </a:p>
        </p:txBody>
      </p:sp>
      <p:sp>
        <p:nvSpPr>
          <p:cNvPr id="40" name="Freeform 52"/>
          <p:cNvSpPr>
            <a:spLocks noEditPoints="1"/>
          </p:cNvSpPr>
          <p:nvPr/>
        </p:nvSpPr>
        <p:spPr bwMode="auto">
          <a:xfrm>
            <a:off x="1319212" y="3624263"/>
            <a:ext cx="368300" cy="39688"/>
          </a:xfrm>
          <a:custGeom>
            <a:avLst/>
            <a:gdLst>
              <a:gd name="T0" fmla="*/ 21 w 232"/>
              <a:gd name="T1" fmla="*/ 11 h 25"/>
              <a:gd name="T2" fmla="*/ 212 w 232"/>
              <a:gd name="T3" fmla="*/ 11 h 25"/>
              <a:gd name="T4" fmla="*/ 212 w 232"/>
              <a:gd name="T5" fmla="*/ 15 h 25"/>
              <a:gd name="T6" fmla="*/ 21 w 232"/>
              <a:gd name="T7" fmla="*/ 15 h 25"/>
              <a:gd name="T8" fmla="*/ 21 w 232"/>
              <a:gd name="T9" fmla="*/ 11 h 25"/>
              <a:gd name="T10" fmla="*/ 25 w 232"/>
              <a:gd name="T11" fmla="*/ 25 h 25"/>
              <a:gd name="T12" fmla="*/ 0 w 232"/>
              <a:gd name="T13" fmla="*/ 13 h 25"/>
              <a:gd name="T14" fmla="*/ 25 w 232"/>
              <a:gd name="T15" fmla="*/ 0 h 25"/>
              <a:gd name="T16" fmla="*/ 25 w 232"/>
              <a:gd name="T17" fmla="*/ 25 h 25"/>
              <a:gd name="T18" fmla="*/ 208 w 232"/>
              <a:gd name="T19" fmla="*/ 0 h 25"/>
              <a:gd name="T20" fmla="*/ 232 w 232"/>
              <a:gd name="T21" fmla="*/ 13 h 25"/>
              <a:gd name="T22" fmla="*/ 208 w 232"/>
              <a:gd name="T23" fmla="*/ 25 h 25"/>
              <a:gd name="T24" fmla="*/ 208 w 232"/>
              <a:gd name="T25" fmla="*/ 0 h 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32" h="25">
                <a:moveTo>
                  <a:pt x="21" y="11"/>
                </a:moveTo>
                <a:lnTo>
                  <a:pt x="212" y="11"/>
                </a:lnTo>
                <a:lnTo>
                  <a:pt x="212" y="15"/>
                </a:lnTo>
                <a:lnTo>
                  <a:pt x="21" y="15"/>
                </a:lnTo>
                <a:lnTo>
                  <a:pt x="21" y="11"/>
                </a:lnTo>
                <a:close/>
                <a:moveTo>
                  <a:pt x="25" y="25"/>
                </a:moveTo>
                <a:lnTo>
                  <a:pt x="0" y="13"/>
                </a:lnTo>
                <a:lnTo>
                  <a:pt x="25" y="0"/>
                </a:lnTo>
                <a:lnTo>
                  <a:pt x="25" y="25"/>
                </a:lnTo>
                <a:close/>
                <a:moveTo>
                  <a:pt x="208" y="0"/>
                </a:moveTo>
                <a:lnTo>
                  <a:pt x="232" y="13"/>
                </a:lnTo>
                <a:lnTo>
                  <a:pt x="208" y="25"/>
                </a:lnTo>
                <a:lnTo>
                  <a:pt x="208" y="0"/>
                </a:lnTo>
                <a:close/>
              </a:path>
            </a:pathLst>
          </a:custGeom>
          <a:solidFill>
            <a:srgbClr val="000000"/>
          </a:solidFill>
          <a:ln w="0" cap="flat">
            <a:solidFill>
              <a:srgbClr val="000000"/>
            </a:solidFill>
            <a:prstDash val="solid"/>
            <a:bevel/>
            <a:headEnd/>
            <a:tailEnd/>
          </a:ln>
        </p:spPr>
        <p:txBody>
          <a:bodyPr vert="horz" wrap="square" lIns="91440" tIns="45720" rIns="91440" bIns="45720" numCol="1" anchor="t" anchorCtr="0" compatLnSpc="1">
            <a:prstTxWarp prst="textNoShape">
              <a:avLst/>
            </a:prstTxWarp>
          </a:bodyPr>
          <a:lstStyle/>
          <a:p>
            <a:endParaRPr lang="en-AU"/>
          </a:p>
        </p:txBody>
      </p:sp>
      <p:sp>
        <p:nvSpPr>
          <p:cNvPr id="41" name="Freeform 53"/>
          <p:cNvSpPr>
            <a:spLocks noEditPoints="1"/>
          </p:cNvSpPr>
          <p:nvPr/>
        </p:nvSpPr>
        <p:spPr bwMode="auto">
          <a:xfrm>
            <a:off x="801687" y="3827463"/>
            <a:ext cx="958850" cy="482600"/>
          </a:xfrm>
          <a:custGeom>
            <a:avLst/>
            <a:gdLst>
              <a:gd name="T0" fmla="*/ 246 w 9863"/>
              <a:gd name="T1" fmla="*/ 4821 h 4963"/>
              <a:gd name="T2" fmla="*/ 8 w 9863"/>
              <a:gd name="T3" fmla="*/ 4940 h 4963"/>
              <a:gd name="T4" fmla="*/ 619 w 9863"/>
              <a:gd name="T5" fmla="*/ 4597 h 4963"/>
              <a:gd name="T6" fmla="*/ 470 w 9863"/>
              <a:gd name="T7" fmla="*/ 4746 h 4963"/>
              <a:gd name="T8" fmla="*/ 857 w 9863"/>
              <a:gd name="T9" fmla="*/ 4477 h 4963"/>
              <a:gd name="T10" fmla="*/ 1066 w 9863"/>
              <a:gd name="T11" fmla="*/ 4447 h 4963"/>
              <a:gd name="T12" fmla="*/ 857 w 9863"/>
              <a:gd name="T13" fmla="*/ 4477 h 4963"/>
              <a:gd name="T14" fmla="*/ 1498 w 9863"/>
              <a:gd name="T15" fmla="*/ 4193 h 4963"/>
              <a:gd name="T16" fmla="*/ 1260 w 9863"/>
              <a:gd name="T17" fmla="*/ 4313 h 4963"/>
              <a:gd name="T18" fmla="*/ 1870 w 9863"/>
              <a:gd name="T19" fmla="*/ 3969 h 4963"/>
              <a:gd name="T20" fmla="*/ 1721 w 9863"/>
              <a:gd name="T21" fmla="*/ 4118 h 4963"/>
              <a:gd name="T22" fmla="*/ 2109 w 9863"/>
              <a:gd name="T23" fmla="*/ 3850 h 4963"/>
              <a:gd name="T24" fmla="*/ 2317 w 9863"/>
              <a:gd name="T25" fmla="*/ 3820 h 4963"/>
              <a:gd name="T26" fmla="*/ 2109 w 9863"/>
              <a:gd name="T27" fmla="*/ 3850 h 4963"/>
              <a:gd name="T28" fmla="*/ 2750 w 9863"/>
              <a:gd name="T29" fmla="*/ 3566 h 4963"/>
              <a:gd name="T30" fmla="*/ 2511 w 9863"/>
              <a:gd name="T31" fmla="*/ 3685 h 4963"/>
              <a:gd name="T32" fmla="*/ 3122 w 9863"/>
              <a:gd name="T33" fmla="*/ 3342 h 4963"/>
              <a:gd name="T34" fmla="*/ 2973 w 9863"/>
              <a:gd name="T35" fmla="*/ 3491 h 4963"/>
              <a:gd name="T36" fmla="*/ 3360 w 9863"/>
              <a:gd name="T37" fmla="*/ 3222 h 4963"/>
              <a:gd name="T38" fmla="*/ 3569 w 9863"/>
              <a:gd name="T39" fmla="*/ 3192 h 4963"/>
              <a:gd name="T40" fmla="*/ 3360 w 9863"/>
              <a:gd name="T41" fmla="*/ 3222 h 4963"/>
              <a:gd name="T42" fmla="*/ 4001 w 9863"/>
              <a:gd name="T43" fmla="*/ 2938 h 4963"/>
              <a:gd name="T44" fmla="*/ 3763 w 9863"/>
              <a:gd name="T45" fmla="*/ 3058 h 4963"/>
              <a:gd name="T46" fmla="*/ 4374 w 9863"/>
              <a:gd name="T47" fmla="*/ 2714 h 4963"/>
              <a:gd name="T48" fmla="*/ 4225 w 9863"/>
              <a:gd name="T49" fmla="*/ 2864 h 4963"/>
              <a:gd name="T50" fmla="*/ 4612 w 9863"/>
              <a:gd name="T51" fmla="*/ 2595 h 4963"/>
              <a:gd name="T52" fmla="*/ 4821 w 9863"/>
              <a:gd name="T53" fmla="*/ 2565 h 4963"/>
              <a:gd name="T54" fmla="*/ 4612 w 9863"/>
              <a:gd name="T55" fmla="*/ 2595 h 4963"/>
              <a:gd name="T56" fmla="*/ 5253 w 9863"/>
              <a:gd name="T57" fmla="*/ 2311 h 4963"/>
              <a:gd name="T58" fmla="*/ 5014 w 9863"/>
              <a:gd name="T59" fmla="*/ 2431 h 4963"/>
              <a:gd name="T60" fmla="*/ 5625 w 9863"/>
              <a:gd name="T61" fmla="*/ 2087 h 4963"/>
              <a:gd name="T62" fmla="*/ 5476 w 9863"/>
              <a:gd name="T63" fmla="*/ 2236 h 4963"/>
              <a:gd name="T64" fmla="*/ 5863 w 9863"/>
              <a:gd name="T65" fmla="*/ 1968 h 4963"/>
              <a:gd name="T66" fmla="*/ 6072 w 9863"/>
              <a:gd name="T67" fmla="*/ 1938 h 4963"/>
              <a:gd name="T68" fmla="*/ 5863 w 9863"/>
              <a:gd name="T69" fmla="*/ 1968 h 4963"/>
              <a:gd name="T70" fmla="*/ 6504 w 9863"/>
              <a:gd name="T71" fmla="*/ 1684 h 4963"/>
              <a:gd name="T72" fmla="*/ 6266 w 9863"/>
              <a:gd name="T73" fmla="*/ 1803 h 4963"/>
              <a:gd name="T74" fmla="*/ 6877 w 9863"/>
              <a:gd name="T75" fmla="*/ 1460 h 4963"/>
              <a:gd name="T76" fmla="*/ 6728 w 9863"/>
              <a:gd name="T77" fmla="*/ 1609 h 4963"/>
              <a:gd name="T78" fmla="*/ 7115 w 9863"/>
              <a:gd name="T79" fmla="*/ 1340 h 4963"/>
              <a:gd name="T80" fmla="*/ 7324 w 9863"/>
              <a:gd name="T81" fmla="*/ 1310 h 4963"/>
              <a:gd name="T82" fmla="*/ 7115 w 9863"/>
              <a:gd name="T83" fmla="*/ 1340 h 4963"/>
              <a:gd name="T84" fmla="*/ 7756 w 9863"/>
              <a:gd name="T85" fmla="*/ 1056 h 4963"/>
              <a:gd name="T86" fmla="*/ 7517 w 9863"/>
              <a:gd name="T87" fmla="*/ 1176 h 4963"/>
              <a:gd name="T88" fmla="*/ 8128 w 9863"/>
              <a:gd name="T89" fmla="*/ 832 h 4963"/>
              <a:gd name="T90" fmla="*/ 7979 w 9863"/>
              <a:gd name="T91" fmla="*/ 982 h 4963"/>
              <a:gd name="T92" fmla="*/ 8367 w 9863"/>
              <a:gd name="T93" fmla="*/ 713 h 4963"/>
              <a:gd name="T94" fmla="*/ 8575 w 9863"/>
              <a:gd name="T95" fmla="*/ 683 h 4963"/>
              <a:gd name="T96" fmla="*/ 8367 w 9863"/>
              <a:gd name="T97" fmla="*/ 713 h 4963"/>
              <a:gd name="T98" fmla="*/ 9007 w 9863"/>
              <a:gd name="T99" fmla="*/ 429 h 4963"/>
              <a:gd name="T100" fmla="*/ 8769 w 9863"/>
              <a:gd name="T101" fmla="*/ 548 h 4963"/>
              <a:gd name="T102" fmla="*/ 9380 w 9863"/>
              <a:gd name="T103" fmla="*/ 205 h 4963"/>
              <a:gd name="T104" fmla="*/ 9231 w 9863"/>
              <a:gd name="T105" fmla="*/ 354 h 4963"/>
              <a:gd name="T106" fmla="*/ 9416 w 9863"/>
              <a:gd name="T107" fmla="*/ 1 h 4963"/>
              <a:gd name="T108" fmla="*/ 9416 w 9863"/>
              <a:gd name="T109" fmla="*/ 1 h 49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9863" h="4963">
                <a:moveTo>
                  <a:pt x="23" y="4895"/>
                </a:moveTo>
                <a:lnTo>
                  <a:pt x="202" y="4806"/>
                </a:lnTo>
                <a:cubicBezTo>
                  <a:pt x="218" y="4797"/>
                  <a:pt x="238" y="4804"/>
                  <a:pt x="246" y="4821"/>
                </a:cubicBezTo>
                <a:cubicBezTo>
                  <a:pt x="255" y="4837"/>
                  <a:pt x="248" y="4857"/>
                  <a:pt x="232" y="4865"/>
                </a:cubicBezTo>
                <a:lnTo>
                  <a:pt x="53" y="4955"/>
                </a:lnTo>
                <a:cubicBezTo>
                  <a:pt x="36" y="4963"/>
                  <a:pt x="16" y="4957"/>
                  <a:pt x="8" y="4940"/>
                </a:cubicBezTo>
                <a:cubicBezTo>
                  <a:pt x="0" y="4924"/>
                  <a:pt x="6" y="4904"/>
                  <a:pt x="23" y="4895"/>
                </a:cubicBezTo>
                <a:close/>
                <a:moveTo>
                  <a:pt x="440" y="4686"/>
                </a:moveTo>
                <a:lnTo>
                  <a:pt x="619" y="4597"/>
                </a:lnTo>
                <a:cubicBezTo>
                  <a:pt x="635" y="4588"/>
                  <a:pt x="655" y="4595"/>
                  <a:pt x="664" y="4611"/>
                </a:cubicBezTo>
                <a:cubicBezTo>
                  <a:pt x="672" y="4628"/>
                  <a:pt x="665" y="4648"/>
                  <a:pt x="649" y="4656"/>
                </a:cubicBezTo>
                <a:lnTo>
                  <a:pt x="470" y="4746"/>
                </a:lnTo>
                <a:cubicBezTo>
                  <a:pt x="453" y="4754"/>
                  <a:pt x="433" y="4747"/>
                  <a:pt x="425" y="4731"/>
                </a:cubicBezTo>
                <a:cubicBezTo>
                  <a:pt x="417" y="4714"/>
                  <a:pt x="424" y="4694"/>
                  <a:pt x="440" y="4686"/>
                </a:cubicBezTo>
                <a:close/>
                <a:moveTo>
                  <a:pt x="857" y="4477"/>
                </a:moveTo>
                <a:lnTo>
                  <a:pt x="1036" y="4387"/>
                </a:lnTo>
                <a:cubicBezTo>
                  <a:pt x="1052" y="4379"/>
                  <a:pt x="1073" y="4386"/>
                  <a:pt x="1081" y="4402"/>
                </a:cubicBezTo>
                <a:cubicBezTo>
                  <a:pt x="1089" y="4419"/>
                  <a:pt x="1082" y="4439"/>
                  <a:pt x="1066" y="4447"/>
                </a:cubicBezTo>
                <a:lnTo>
                  <a:pt x="887" y="4537"/>
                </a:lnTo>
                <a:cubicBezTo>
                  <a:pt x="871" y="4545"/>
                  <a:pt x="851" y="4538"/>
                  <a:pt x="842" y="4522"/>
                </a:cubicBezTo>
                <a:cubicBezTo>
                  <a:pt x="834" y="4505"/>
                  <a:pt x="841" y="4485"/>
                  <a:pt x="857" y="4477"/>
                </a:cubicBezTo>
                <a:close/>
                <a:moveTo>
                  <a:pt x="1274" y="4268"/>
                </a:moveTo>
                <a:lnTo>
                  <a:pt x="1453" y="4178"/>
                </a:lnTo>
                <a:cubicBezTo>
                  <a:pt x="1470" y="4170"/>
                  <a:pt x="1490" y="4177"/>
                  <a:pt x="1498" y="4193"/>
                </a:cubicBezTo>
                <a:cubicBezTo>
                  <a:pt x="1506" y="4210"/>
                  <a:pt x="1500" y="4230"/>
                  <a:pt x="1483" y="4238"/>
                </a:cubicBezTo>
                <a:lnTo>
                  <a:pt x="1304" y="4328"/>
                </a:lnTo>
                <a:cubicBezTo>
                  <a:pt x="1288" y="4336"/>
                  <a:pt x="1268" y="4329"/>
                  <a:pt x="1260" y="4313"/>
                </a:cubicBezTo>
                <a:cubicBezTo>
                  <a:pt x="1251" y="4296"/>
                  <a:pt x="1258" y="4276"/>
                  <a:pt x="1274" y="4268"/>
                </a:cubicBezTo>
                <a:close/>
                <a:moveTo>
                  <a:pt x="1692" y="4059"/>
                </a:moveTo>
                <a:lnTo>
                  <a:pt x="1870" y="3969"/>
                </a:lnTo>
                <a:cubicBezTo>
                  <a:pt x="1887" y="3961"/>
                  <a:pt x="1907" y="3968"/>
                  <a:pt x="1915" y="3984"/>
                </a:cubicBezTo>
                <a:cubicBezTo>
                  <a:pt x="1923" y="4001"/>
                  <a:pt x="1917" y="4021"/>
                  <a:pt x="1900" y="4029"/>
                </a:cubicBezTo>
                <a:lnTo>
                  <a:pt x="1721" y="4118"/>
                </a:lnTo>
                <a:cubicBezTo>
                  <a:pt x="1705" y="4127"/>
                  <a:pt x="1685" y="4120"/>
                  <a:pt x="1677" y="4104"/>
                </a:cubicBezTo>
                <a:cubicBezTo>
                  <a:pt x="1668" y="4087"/>
                  <a:pt x="1675" y="4067"/>
                  <a:pt x="1692" y="4059"/>
                </a:cubicBezTo>
                <a:close/>
                <a:moveTo>
                  <a:pt x="2109" y="3850"/>
                </a:moveTo>
                <a:lnTo>
                  <a:pt x="2288" y="3760"/>
                </a:lnTo>
                <a:cubicBezTo>
                  <a:pt x="2304" y="3752"/>
                  <a:pt x="2324" y="3758"/>
                  <a:pt x="2332" y="3775"/>
                </a:cubicBezTo>
                <a:cubicBezTo>
                  <a:pt x="2341" y="3791"/>
                  <a:pt x="2334" y="3811"/>
                  <a:pt x="2317" y="3820"/>
                </a:cubicBezTo>
                <a:lnTo>
                  <a:pt x="2139" y="3909"/>
                </a:lnTo>
                <a:cubicBezTo>
                  <a:pt x="2122" y="3918"/>
                  <a:pt x="2102" y="3911"/>
                  <a:pt x="2094" y="3894"/>
                </a:cubicBezTo>
                <a:cubicBezTo>
                  <a:pt x="2086" y="3878"/>
                  <a:pt x="2092" y="3858"/>
                  <a:pt x="2109" y="3850"/>
                </a:cubicBezTo>
                <a:close/>
                <a:moveTo>
                  <a:pt x="2526" y="3641"/>
                </a:moveTo>
                <a:lnTo>
                  <a:pt x="2705" y="3551"/>
                </a:lnTo>
                <a:cubicBezTo>
                  <a:pt x="2721" y="3543"/>
                  <a:pt x="2741" y="3549"/>
                  <a:pt x="2750" y="3566"/>
                </a:cubicBezTo>
                <a:cubicBezTo>
                  <a:pt x="2758" y="3582"/>
                  <a:pt x="2751" y="3602"/>
                  <a:pt x="2735" y="3611"/>
                </a:cubicBezTo>
                <a:lnTo>
                  <a:pt x="2556" y="3700"/>
                </a:lnTo>
                <a:cubicBezTo>
                  <a:pt x="2539" y="3708"/>
                  <a:pt x="2519" y="3702"/>
                  <a:pt x="2511" y="3685"/>
                </a:cubicBezTo>
                <a:cubicBezTo>
                  <a:pt x="2503" y="3669"/>
                  <a:pt x="2510" y="3649"/>
                  <a:pt x="2526" y="3641"/>
                </a:cubicBezTo>
                <a:close/>
                <a:moveTo>
                  <a:pt x="2943" y="3431"/>
                </a:moveTo>
                <a:lnTo>
                  <a:pt x="3122" y="3342"/>
                </a:lnTo>
                <a:cubicBezTo>
                  <a:pt x="3138" y="3334"/>
                  <a:pt x="3158" y="3340"/>
                  <a:pt x="3167" y="3357"/>
                </a:cubicBezTo>
                <a:cubicBezTo>
                  <a:pt x="3175" y="3373"/>
                  <a:pt x="3168" y="3393"/>
                  <a:pt x="3152" y="3401"/>
                </a:cubicBezTo>
                <a:lnTo>
                  <a:pt x="2973" y="3491"/>
                </a:lnTo>
                <a:cubicBezTo>
                  <a:pt x="2957" y="3499"/>
                  <a:pt x="2937" y="3493"/>
                  <a:pt x="2928" y="3476"/>
                </a:cubicBezTo>
                <a:cubicBezTo>
                  <a:pt x="2920" y="3460"/>
                  <a:pt x="2927" y="3440"/>
                  <a:pt x="2943" y="3431"/>
                </a:cubicBezTo>
                <a:close/>
                <a:moveTo>
                  <a:pt x="3360" y="3222"/>
                </a:moveTo>
                <a:lnTo>
                  <a:pt x="3539" y="3133"/>
                </a:lnTo>
                <a:cubicBezTo>
                  <a:pt x="3556" y="3124"/>
                  <a:pt x="3576" y="3131"/>
                  <a:pt x="3584" y="3148"/>
                </a:cubicBezTo>
                <a:cubicBezTo>
                  <a:pt x="3592" y="3164"/>
                  <a:pt x="3585" y="3184"/>
                  <a:pt x="3569" y="3192"/>
                </a:cubicBezTo>
                <a:lnTo>
                  <a:pt x="3390" y="3282"/>
                </a:lnTo>
                <a:cubicBezTo>
                  <a:pt x="3374" y="3290"/>
                  <a:pt x="3354" y="3284"/>
                  <a:pt x="3345" y="3267"/>
                </a:cubicBezTo>
                <a:cubicBezTo>
                  <a:pt x="3337" y="3251"/>
                  <a:pt x="3344" y="3231"/>
                  <a:pt x="3360" y="3222"/>
                </a:cubicBezTo>
                <a:close/>
                <a:moveTo>
                  <a:pt x="3778" y="3013"/>
                </a:moveTo>
                <a:lnTo>
                  <a:pt x="3956" y="2924"/>
                </a:lnTo>
                <a:cubicBezTo>
                  <a:pt x="3973" y="2915"/>
                  <a:pt x="3993" y="2922"/>
                  <a:pt x="4001" y="2938"/>
                </a:cubicBezTo>
                <a:cubicBezTo>
                  <a:pt x="4009" y="2955"/>
                  <a:pt x="4003" y="2975"/>
                  <a:pt x="3986" y="2983"/>
                </a:cubicBezTo>
                <a:lnTo>
                  <a:pt x="3807" y="3073"/>
                </a:lnTo>
                <a:cubicBezTo>
                  <a:pt x="3791" y="3081"/>
                  <a:pt x="3771" y="3074"/>
                  <a:pt x="3763" y="3058"/>
                </a:cubicBezTo>
                <a:cubicBezTo>
                  <a:pt x="3754" y="3041"/>
                  <a:pt x="3761" y="3021"/>
                  <a:pt x="3778" y="3013"/>
                </a:cubicBezTo>
                <a:close/>
                <a:moveTo>
                  <a:pt x="4195" y="2804"/>
                </a:moveTo>
                <a:lnTo>
                  <a:pt x="4374" y="2714"/>
                </a:lnTo>
                <a:cubicBezTo>
                  <a:pt x="4390" y="2706"/>
                  <a:pt x="4410" y="2713"/>
                  <a:pt x="4418" y="2729"/>
                </a:cubicBezTo>
                <a:cubicBezTo>
                  <a:pt x="4427" y="2746"/>
                  <a:pt x="4420" y="2766"/>
                  <a:pt x="4403" y="2774"/>
                </a:cubicBezTo>
                <a:lnTo>
                  <a:pt x="4225" y="2864"/>
                </a:lnTo>
                <a:cubicBezTo>
                  <a:pt x="4208" y="2872"/>
                  <a:pt x="4188" y="2865"/>
                  <a:pt x="4180" y="2849"/>
                </a:cubicBezTo>
                <a:cubicBezTo>
                  <a:pt x="4172" y="2832"/>
                  <a:pt x="4178" y="2812"/>
                  <a:pt x="4195" y="2804"/>
                </a:cubicBezTo>
                <a:close/>
                <a:moveTo>
                  <a:pt x="4612" y="2595"/>
                </a:moveTo>
                <a:lnTo>
                  <a:pt x="4791" y="2505"/>
                </a:lnTo>
                <a:cubicBezTo>
                  <a:pt x="4807" y="2497"/>
                  <a:pt x="4827" y="2504"/>
                  <a:pt x="4835" y="2520"/>
                </a:cubicBezTo>
                <a:cubicBezTo>
                  <a:pt x="4844" y="2537"/>
                  <a:pt x="4837" y="2557"/>
                  <a:pt x="4821" y="2565"/>
                </a:cubicBezTo>
                <a:lnTo>
                  <a:pt x="4642" y="2655"/>
                </a:lnTo>
                <a:cubicBezTo>
                  <a:pt x="4625" y="2663"/>
                  <a:pt x="4605" y="2656"/>
                  <a:pt x="4597" y="2640"/>
                </a:cubicBezTo>
                <a:cubicBezTo>
                  <a:pt x="4589" y="2623"/>
                  <a:pt x="4595" y="2603"/>
                  <a:pt x="4612" y="2595"/>
                </a:cubicBezTo>
                <a:close/>
                <a:moveTo>
                  <a:pt x="5029" y="2386"/>
                </a:moveTo>
                <a:lnTo>
                  <a:pt x="5208" y="2296"/>
                </a:lnTo>
                <a:cubicBezTo>
                  <a:pt x="5224" y="2288"/>
                  <a:pt x="5244" y="2295"/>
                  <a:pt x="5253" y="2311"/>
                </a:cubicBezTo>
                <a:cubicBezTo>
                  <a:pt x="5261" y="2328"/>
                  <a:pt x="5254" y="2348"/>
                  <a:pt x="5238" y="2356"/>
                </a:cubicBezTo>
                <a:lnTo>
                  <a:pt x="5059" y="2445"/>
                </a:lnTo>
                <a:cubicBezTo>
                  <a:pt x="5043" y="2454"/>
                  <a:pt x="5022" y="2447"/>
                  <a:pt x="5014" y="2431"/>
                </a:cubicBezTo>
                <a:cubicBezTo>
                  <a:pt x="5006" y="2414"/>
                  <a:pt x="5013" y="2394"/>
                  <a:pt x="5029" y="2386"/>
                </a:cubicBezTo>
                <a:close/>
                <a:moveTo>
                  <a:pt x="5446" y="2177"/>
                </a:moveTo>
                <a:lnTo>
                  <a:pt x="5625" y="2087"/>
                </a:lnTo>
                <a:cubicBezTo>
                  <a:pt x="5642" y="2079"/>
                  <a:pt x="5662" y="2085"/>
                  <a:pt x="5670" y="2102"/>
                </a:cubicBezTo>
                <a:cubicBezTo>
                  <a:pt x="5678" y="2118"/>
                  <a:pt x="5671" y="2138"/>
                  <a:pt x="5655" y="2147"/>
                </a:cubicBezTo>
                <a:lnTo>
                  <a:pt x="5476" y="2236"/>
                </a:lnTo>
                <a:cubicBezTo>
                  <a:pt x="5460" y="2245"/>
                  <a:pt x="5440" y="2238"/>
                  <a:pt x="5431" y="2221"/>
                </a:cubicBezTo>
                <a:cubicBezTo>
                  <a:pt x="5423" y="2205"/>
                  <a:pt x="5430" y="2185"/>
                  <a:pt x="5446" y="2177"/>
                </a:cubicBezTo>
                <a:close/>
                <a:moveTo>
                  <a:pt x="5863" y="1968"/>
                </a:moveTo>
                <a:lnTo>
                  <a:pt x="6042" y="1878"/>
                </a:lnTo>
                <a:cubicBezTo>
                  <a:pt x="6059" y="1870"/>
                  <a:pt x="6079" y="1876"/>
                  <a:pt x="6087" y="1893"/>
                </a:cubicBezTo>
                <a:cubicBezTo>
                  <a:pt x="6095" y="1909"/>
                  <a:pt x="6089" y="1929"/>
                  <a:pt x="6072" y="1938"/>
                </a:cubicBezTo>
                <a:lnTo>
                  <a:pt x="5893" y="2027"/>
                </a:lnTo>
                <a:cubicBezTo>
                  <a:pt x="5877" y="2035"/>
                  <a:pt x="5857" y="2029"/>
                  <a:pt x="5849" y="2012"/>
                </a:cubicBezTo>
                <a:cubicBezTo>
                  <a:pt x="5840" y="1996"/>
                  <a:pt x="5847" y="1976"/>
                  <a:pt x="5863" y="1968"/>
                </a:cubicBezTo>
                <a:close/>
                <a:moveTo>
                  <a:pt x="6281" y="1758"/>
                </a:moveTo>
                <a:lnTo>
                  <a:pt x="6459" y="1669"/>
                </a:lnTo>
                <a:cubicBezTo>
                  <a:pt x="6476" y="1661"/>
                  <a:pt x="6496" y="1667"/>
                  <a:pt x="6504" y="1684"/>
                </a:cubicBezTo>
                <a:cubicBezTo>
                  <a:pt x="6512" y="1700"/>
                  <a:pt x="6506" y="1720"/>
                  <a:pt x="6489" y="1728"/>
                </a:cubicBezTo>
                <a:lnTo>
                  <a:pt x="6311" y="1818"/>
                </a:lnTo>
                <a:cubicBezTo>
                  <a:pt x="6294" y="1826"/>
                  <a:pt x="6274" y="1820"/>
                  <a:pt x="6266" y="1803"/>
                </a:cubicBezTo>
                <a:cubicBezTo>
                  <a:pt x="6258" y="1787"/>
                  <a:pt x="6264" y="1767"/>
                  <a:pt x="6281" y="1758"/>
                </a:cubicBezTo>
                <a:close/>
                <a:moveTo>
                  <a:pt x="6698" y="1549"/>
                </a:moveTo>
                <a:lnTo>
                  <a:pt x="6877" y="1460"/>
                </a:lnTo>
                <a:cubicBezTo>
                  <a:pt x="6893" y="1451"/>
                  <a:pt x="6913" y="1458"/>
                  <a:pt x="6921" y="1475"/>
                </a:cubicBezTo>
                <a:cubicBezTo>
                  <a:pt x="6930" y="1491"/>
                  <a:pt x="6923" y="1511"/>
                  <a:pt x="6907" y="1519"/>
                </a:cubicBezTo>
                <a:lnTo>
                  <a:pt x="6728" y="1609"/>
                </a:lnTo>
                <a:cubicBezTo>
                  <a:pt x="6711" y="1617"/>
                  <a:pt x="6691" y="1611"/>
                  <a:pt x="6683" y="1594"/>
                </a:cubicBezTo>
                <a:cubicBezTo>
                  <a:pt x="6675" y="1578"/>
                  <a:pt x="6681" y="1558"/>
                  <a:pt x="6698" y="1549"/>
                </a:cubicBezTo>
                <a:close/>
                <a:moveTo>
                  <a:pt x="7115" y="1340"/>
                </a:moveTo>
                <a:lnTo>
                  <a:pt x="7294" y="1251"/>
                </a:lnTo>
                <a:cubicBezTo>
                  <a:pt x="7310" y="1242"/>
                  <a:pt x="7330" y="1249"/>
                  <a:pt x="7339" y="1265"/>
                </a:cubicBezTo>
                <a:cubicBezTo>
                  <a:pt x="7347" y="1282"/>
                  <a:pt x="7340" y="1302"/>
                  <a:pt x="7324" y="1310"/>
                </a:cubicBezTo>
                <a:lnTo>
                  <a:pt x="7145" y="1400"/>
                </a:lnTo>
                <a:cubicBezTo>
                  <a:pt x="7128" y="1408"/>
                  <a:pt x="7108" y="1401"/>
                  <a:pt x="7100" y="1385"/>
                </a:cubicBezTo>
                <a:cubicBezTo>
                  <a:pt x="7092" y="1368"/>
                  <a:pt x="7099" y="1348"/>
                  <a:pt x="7115" y="1340"/>
                </a:cubicBezTo>
                <a:close/>
                <a:moveTo>
                  <a:pt x="7532" y="1131"/>
                </a:moveTo>
                <a:lnTo>
                  <a:pt x="7711" y="1041"/>
                </a:lnTo>
                <a:cubicBezTo>
                  <a:pt x="7727" y="1033"/>
                  <a:pt x="7748" y="1040"/>
                  <a:pt x="7756" y="1056"/>
                </a:cubicBezTo>
                <a:cubicBezTo>
                  <a:pt x="7764" y="1073"/>
                  <a:pt x="7757" y="1093"/>
                  <a:pt x="7741" y="1101"/>
                </a:cubicBezTo>
                <a:lnTo>
                  <a:pt x="7562" y="1191"/>
                </a:lnTo>
                <a:cubicBezTo>
                  <a:pt x="7546" y="1199"/>
                  <a:pt x="7526" y="1192"/>
                  <a:pt x="7517" y="1176"/>
                </a:cubicBezTo>
                <a:cubicBezTo>
                  <a:pt x="7509" y="1159"/>
                  <a:pt x="7516" y="1139"/>
                  <a:pt x="7532" y="1131"/>
                </a:cubicBezTo>
                <a:close/>
                <a:moveTo>
                  <a:pt x="7949" y="922"/>
                </a:moveTo>
                <a:lnTo>
                  <a:pt x="8128" y="832"/>
                </a:lnTo>
                <a:cubicBezTo>
                  <a:pt x="8145" y="824"/>
                  <a:pt x="8165" y="831"/>
                  <a:pt x="8173" y="847"/>
                </a:cubicBezTo>
                <a:cubicBezTo>
                  <a:pt x="8181" y="864"/>
                  <a:pt x="8175" y="884"/>
                  <a:pt x="8158" y="892"/>
                </a:cubicBezTo>
                <a:lnTo>
                  <a:pt x="7979" y="982"/>
                </a:lnTo>
                <a:cubicBezTo>
                  <a:pt x="7963" y="990"/>
                  <a:pt x="7943" y="983"/>
                  <a:pt x="7935" y="967"/>
                </a:cubicBezTo>
                <a:cubicBezTo>
                  <a:pt x="7926" y="950"/>
                  <a:pt x="7933" y="930"/>
                  <a:pt x="7949" y="922"/>
                </a:cubicBezTo>
                <a:close/>
                <a:moveTo>
                  <a:pt x="8367" y="713"/>
                </a:moveTo>
                <a:lnTo>
                  <a:pt x="8545" y="623"/>
                </a:lnTo>
                <a:cubicBezTo>
                  <a:pt x="8562" y="615"/>
                  <a:pt x="8582" y="622"/>
                  <a:pt x="8590" y="638"/>
                </a:cubicBezTo>
                <a:cubicBezTo>
                  <a:pt x="8598" y="655"/>
                  <a:pt x="8592" y="675"/>
                  <a:pt x="8575" y="683"/>
                </a:cubicBezTo>
                <a:lnTo>
                  <a:pt x="8396" y="772"/>
                </a:lnTo>
                <a:cubicBezTo>
                  <a:pt x="8380" y="781"/>
                  <a:pt x="8360" y="774"/>
                  <a:pt x="8352" y="758"/>
                </a:cubicBezTo>
                <a:cubicBezTo>
                  <a:pt x="8343" y="741"/>
                  <a:pt x="8350" y="721"/>
                  <a:pt x="8367" y="713"/>
                </a:cubicBezTo>
                <a:close/>
                <a:moveTo>
                  <a:pt x="8784" y="504"/>
                </a:moveTo>
                <a:lnTo>
                  <a:pt x="8963" y="414"/>
                </a:lnTo>
                <a:cubicBezTo>
                  <a:pt x="8979" y="406"/>
                  <a:pt x="8999" y="412"/>
                  <a:pt x="9007" y="429"/>
                </a:cubicBezTo>
                <a:cubicBezTo>
                  <a:pt x="9016" y="445"/>
                  <a:pt x="9009" y="465"/>
                  <a:pt x="8992" y="474"/>
                </a:cubicBezTo>
                <a:lnTo>
                  <a:pt x="8814" y="563"/>
                </a:lnTo>
                <a:cubicBezTo>
                  <a:pt x="8797" y="572"/>
                  <a:pt x="8777" y="565"/>
                  <a:pt x="8769" y="548"/>
                </a:cubicBezTo>
                <a:cubicBezTo>
                  <a:pt x="8761" y="532"/>
                  <a:pt x="8767" y="512"/>
                  <a:pt x="8784" y="504"/>
                </a:cubicBezTo>
                <a:close/>
                <a:moveTo>
                  <a:pt x="9201" y="295"/>
                </a:moveTo>
                <a:lnTo>
                  <a:pt x="9380" y="205"/>
                </a:lnTo>
                <a:cubicBezTo>
                  <a:pt x="9396" y="197"/>
                  <a:pt x="9416" y="203"/>
                  <a:pt x="9425" y="220"/>
                </a:cubicBezTo>
                <a:cubicBezTo>
                  <a:pt x="9433" y="236"/>
                  <a:pt x="9426" y="256"/>
                  <a:pt x="9410" y="265"/>
                </a:cubicBezTo>
                <a:lnTo>
                  <a:pt x="9231" y="354"/>
                </a:lnTo>
                <a:cubicBezTo>
                  <a:pt x="9214" y="362"/>
                  <a:pt x="9194" y="356"/>
                  <a:pt x="9186" y="339"/>
                </a:cubicBezTo>
                <a:cubicBezTo>
                  <a:pt x="9178" y="323"/>
                  <a:pt x="9185" y="303"/>
                  <a:pt x="9201" y="295"/>
                </a:cubicBezTo>
                <a:close/>
                <a:moveTo>
                  <a:pt x="9416" y="1"/>
                </a:moveTo>
                <a:lnTo>
                  <a:pt x="9863" y="0"/>
                </a:lnTo>
                <a:lnTo>
                  <a:pt x="9595" y="358"/>
                </a:lnTo>
                <a:lnTo>
                  <a:pt x="9416" y="1"/>
                </a:lnTo>
                <a:close/>
              </a:path>
            </a:pathLst>
          </a:custGeom>
          <a:solidFill>
            <a:srgbClr val="000000"/>
          </a:solidFill>
          <a:ln w="0" cap="flat">
            <a:solidFill>
              <a:srgbClr val="000000"/>
            </a:solidFill>
            <a:prstDash val="solid"/>
            <a:bevel/>
            <a:headEnd/>
            <a:tailEnd/>
          </a:ln>
        </p:spPr>
        <p:txBody>
          <a:bodyPr vert="horz" wrap="square" lIns="91440" tIns="45720" rIns="91440" bIns="45720" numCol="1" anchor="t" anchorCtr="0" compatLnSpc="1">
            <a:prstTxWarp prst="textNoShape">
              <a:avLst/>
            </a:prstTxWarp>
          </a:bodyPr>
          <a:lstStyle/>
          <a:p>
            <a:endParaRPr lang="en-AU"/>
          </a:p>
        </p:txBody>
      </p:sp>
      <p:sp>
        <p:nvSpPr>
          <p:cNvPr id="42" name="Rectangle 54"/>
          <p:cNvSpPr>
            <a:spLocks noChangeArrowheads="1"/>
          </p:cNvSpPr>
          <p:nvPr/>
        </p:nvSpPr>
        <p:spPr bwMode="auto">
          <a:xfrm>
            <a:off x="1798637" y="4392613"/>
            <a:ext cx="1177925" cy="354013"/>
          </a:xfrm>
          <a:prstGeom prst="rect">
            <a:avLst/>
          </a:prstGeom>
          <a:noFill/>
          <a:ln w="4763" cap="rnd">
            <a:solidFill>
              <a:srgbClr val="FF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AU">
              <a:solidFill>
                <a:srgbClr val="FF0000"/>
              </a:solidFill>
            </a:endParaRPr>
          </a:p>
        </p:txBody>
      </p:sp>
      <p:sp>
        <p:nvSpPr>
          <p:cNvPr id="43" name="Rectangle 55"/>
          <p:cNvSpPr>
            <a:spLocks noChangeArrowheads="1"/>
          </p:cNvSpPr>
          <p:nvPr/>
        </p:nvSpPr>
        <p:spPr bwMode="auto">
          <a:xfrm>
            <a:off x="1882775" y="4441825"/>
            <a:ext cx="880049" cy="769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500" b="0" i="0" u="none" strike="noStrike" cap="none" normalizeH="0" baseline="0" smtClean="0">
                <a:ln>
                  <a:noFill/>
                </a:ln>
                <a:solidFill>
                  <a:srgbClr val="FF0000"/>
                </a:solidFill>
                <a:effectLst/>
                <a:latin typeface="Arial" pitchFamily="34" charset="0"/>
                <a:cs typeface="Arial" pitchFamily="34" charset="0"/>
              </a:rPr>
              <a:t>Descriptions of proposed radio </a:t>
            </a:r>
            <a:endParaRPr kumimoji="0" lang="en-US" altLang="en-US" sz="1800" b="0" i="0" u="none" strike="noStrike" cap="none" normalizeH="0" baseline="0" smtClean="0">
              <a:ln>
                <a:noFill/>
              </a:ln>
              <a:solidFill>
                <a:srgbClr val="FF0000"/>
              </a:solidFill>
              <a:effectLst/>
              <a:latin typeface="Arial" pitchFamily="34" charset="0"/>
              <a:cs typeface="Arial" pitchFamily="34" charset="0"/>
            </a:endParaRPr>
          </a:p>
        </p:txBody>
      </p:sp>
      <p:sp>
        <p:nvSpPr>
          <p:cNvPr id="44" name="Rectangle 56"/>
          <p:cNvSpPr>
            <a:spLocks noChangeArrowheads="1"/>
          </p:cNvSpPr>
          <p:nvPr/>
        </p:nvSpPr>
        <p:spPr bwMode="auto">
          <a:xfrm>
            <a:off x="1882775" y="4519613"/>
            <a:ext cx="759823" cy="769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500" b="0" i="0" u="none" strike="noStrike" cap="none" normalizeH="0" baseline="0" smtClean="0">
                <a:ln>
                  <a:noFill/>
                </a:ln>
                <a:solidFill>
                  <a:srgbClr val="FF0000"/>
                </a:solidFill>
                <a:effectLst/>
                <a:latin typeface="Arial" pitchFamily="34" charset="0"/>
                <a:cs typeface="Arial" pitchFamily="34" charset="0"/>
              </a:rPr>
              <a:t>interface technologies and </a:t>
            </a:r>
            <a:endParaRPr kumimoji="0" lang="en-US" altLang="en-US" sz="1800" b="0" i="0" u="none" strike="noStrike" cap="none" normalizeH="0" baseline="0" smtClean="0">
              <a:ln>
                <a:noFill/>
              </a:ln>
              <a:solidFill>
                <a:srgbClr val="FF0000"/>
              </a:solidFill>
              <a:effectLst/>
              <a:latin typeface="Arial" pitchFamily="34" charset="0"/>
              <a:cs typeface="Arial" pitchFamily="34" charset="0"/>
            </a:endParaRPr>
          </a:p>
        </p:txBody>
      </p:sp>
      <p:sp>
        <p:nvSpPr>
          <p:cNvPr id="45" name="Rectangle 57"/>
          <p:cNvSpPr>
            <a:spLocks noChangeArrowheads="1"/>
          </p:cNvSpPr>
          <p:nvPr/>
        </p:nvSpPr>
        <p:spPr bwMode="auto">
          <a:xfrm>
            <a:off x="1882775" y="4597400"/>
            <a:ext cx="504946" cy="769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500" b="0" i="0" u="none" strike="noStrike" cap="none" normalizeH="0" baseline="0" smtClean="0">
                <a:ln>
                  <a:noFill/>
                </a:ln>
                <a:solidFill>
                  <a:srgbClr val="FF0000"/>
                </a:solidFill>
                <a:effectLst/>
                <a:latin typeface="Arial" pitchFamily="34" charset="0"/>
                <a:cs typeface="Arial" pitchFamily="34" charset="0"/>
              </a:rPr>
              <a:t>evaluation reports</a:t>
            </a:r>
            <a:endParaRPr kumimoji="0" lang="en-US" altLang="en-US" sz="1800" b="0" i="0" u="none" strike="noStrike" cap="none" normalizeH="0" baseline="0" smtClean="0">
              <a:ln>
                <a:noFill/>
              </a:ln>
              <a:solidFill>
                <a:srgbClr val="FF0000"/>
              </a:solidFill>
              <a:effectLst/>
              <a:latin typeface="Arial" pitchFamily="34" charset="0"/>
              <a:cs typeface="Arial" pitchFamily="34" charset="0"/>
            </a:endParaRPr>
          </a:p>
        </p:txBody>
      </p:sp>
      <p:sp>
        <p:nvSpPr>
          <p:cNvPr id="46" name="Freeform 58"/>
          <p:cNvSpPr>
            <a:spLocks noEditPoints="1"/>
          </p:cNvSpPr>
          <p:nvPr/>
        </p:nvSpPr>
        <p:spPr bwMode="auto">
          <a:xfrm>
            <a:off x="2293937" y="4156075"/>
            <a:ext cx="39688" cy="223838"/>
          </a:xfrm>
          <a:custGeom>
            <a:avLst/>
            <a:gdLst>
              <a:gd name="T0" fmla="*/ 233 w 400"/>
              <a:gd name="T1" fmla="*/ 33 h 2300"/>
              <a:gd name="T2" fmla="*/ 233 w 400"/>
              <a:gd name="T3" fmla="*/ 1967 h 2300"/>
              <a:gd name="T4" fmla="*/ 200 w 400"/>
              <a:gd name="T5" fmla="*/ 2000 h 2300"/>
              <a:gd name="T6" fmla="*/ 166 w 400"/>
              <a:gd name="T7" fmla="*/ 1967 h 2300"/>
              <a:gd name="T8" fmla="*/ 166 w 400"/>
              <a:gd name="T9" fmla="*/ 33 h 2300"/>
              <a:gd name="T10" fmla="*/ 200 w 400"/>
              <a:gd name="T11" fmla="*/ 0 h 2300"/>
              <a:gd name="T12" fmla="*/ 233 w 400"/>
              <a:gd name="T13" fmla="*/ 33 h 2300"/>
              <a:gd name="T14" fmla="*/ 400 w 400"/>
              <a:gd name="T15" fmla="*/ 1900 h 2300"/>
              <a:gd name="T16" fmla="*/ 200 w 400"/>
              <a:gd name="T17" fmla="*/ 2300 h 2300"/>
              <a:gd name="T18" fmla="*/ 0 w 400"/>
              <a:gd name="T19" fmla="*/ 1900 h 2300"/>
              <a:gd name="T20" fmla="*/ 400 w 400"/>
              <a:gd name="T21" fmla="*/ 1900 h 23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00" h="2300">
                <a:moveTo>
                  <a:pt x="233" y="33"/>
                </a:moveTo>
                <a:lnTo>
                  <a:pt x="233" y="1967"/>
                </a:lnTo>
                <a:cubicBezTo>
                  <a:pt x="233" y="1985"/>
                  <a:pt x="218" y="2000"/>
                  <a:pt x="200" y="2000"/>
                </a:cubicBezTo>
                <a:cubicBezTo>
                  <a:pt x="181" y="2000"/>
                  <a:pt x="166" y="1985"/>
                  <a:pt x="166" y="1967"/>
                </a:cubicBezTo>
                <a:lnTo>
                  <a:pt x="166" y="33"/>
                </a:lnTo>
                <a:cubicBezTo>
                  <a:pt x="166" y="15"/>
                  <a:pt x="181" y="0"/>
                  <a:pt x="200" y="0"/>
                </a:cubicBezTo>
                <a:cubicBezTo>
                  <a:pt x="218" y="0"/>
                  <a:pt x="233" y="15"/>
                  <a:pt x="233" y="33"/>
                </a:cubicBezTo>
                <a:close/>
                <a:moveTo>
                  <a:pt x="400" y="1900"/>
                </a:moveTo>
                <a:lnTo>
                  <a:pt x="200" y="2300"/>
                </a:lnTo>
                <a:lnTo>
                  <a:pt x="0" y="1900"/>
                </a:lnTo>
                <a:lnTo>
                  <a:pt x="400" y="1900"/>
                </a:lnTo>
                <a:close/>
              </a:path>
            </a:pathLst>
          </a:custGeom>
          <a:solidFill>
            <a:srgbClr val="000000"/>
          </a:solidFill>
          <a:ln w="0" cap="flat">
            <a:solidFill>
              <a:srgbClr val="000000"/>
            </a:solidFill>
            <a:prstDash val="solid"/>
            <a:bevel/>
            <a:headEnd/>
            <a:tailEnd/>
          </a:ln>
        </p:spPr>
        <p:txBody>
          <a:bodyPr vert="horz" wrap="square" lIns="91440" tIns="45720" rIns="91440" bIns="45720" numCol="1" anchor="t" anchorCtr="0" compatLnSpc="1">
            <a:prstTxWarp prst="textNoShape">
              <a:avLst/>
            </a:prstTxWarp>
          </a:bodyPr>
          <a:lstStyle/>
          <a:p>
            <a:endParaRPr lang="en-AU">
              <a:solidFill>
                <a:srgbClr val="FF0000"/>
              </a:solidFill>
            </a:endParaRPr>
          </a:p>
        </p:txBody>
      </p:sp>
      <p:sp>
        <p:nvSpPr>
          <p:cNvPr id="47" name="Freeform 59"/>
          <p:cNvSpPr>
            <a:spLocks noEditPoints="1"/>
          </p:cNvSpPr>
          <p:nvPr/>
        </p:nvSpPr>
        <p:spPr bwMode="auto">
          <a:xfrm>
            <a:off x="1319212" y="4543425"/>
            <a:ext cx="482600" cy="38100"/>
          </a:xfrm>
          <a:custGeom>
            <a:avLst/>
            <a:gdLst>
              <a:gd name="T0" fmla="*/ 4917 w 4950"/>
              <a:gd name="T1" fmla="*/ 234 h 400"/>
              <a:gd name="T2" fmla="*/ 334 w 4950"/>
              <a:gd name="T3" fmla="*/ 234 h 400"/>
              <a:gd name="T4" fmla="*/ 300 w 4950"/>
              <a:gd name="T5" fmla="*/ 200 h 400"/>
              <a:gd name="T6" fmla="*/ 334 w 4950"/>
              <a:gd name="T7" fmla="*/ 167 h 400"/>
              <a:gd name="T8" fmla="*/ 4917 w 4950"/>
              <a:gd name="T9" fmla="*/ 167 h 400"/>
              <a:gd name="T10" fmla="*/ 4950 w 4950"/>
              <a:gd name="T11" fmla="*/ 200 h 400"/>
              <a:gd name="T12" fmla="*/ 4917 w 4950"/>
              <a:gd name="T13" fmla="*/ 234 h 400"/>
              <a:gd name="T14" fmla="*/ 400 w 4950"/>
              <a:gd name="T15" fmla="*/ 400 h 400"/>
              <a:gd name="T16" fmla="*/ 0 w 4950"/>
              <a:gd name="T17" fmla="*/ 200 h 400"/>
              <a:gd name="T18" fmla="*/ 400 w 4950"/>
              <a:gd name="T19" fmla="*/ 0 h 400"/>
              <a:gd name="T20" fmla="*/ 400 w 4950"/>
              <a:gd name="T21" fmla="*/ 400 h 4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950" h="400">
                <a:moveTo>
                  <a:pt x="4917" y="234"/>
                </a:moveTo>
                <a:lnTo>
                  <a:pt x="334" y="234"/>
                </a:lnTo>
                <a:cubicBezTo>
                  <a:pt x="315" y="234"/>
                  <a:pt x="300" y="219"/>
                  <a:pt x="300" y="200"/>
                </a:cubicBezTo>
                <a:cubicBezTo>
                  <a:pt x="300" y="182"/>
                  <a:pt x="315" y="167"/>
                  <a:pt x="334" y="167"/>
                </a:cubicBezTo>
                <a:lnTo>
                  <a:pt x="4917" y="167"/>
                </a:lnTo>
                <a:cubicBezTo>
                  <a:pt x="4936" y="167"/>
                  <a:pt x="4950" y="182"/>
                  <a:pt x="4950" y="200"/>
                </a:cubicBezTo>
                <a:cubicBezTo>
                  <a:pt x="4950" y="219"/>
                  <a:pt x="4936" y="234"/>
                  <a:pt x="4917" y="234"/>
                </a:cubicBezTo>
                <a:close/>
                <a:moveTo>
                  <a:pt x="400" y="400"/>
                </a:moveTo>
                <a:lnTo>
                  <a:pt x="0" y="200"/>
                </a:lnTo>
                <a:lnTo>
                  <a:pt x="400" y="0"/>
                </a:lnTo>
                <a:lnTo>
                  <a:pt x="400" y="400"/>
                </a:lnTo>
                <a:close/>
              </a:path>
            </a:pathLst>
          </a:custGeom>
          <a:solidFill>
            <a:srgbClr val="000000"/>
          </a:solidFill>
          <a:ln w="0" cap="flat">
            <a:solidFill>
              <a:srgbClr val="000000"/>
            </a:solidFill>
            <a:prstDash val="solid"/>
            <a:bevel/>
            <a:headEnd/>
            <a:tailEnd/>
          </a:ln>
        </p:spPr>
        <p:txBody>
          <a:bodyPr vert="horz" wrap="square" lIns="91440" tIns="45720" rIns="91440" bIns="45720" numCol="1" anchor="t" anchorCtr="0" compatLnSpc="1">
            <a:prstTxWarp prst="textNoShape">
              <a:avLst/>
            </a:prstTxWarp>
          </a:bodyPr>
          <a:lstStyle/>
          <a:p>
            <a:endParaRPr lang="en-AU"/>
          </a:p>
        </p:txBody>
      </p:sp>
      <p:sp>
        <p:nvSpPr>
          <p:cNvPr id="48" name="Freeform 60"/>
          <p:cNvSpPr>
            <a:spLocks noEditPoints="1"/>
          </p:cNvSpPr>
          <p:nvPr/>
        </p:nvSpPr>
        <p:spPr bwMode="auto">
          <a:xfrm>
            <a:off x="785812" y="4779963"/>
            <a:ext cx="38100" cy="114300"/>
          </a:xfrm>
          <a:custGeom>
            <a:avLst/>
            <a:gdLst>
              <a:gd name="T0" fmla="*/ 233 w 400"/>
              <a:gd name="T1" fmla="*/ 33 h 1167"/>
              <a:gd name="T2" fmla="*/ 233 w 400"/>
              <a:gd name="T3" fmla="*/ 833 h 1167"/>
              <a:gd name="T4" fmla="*/ 200 w 400"/>
              <a:gd name="T5" fmla="*/ 867 h 1167"/>
              <a:gd name="T6" fmla="*/ 166 w 400"/>
              <a:gd name="T7" fmla="*/ 833 h 1167"/>
              <a:gd name="T8" fmla="*/ 166 w 400"/>
              <a:gd name="T9" fmla="*/ 33 h 1167"/>
              <a:gd name="T10" fmla="*/ 200 w 400"/>
              <a:gd name="T11" fmla="*/ 0 h 1167"/>
              <a:gd name="T12" fmla="*/ 233 w 400"/>
              <a:gd name="T13" fmla="*/ 33 h 1167"/>
              <a:gd name="T14" fmla="*/ 400 w 400"/>
              <a:gd name="T15" fmla="*/ 767 h 1167"/>
              <a:gd name="T16" fmla="*/ 200 w 400"/>
              <a:gd name="T17" fmla="*/ 1167 h 1167"/>
              <a:gd name="T18" fmla="*/ 0 w 400"/>
              <a:gd name="T19" fmla="*/ 767 h 1167"/>
              <a:gd name="T20" fmla="*/ 400 w 400"/>
              <a:gd name="T21" fmla="*/ 767 h 11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00" h="1167">
                <a:moveTo>
                  <a:pt x="233" y="33"/>
                </a:moveTo>
                <a:lnTo>
                  <a:pt x="233" y="833"/>
                </a:lnTo>
                <a:cubicBezTo>
                  <a:pt x="233" y="852"/>
                  <a:pt x="218" y="867"/>
                  <a:pt x="200" y="867"/>
                </a:cubicBezTo>
                <a:cubicBezTo>
                  <a:pt x="181" y="867"/>
                  <a:pt x="166" y="852"/>
                  <a:pt x="166" y="833"/>
                </a:cubicBezTo>
                <a:lnTo>
                  <a:pt x="166" y="33"/>
                </a:lnTo>
                <a:cubicBezTo>
                  <a:pt x="166" y="15"/>
                  <a:pt x="181" y="0"/>
                  <a:pt x="200" y="0"/>
                </a:cubicBezTo>
                <a:cubicBezTo>
                  <a:pt x="218" y="0"/>
                  <a:pt x="233" y="15"/>
                  <a:pt x="233" y="33"/>
                </a:cubicBezTo>
                <a:close/>
                <a:moveTo>
                  <a:pt x="400" y="767"/>
                </a:moveTo>
                <a:lnTo>
                  <a:pt x="200" y="1167"/>
                </a:lnTo>
                <a:lnTo>
                  <a:pt x="0" y="767"/>
                </a:lnTo>
                <a:lnTo>
                  <a:pt x="400" y="767"/>
                </a:lnTo>
                <a:close/>
              </a:path>
            </a:pathLst>
          </a:custGeom>
          <a:solidFill>
            <a:srgbClr val="000000"/>
          </a:solidFill>
          <a:ln w="0" cap="flat">
            <a:solidFill>
              <a:srgbClr val="000000"/>
            </a:solidFill>
            <a:prstDash val="solid"/>
            <a:bevel/>
            <a:headEnd/>
            <a:tailEnd/>
          </a:ln>
        </p:spPr>
        <p:txBody>
          <a:bodyPr vert="horz" wrap="square" lIns="91440" tIns="45720" rIns="91440" bIns="45720" numCol="1" anchor="t" anchorCtr="0" compatLnSpc="1">
            <a:prstTxWarp prst="textNoShape">
              <a:avLst/>
            </a:prstTxWarp>
          </a:bodyPr>
          <a:lstStyle/>
          <a:p>
            <a:endParaRPr lang="en-AU"/>
          </a:p>
        </p:txBody>
      </p:sp>
      <p:sp>
        <p:nvSpPr>
          <p:cNvPr id="49" name="Rectangle 61"/>
          <p:cNvSpPr>
            <a:spLocks noChangeArrowheads="1"/>
          </p:cNvSpPr>
          <p:nvPr/>
        </p:nvSpPr>
        <p:spPr bwMode="auto">
          <a:xfrm>
            <a:off x="300037" y="5926138"/>
            <a:ext cx="254000" cy="10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500" b="0" i="0" u="none" strike="noStrike" cap="none" normalizeH="0" baseline="0" smtClean="0">
                <a:ln>
                  <a:noFill/>
                </a:ln>
                <a:solidFill>
                  <a:srgbClr val="000000"/>
                </a:solidFill>
                <a:effectLst/>
                <a:latin typeface="Arial" pitchFamily="34" charset="0"/>
                <a:cs typeface="Arial" pitchFamily="34" charset="0"/>
              </a:rPr>
              <a:t>Step 8</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50" name="Rectangle 62"/>
          <p:cNvSpPr>
            <a:spLocks noChangeArrowheads="1"/>
          </p:cNvSpPr>
          <p:nvPr/>
        </p:nvSpPr>
        <p:spPr bwMode="auto">
          <a:xfrm>
            <a:off x="300037" y="6003925"/>
            <a:ext cx="1093788" cy="10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500" b="0" i="0" u="none" strike="noStrike" cap="none" normalizeH="0" baseline="0" smtClean="0">
                <a:ln>
                  <a:noFill/>
                </a:ln>
                <a:solidFill>
                  <a:srgbClr val="000000"/>
                </a:solidFill>
                <a:effectLst/>
                <a:latin typeface="Arial" pitchFamily="34" charset="0"/>
                <a:cs typeface="Arial" pitchFamily="34" charset="0"/>
              </a:rPr>
              <a:t>Development of radio interface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51" name="Rectangle 63"/>
          <p:cNvSpPr>
            <a:spLocks noChangeArrowheads="1"/>
          </p:cNvSpPr>
          <p:nvPr/>
        </p:nvSpPr>
        <p:spPr bwMode="auto">
          <a:xfrm>
            <a:off x="300037" y="6081713"/>
            <a:ext cx="696913" cy="10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500" b="0" i="0" u="none" strike="noStrike" cap="none" normalizeH="0" baseline="0" smtClean="0">
                <a:ln>
                  <a:noFill/>
                </a:ln>
                <a:solidFill>
                  <a:srgbClr val="000000"/>
                </a:solidFill>
                <a:effectLst/>
                <a:latin typeface="Arial" pitchFamily="34" charset="0"/>
                <a:cs typeface="Arial" pitchFamily="34" charset="0"/>
              </a:rPr>
              <a:t>Recommendation(s</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52" name="Rectangle 64"/>
          <p:cNvSpPr>
            <a:spLocks noChangeArrowheads="1"/>
          </p:cNvSpPr>
          <p:nvPr/>
        </p:nvSpPr>
        <p:spPr bwMode="auto">
          <a:xfrm>
            <a:off x="862012" y="6081713"/>
            <a:ext cx="58738" cy="10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500" b="0"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53" name="Rectangle 65"/>
          <p:cNvSpPr>
            <a:spLocks noChangeArrowheads="1"/>
          </p:cNvSpPr>
          <p:nvPr/>
        </p:nvSpPr>
        <p:spPr bwMode="auto">
          <a:xfrm>
            <a:off x="1882775" y="5508625"/>
            <a:ext cx="1042988" cy="10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500" b="0" i="0" u="none" strike="noStrike" cap="none" normalizeH="0" baseline="0" smtClean="0">
                <a:ln>
                  <a:noFill/>
                </a:ln>
                <a:solidFill>
                  <a:srgbClr val="000000"/>
                </a:solidFill>
                <a:effectLst/>
                <a:latin typeface="Arial" pitchFamily="34" charset="0"/>
                <a:cs typeface="Arial" pitchFamily="34" charset="0"/>
              </a:rPr>
              <a:t>Radio interface specifications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54" name="Rectangle 66"/>
          <p:cNvSpPr>
            <a:spLocks noChangeArrowheads="1"/>
          </p:cNvSpPr>
          <p:nvPr/>
        </p:nvSpPr>
        <p:spPr bwMode="auto">
          <a:xfrm>
            <a:off x="1882775" y="5586413"/>
            <a:ext cx="58738" cy="10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500" b="0"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55" name="Rectangle 67"/>
          <p:cNvSpPr>
            <a:spLocks noChangeArrowheads="1"/>
          </p:cNvSpPr>
          <p:nvPr/>
        </p:nvSpPr>
        <p:spPr bwMode="auto">
          <a:xfrm>
            <a:off x="1905000" y="5586413"/>
            <a:ext cx="334963" cy="10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500" b="0" i="0" u="none" strike="noStrike" cap="none" normalizeH="0" baseline="0" smtClean="0">
                <a:ln>
                  <a:noFill/>
                </a:ln>
                <a:solidFill>
                  <a:srgbClr val="000000"/>
                </a:solidFill>
                <a:effectLst/>
                <a:latin typeface="Arial" pitchFamily="34" charset="0"/>
                <a:cs typeface="Arial" pitchFamily="34" charset="0"/>
              </a:rPr>
              <a:t>RSPECs</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56" name="Rectangle 68"/>
          <p:cNvSpPr>
            <a:spLocks noChangeArrowheads="1"/>
          </p:cNvSpPr>
          <p:nvPr/>
        </p:nvSpPr>
        <p:spPr bwMode="auto">
          <a:xfrm>
            <a:off x="2160587" y="5586413"/>
            <a:ext cx="842963" cy="10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500" b="0" i="0" u="none" strike="noStrike" cap="none" normalizeH="0" baseline="0" smtClean="0">
                <a:ln>
                  <a:noFill/>
                </a:ln>
                <a:solidFill>
                  <a:srgbClr val="000000"/>
                </a:solidFill>
                <a:effectLst/>
                <a:latin typeface="Arial" pitchFamily="34" charset="0"/>
                <a:cs typeface="Arial" pitchFamily="34" charset="0"/>
              </a:rPr>
              <a:t>), sufficiently detailed to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57" name="Rectangle 69"/>
          <p:cNvSpPr>
            <a:spLocks noChangeArrowheads="1"/>
          </p:cNvSpPr>
          <p:nvPr/>
        </p:nvSpPr>
        <p:spPr bwMode="auto">
          <a:xfrm>
            <a:off x="1882775" y="5664200"/>
            <a:ext cx="1052513" cy="10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500" b="0" i="0" u="none" strike="noStrike" cap="none" normalizeH="0" baseline="0" smtClean="0">
                <a:ln>
                  <a:noFill/>
                </a:ln>
                <a:solidFill>
                  <a:srgbClr val="000000"/>
                </a:solidFill>
                <a:effectLst/>
                <a:latin typeface="Arial" pitchFamily="34" charset="0"/>
                <a:cs typeface="Arial" pitchFamily="34" charset="0"/>
              </a:rPr>
              <a:t>enable worldwide compatibility</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58" name="Rectangle 70"/>
          <p:cNvSpPr>
            <a:spLocks noChangeArrowheads="1"/>
          </p:cNvSpPr>
          <p:nvPr/>
        </p:nvSpPr>
        <p:spPr bwMode="auto">
          <a:xfrm>
            <a:off x="1835150" y="5461000"/>
            <a:ext cx="1068388" cy="319088"/>
          </a:xfrm>
          <a:prstGeom prst="rect">
            <a:avLst/>
          </a:prstGeom>
          <a:noFill/>
          <a:ln w="4763" cap="rnd">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AU"/>
          </a:p>
        </p:txBody>
      </p:sp>
      <p:sp>
        <p:nvSpPr>
          <p:cNvPr id="59" name="Rectangle 71"/>
          <p:cNvSpPr>
            <a:spLocks noChangeArrowheads="1"/>
          </p:cNvSpPr>
          <p:nvPr/>
        </p:nvSpPr>
        <p:spPr bwMode="auto">
          <a:xfrm>
            <a:off x="2066925" y="5949950"/>
            <a:ext cx="254000" cy="10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500" b="0" i="0" u="none" strike="noStrike" cap="none" normalizeH="0" baseline="0" smtClean="0">
                <a:ln>
                  <a:noFill/>
                </a:ln>
                <a:solidFill>
                  <a:srgbClr val="000000"/>
                </a:solidFill>
                <a:effectLst/>
                <a:latin typeface="Arial" pitchFamily="34" charset="0"/>
                <a:cs typeface="Arial" pitchFamily="34" charset="0"/>
              </a:rPr>
              <a:t>Step 9</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60" name="Rectangle 72"/>
          <p:cNvSpPr>
            <a:spLocks noChangeArrowheads="1"/>
          </p:cNvSpPr>
          <p:nvPr/>
        </p:nvSpPr>
        <p:spPr bwMode="auto">
          <a:xfrm>
            <a:off x="2066925" y="6027738"/>
            <a:ext cx="657225" cy="10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500" b="0" i="0" u="none" strike="noStrike" cap="none" normalizeH="0" baseline="0" smtClean="0">
                <a:ln>
                  <a:noFill/>
                </a:ln>
                <a:solidFill>
                  <a:srgbClr val="000000"/>
                </a:solidFill>
                <a:effectLst/>
                <a:latin typeface="Arial" pitchFamily="34" charset="0"/>
                <a:cs typeface="Arial" pitchFamily="34" charset="0"/>
              </a:rPr>
              <a:t>Implementation of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61" name="Rectangle 73"/>
          <p:cNvSpPr>
            <a:spLocks noChangeArrowheads="1"/>
          </p:cNvSpPr>
          <p:nvPr/>
        </p:nvSpPr>
        <p:spPr bwMode="auto">
          <a:xfrm>
            <a:off x="2066925" y="6105525"/>
            <a:ext cx="696913" cy="10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500" b="0" i="0" u="none" strike="noStrike" cap="none" normalizeH="0" baseline="0" smtClean="0">
                <a:ln>
                  <a:noFill/>
                </a:ln>
                <a:solidFill>
                  <a:srgbClr val="000000"/>
                </a:solidFill>
                <a:effectLst/>
                <a:latin typeface="Arial" pitchFamily="34" charset="0"/>
                <a:cs typeface="Arial" pitchFamily="34" charset="0"/>
              </a:rPr>
              <a:t>Recommendation(s</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62" name="Rectangle 74"/>
          <p:cNvSpPr>
            <a:spLocks noChangeArrowheads="1"/>
          </p:cNvSpPr>
          <p:nvPr/>
        </p:nvSpPr>
        <p:spPr bwMode="auto">
          <a:xfrm>
            <a:off x="2627312" y="6105525"/>
            <a:ext cx="58738" cy="10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500" b="0"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63" name="Freeform 75"/>
          <p:cNvSpPr>
            <a:spLocks noEditPoints="1"/>
          </p:cNvSpPr>
          <p:nvPr/>
        </p:nvSpPr>
        <p:spPr bwMode="auto">
          <a:xfrm>
            <a:off x="1279525" y="6051550"/>
            <a:ext cx="555625" cy="38100"/>
          </a:xfrm>
          <a:custGeom>
            <a:avLst/>
            <a:gdLst>
              <a:gd name="T0" fmla="*/ 16 w 2850"/>
              <a:gd name="T1" fmla="*/ 83 h 200"/>
              <a:gd name="T2" fmla="*/ 2683 w 2850"/>
              <a:gd name="T3" fmla="*/ 83 h 200"/>
              <a:gd name="T4" fmla="*/ 2700 w 2850"/>
              <a:gd name="T5" fmla="*/ 100 h 200"/>
              <a:gd name="T6" fmla="*/ 2683 w 2850"/>
              <a:gd name="T7" fmla="*/ 116 h 200"/>
              <a:gd name="T8" fmla="*/ 16 w 2850"/>
              <a:gd name="T9" fmla="*/ 116 h 200"/>
              <a:gd name="T10" fmla="*/ 0 w 2850"/>
              <a:gd name="T11" fmla="*/ 100 h 200"/>
              <a:gd name="T12" fmla="*/ 16 w 2850"/>
              <a:gd name="T13" fmla="*/ 83 h 200"/>
              <a:gd name="T14" fmla="*/ 2650 w 2850"/>
              <a:gd name="T15" fmla="*/ 0 h 200"/>
              <a:gd name="T16" fmla="*/ 2850 w 2850"/>
              <a:gd name="T17" fmla="*/ 100 h 200"/>
              <a:gd name="T18" fmla="*/ 2650 w 2850"/>
              <a:gd name="T19" fmla="*/ 200 h 200"/>
              <a:gd name="T20" fmla="*/ 2650 w 2850"/>
              <a:gd name="T21" fmla="*/ 0 h 2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850" h="200">
                <a:moveTo>
                  <a:pt x="16" y="83"/>
                </a:moveTo>
                <a:lnTo>
                  <a:pt x="2683" y="83"/>
                </a:lnTo>
                <a:cubicBezTo>
                  <a:pt x="2692" y="83"/>
                  <a:pt x="2700" y="90"/>
                  <a:pt x="2700" y="100"/>
                </a:cubicBezTo>
                <a:cubicBezTo>
                  <a:pt x="2700" y="109"/>
                  <a:pt x="2692" y="116"/>
                  <a:pt x="2683" y="116"/>
                </a:cubicBezTo>
                <a:lnTo>
                  <a:pt x="16" y="116"/>
                </a:lnTo>
                <a:cubicBezTo>
                  <a:pt x="7" y="116"/>
                  <a:pt x="0" y="109"/>
                  <a:pt x="0" y="100"/>
                </a:cubicBezTo>
                <a:cubicBezTo>
                  <a:pt x="0" y="90"/>
                  <a:pt x="7" y="83"/>
                  <a:pt x="16" y="83"/>
                </a:cubicBezTo>
                <a:close/>
                <a:moveTo>
                  <a:pt x="2650" y="0"/>
                </a:moveTo>
                <a:lnTo>
                  <a:pt x="2850" y="100"/>
                </a:lnTo>
                <a:lnTo>
                  <a:pt x="2650" y="200"/>
                </a:lnTo>
                <a:lnTo>
                  <a:pt x="2650" y="0"/>
                </a:lnTo>
                <a:close/>
              </a:path>
            </a:pathLst>
          </a:custGeom>
          <a:solidFill>
            <a:srgbClr val="000000"/>
          </a:solidFill>
          <a:ln w="0" cap="flat">
            <a:solidFill>
              <a:srgbClr val="000000"/>
            </a:solidFill>
            <a:prstDash val="solid"/>
            <a:bevel/>
            <a:headEnd/>
            <a:tailEnd/>
          </a:ln>
        </p:spPr>
        <p:txBody>
          <a:bodyPr vert="horz" wrap="square" lIns="91440" tIns="45720" rIns="91440" bIns="45720" numCol="1" anchor="t" anchorCtr="0" compatLnSpc="1">
            <a:prstTxWarp prst="textNoShape">
              <a:avLst/>
            </a:prstTxWarp>
          </a:bodyPr>
          <a:lstStyle/>
          <a:p>
            <a:endParaRPr lang="en-AU"/>
          </a:p>
        </p:txBody>
      </p:sp>
      <p:sp>
        <p:nvSpPr>
          <p:cNvPr id="64" name="Freeform 76"/>
          <p:cNvSpPr>
            <a:spLocks noEditPoints="1"/>
          </p:cNvSpPr>
          <p:nvPr/>
        </p:nvSpPr>
        <p:spPr bwMode="auto">
          <a:xfrm>
            <a:off x="1206500" y="5480050"/>
            <a:ext cx="628650" cy="90488"/>
          </a:xfrm>
          <a:custGeom>
            <a:avLst/>
            <a:gdLst>
              <a:gd name="T0" fmla="*/ 19 w 3230"/>
              <a:gd name="T1" fmla="*/ 1 h 469"/>
              <a:gd name="T2" fmla="*/ 3066 w 3230"/>
              <a:gd name="T3" fmla="*/ 357 h 469"/>
              <a:gd name="T4" fmla="*/ 3081 w 3230"/>
              <a:gd name="T5" fmla="*/ 375 h 469"/>
              <a:gd name="T6" fmla="*/ 3062 w 3230"/>
              <a:gd name="T7" fmla="*/ 390 h 469"/>
              <a:gd name="T8" fmla="*/ 15 w 3230"/>
              <a:gd name="T9" fmla="*/ 34 h 469"/>
              <a:gd name="T10" fmla="*/ 1 w 3230"/>
              <a:gd name="T11" fmla="*/ 16 h 469"/>
              <a:gd name="T12" fmla="*/ 19 w 3230"/>
              <a:gd name="T13" fmla="*/ 1 h 469"/>
              <a:gd name="T14" fmla="*/ 3043 w 3230"/>
              <a:gd name="T15" fmla="*/ 270 h 469"/>
              <a:gd name="T16" fmla="*/ 3230 w 3230"/>
              <a:gd name="T17" fmla="*/ 393 h 469"/>
              <a:gd name="T18" fmla="*/ 3020 w 3230"/>
              <a:gd name="T19" fmla="*/ 469 h 469"/>
              <a:gd name="T20" fmla="*/ 3043 w 3230"/>
              <a:gd name="T21" fmla="*/ 270 h 4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230" h="469">
                <a:moveTo>
                  <a:pt x="19" y="1"/>
                </a:moveTo>
                <a:lnTo>
                  <a:pt x="3066" y="357"/>
                </a:lnTo>
                <a:cubicBezTo>
                  <a:pt x="3075" y="358"/>
                  <a:pt x="3082" y="366"/>
                  <a:pt x="3081" y="375"/>
                </a:cubicBezTo>
                <a:cubicBezTo>
                  <a:pt x="3080" y="385"/>
                  <a:pt x="3071" y="391"/>
                  <a:pt x="3062" y="390"/>
                </a:cubicBezTo>
                <a:lnTo>
                  <a:pt x="15" y="34"/>
                </a:lnTo>
                <a:cubicBezTo>
                  <a:pt x="6" y="33"/>
                  <a:pt x="0" y="25"/>
                  <a:pt x="1" y="16"/>
                </a:cubicBezTo>
                <a:cubicBezTo>
                  <a:pt x="2" y="7"/>
                  <a:pt x="10" y="0"/>
                  <a:pt x="19" y="1"/>
                </a:cubicBezTo>
                <a:close/>
                <a:moveTo>
                  <a:pt x="3043" y="270"/>
                </a:moveTo>
                <a:lnTo>
                  <a:pt x="3230" y="393"/>
                </a:lnTo>
                <a:lnTo>
                  <a:pt x="3020" y="469"/>
                </a:lnTo>
                <a:lnTo>
                  <a:pt x="3043" y="270"/>
                </a:lnTo>
                <a:close/>
              </a:path>
            </a:pathLst>
          </a:custGeom>
          <a:solidFill>
            <a:srgbClr val="000000"/>
          </a:solidFill>
          <a:ln w="0" cap="flat">
            <a:solidFill>
              <a:srgbClr val="000000"/>
            </a:solidFill>
            <a:prstDash val="solid"/>
            <a:bevel/>
            <a:headEnd/>
            <a:tailEnd/>
          </a:ln>
        </p:spPr>
        <p:txBody>
          <a:bodyPr vert="horz" wrap="square" lIns="91440" tIns="45720" rIns="91440" bIns="45720" numCol="1" anchor="t" anchorCtr="0" compatLnSpc="1">
            <a:prstTxWarp prst="textNoShape">
              <a:avLst/>
            </a:prstTxWarp>
          </a:bodyPr>
          <a:lstStyle/>
          <a:p>
            <a:endParaRPr lang="en-AU"/>
          </a:p>
        </p:txBody>
      </p:sp>
      <p:sp>
        <p:nvSpPr>
          <p:cNvPr id="65" name="Freeform 77"/>
          <p:cNvSpPr>
            <a:spLocks noEditPoints="1"/>
          </p:cNvSpPr>
          <p:nvPr/>
        </p:nvSpPr>
        <p:spPr bwMode="auto">
          <a:xfrm>
            <a:off x="1135062" y="5662613"/>
            <a:ext cx="703263" cy="230188"/>
          </a:xfrm>
          <a:custGeom>
            <a:avLst/>
            <a:gdLst>
              <a:gd name="T0" fmla="*/ 3597 w 3610"/>
              <a:gd name="T1" fmla="*/ 34 h 1187"/>
              <a:gd name="T2" fmla="*/ 164 w 3610"/>
              <a:gd name="T3" fmla="*/ 1118 h 1187"/>
              <a:gd name="T4" fmla="*/ 143 w 3610"/>
              <a:gd name="T5" fmla="*/ 1107 h 1187"/>
              <a:gd name="T6" fmla="*/ 154 w 3610"/>
              <a:gd name="T7" fmla="*/ 1086 h 1187"/>
              <a:gd name="T8" fmla="*/ 3587 w 3610"/>
              <a:gd name="T9" fmla="*/ 3 h 1187"/>
              <a:gd name="T10" fmla="*/ 3608 w 3610"/>
              <a:gd name="T11" fmla="*/ 13 h 1187"/>
              <a:gd name="T12" fmla="*/ 3597 w 3610"/>
              <a:gd name="T13" fmla="*/ 34 h 1187"/>
              <a:gd name="T14" fmla="*/ 221 w 3610"/>
              <a:gd name="T15" fmla="*/ 1187 h 1187"/>
              <a:gd name="T16" fmla="*/ 0 w 3610"/>
              <a:gd name="T17" fmla="*/ 1152 h 1187"/>
              <a:gd name="T18" fmla="*/ 161 w 3610"/>
              <a:gd name="T19" fmla="*/ 996 h 1187"/>
              <a:gd name="T20" fmla="*/ 221 w 3610"/>
              <a:gd name="T21" fmla="*/ 1187 h 11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610" h="1187">
                <a:moveTo>
                  <a:pt x="3597" y="34"/>
                </a:moveTo>
                <a:lnTo>
                  <a:pt x="164" y="1118"/>
                </a:lnTo>
                <a:cubicBezTo>
                  <a:pt x="155" y="1120"/>
                  <a:pt x="146" y="1115"/>
                  <a:pt x="143" y="1107"/>
                </a:cubicBezTo>
                <a:cubicBezTo>
                  <a:pt x="140" y="1098"/>
                  <a:pt x="145" y="1089"/>
                  <a:pt x="154" y="1086"/>
                </a:cubicBezTo>
                <a:lnTo>
                  <a:pt x="3587" y="3"/>
                </a:lnTo>
                <a:cubicBezTo>
                  <a:pt x="3596" y="0"/>
                  <a:pt x="3605" y="5"/>
                  <a:pt x="3608" y="13"/>
                </a:cubicBezTo>
                <a:cubicBezTo>
                  <a:pt x="3610" y="22"/>
                  <a:pt x="3606" y="32"/>
                  <a:pt x="3597" y="34"/>
                </a:cubicBezTo>
                <a:close/>
                <a:moveTo>
                  <a:pt x="221" y="1187"/>
                </a:moveTo>
                <a:lnTo>
                  <a:pt x="0" y="1152"/>
                </a:lnTo>
                <a:lnTo>
                  <a:pt x="161" y="996"/>
                </a:lnTo>
                <a:lnTo>
                  <a:pt x="221" y="1187"/>
                </a:lnTo>
                <a:close/>
              </a:path>
            </a:pathLst>
          </a:custGeom>
          <a:solidFill>
            <a:srgbClr val="000000"/>
          </a:solidFill>
          <a:ln w="0" cap="flat">
            <a:solidFill>
              <a:srgbClr val="000000"/>
            </a:solidFill>
            <a:prstDash val="solid"/>
            <a:bevel/>
            <a:headEnd/>
            <a:tailEnd/>
          </a:ln>
        </p:spPr>
        <p:txBody>
          <a:bodyPr vert="horz" wrap="square" lIns="91440" tIns="45720" rIns="91440" bIns="45720" numCol="1" anchor="t" anchorCtr="0" compatLnSpc="1">
            <a:prstTxWarp prst="textNoShape">
              <a:avLst/>
            </a:prstTxWarp>
          </a:bodyPr>
          <a:lstStyle/>
          <a:p>
            <a:endParaRPr lang="en-AU"/>
          </a:p>
        </p:txBody>
      </p:sp>
      <p:grpSp>
        <p:nvGrpSpPr>
          <p:cNvPr id="66" name="Group 80"/>
          <p:cNvGrpSpPr>
            <a:grpSpLocks/>
          </p:cNvGrpSpPr>
          <p:nvPr/>
        </p:nvGrpSpPr>
        <p:grpSpPr bwMode="auto">
          <a:xfrm>
            <a:off x="1908175" y="3570288"/>
            <a:ext cx="1216025" cy="735013"/>
            <a:chOff x="1433" y="2249"/>
            <a:chExt cx="766" cy="463"/>
          </a:xfrm>
        </p:grpSpPr>
        <p:sp>
          <p:nvSpPr>
            <p:cNvPr id="97" name="Oval 78"/>
            <p:cNvSpPr>
              <a:spLocks noChangeArrowheads="1"/>
            </p:cNvSpPr>
            <p:nvPr/>
          </p:nvSpPr>
          <p:spPr bwMode="auto">
            <a:xfrm>
              <a:off x="1434" y="2249"/>
              <a:ext cx="765" cy="463"/>
            </a:xfrm>
            <a:prstGeom prst="ellipse">
              <a:avLst/>
            </a:prstGeom>
            <a:solidFill>
              <a:srgbClr val="FFFFFF"/>
            </a:solidFill>
            <a:ln w="0">
              <a:solidFill>
                <a:srgbClr val="FF0000"/>
              </a:solidFill>
              <a:prstDash val="solid"/>
              <a:round/>
              <a:headEnd/>
              <a:tailEnd/>
            </a:ln>
          </p:spPr>
          <p:txBody>
            <a:bodyPr vert="horz" wrap="square" lIns="91440" tIns="45720" rIns="91440" bIns="45720" numCol="1" anchor="t" anchorCtr="0" compatLnSpc="1">
              <a:prstTxWarp prst="textNoShape">
                <a:avLst/>
              </a:prstTxWarp>
            </a:bodyPr>
            <a:lstStyle/>
            <a:p>
              <a:endParaRPr lang="en-AU">
                <a:solidFill>
                  <a:srgbClr val="FF0000"/>
                </a:solidFill>
              </a:endParaRPr>
            </a:p>
          </p:txBody>
        </p:sp>
        <p:sp>
          <p:nvSpPr>
            <p:cNvPr id="98" name="Oval 79"/>
            <p:cNvSpPr>
              <a:spLocks noChangeArrowheads="1"/>
            </p:cNvSpPr>
            <p:nvPr/>
          </p:nvSpPr>
          <p:spPr bwMode="auto">
            <a:xfrm>
              <a:off x="1433" y="2249"/>
              <a:ext cx="766" cy="463"/>
            </a:xfrm>
            <a:prstGeom prst="ellipse">
              <a:avLst/>
            </a:prstGeom>
            <a:noFill/>
            <a:ln w="4763" cap="rnd">
              <a:solidFill>
                <a:srgbClr val="FF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AU">
                <a:solidFill>
                  <a:srgbClr val="FF0000"/>
                </a:solidFill>
              </a:endParaRPr>
            </a:p>
          </p:txBody>
        </p:sp>
      </p:grpSp>
      <p:grpSp>
        <p:nvGrpSpPr>
          <p:cNvPr id="67" name="Group 83"/>
          <p:cNvGrpSpPr>
            <a:grpSpLocks/>
          </p:cNvGrpSpPr>
          <p:nvPr/>
        </p:nvGrpSpPr>
        <p:grpSpPr bwMode="auto">
          <a:xfrm>
            <a:off x="1798637" y="3422650"/>
            <a:ext cx="1214438" cy="736600"/>
            <a:chOff x="1364" y="2156"/>
            <a:chExt cx="765" cy="464"/>
          </a:xfrm>
        </p:grpSpPr>
        <p:sp>
          <p:nvSpPr>
            <p:cNvPr id="95" name="Oval 81"/>
            <p:cNvSpPr>
              <a:spLocks noChangeArrowheads="1"/>
            </p:cNvSpPr>
            <p:nvPr/>
          </p:nvSpPr>
          <p:spPr bwMode="auto">
            <a:xfrm>
              <a:off x="1364" y="2156"/>
              <a:ext cx="765" cy="464"/>
            </a:xfrm>
            <a:prstGeom prst="ellipse">
              <a:avLst/>
            </a:prstGeom>
            <a:solidFill>
              <a:srgbClr val="FFFFFF"/>
            </a:solidFill>
            <a:ln w="0">
              <a:solidFill>
                <a:srgbClr val="FF0000"/>
              </a:solidFill>
              <a:prstDash val="solid"/>
              <a:round/>
              <a:headEnd/>
              <a:tailEnd/>
            </a:ln>
          </p:spPr>
          <p:txBody>
            <a:bodyPr vert="horz" wrap="square" lIns="91440" tIns="45720" rIns="91440" bIns="45720" numCol="1" anchor="t" anchorCtr="0" compatLnSpc="1">
              <a:prstTxWarp prst="textNoShape">
                <a:avLst/>
              </a:prstTxWarp>
            </a:bodyPr>
            <a:lstStyle/>
            <a:p>
              <a:endParaRPr lang="en-AU">
                <a:solidFill>
                  <a:srgbClr val="FF0000"/>
                </a:solidFill>
              </a:endParaRPr>
            </a:p>
          </p:txBody>
        </p:sp>
        <p:sp>
          <p:nvSpPr>
            <p:cNvPr id="96" name="Oval 82"/>
            <p:cNvSpPr>
              <a:spLocks noChangeArrowheads="1"/>
            </p:cNvSpPr>
            <p:nvPr/>
          </p:nvSpPr>
          <p:spPr bwMode="auto">
            <a:xfrm>
              <a:off x="1364" y="2156"/>
              <a:ext cx="765" cy="464"/>
            </a:xfrm>
            <a:prstGeom prst="ellipse">
              <a:avLst/>
            </a:prstGeom>
            <a:noFill/>
            <a:ln w="4763" cap="rnd">
              <a:solidFill>
                <a:srgbClr val="FF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AU">
                <a:solidFill>
                  <a:srgbClr val="FF0000"/>
                </a:solidFill>
              </a:endParaRPr>
            </a:p>
          </p:txBody>
        </p:sp>
      </p:grpSp>
      <p:grpSp>
        <p:nvGrpSpPr>
          <p:cNvPr id="68" name="Group 86"/>
          <p:cNvGrpSpPr>
            <a:grpSpLocks/>
          </p:cNvGrpSpPr>
          <p:nvPr/>
        </p:nvGrpSpPr>
        <p:grpSpPr bwMode="auto">
          <a:xfrm>
            <a:off x="1687512" y="3276600"/>
            <a:ext cx="1216025" cy="735013"/>
            <a:chOff x="1294" y="2064"/>
            <a:chExt cx="766" cy="463"/>
          </a:xfrm>
        </p:grpSpPr>
        <p:sp>
          <p:nvSpPr>
            <p:cNvPr id="93" name="Oval 84"/>
            <p:cNvSpPr>
              <a:spLocks noChangeArrowheads="1"/>
            </p:cNvSpPr>
            <p:nvPr/>
          </p:nvSpPr>
          <p:spPr bwMode="auto">
            <a:xfrm>
              <a:off x="1294" y="2064"/>
              <a:ext cx="766" cy="463"/>
            </a:xfrm>
            <a:prstGeom prst="ellipse">
              <a:avLst/>
            </a:prstGeom>
            <a:solidFill>
              <a:srgbClr val="FFFFFF"/>
            </a:solidFill>
            <a:ln w="0">
              <a:solidFill>
                <a:srgbClr val="FF0000"/>
              </a:solidFill>
              <a:prstDash val="solid"/>
              <a:round/>
              <a:headEnd/>
              <a:tailEnd/>
            </a:ln>
          </p:spPr>
          <p:txBody>
            <a:bodyPr vert="horz" wrap="square" lIns="91440" tIns="45720" rIns="91440" bIns="45720" numCol="1" anchor="t" anchorCtr="0" compatLnSpc="1">
              <a:prstTxWarp prst="textNoShape">
                <a:avLst/>
              </a:prstTxWarp>
            </a:bodyPr>
            <a:lstStyle/>
            <a:p>
              <a:endParaRPr lang="en-AU">
                <a:solidFill>
                  <a:srgbClr val="FF0000"/>
                </a:solidFill>
              </a:endParaRPr>
            </a:p>
          </p:txBody>
        </p:sp>
        <p:sp>
          <p:nvSpPr>
            <p:cNvPr id="94" name="Oval 85"/>
            <p:cNvSpPr>
              <a:spLocks noChangeArrowheads="1"/>
            </p:cNvSpPr>
            <p:nvPr/>
          </p:nvSpPr>
          <p:spPr bwMode="auto">
            <a:xfrm>
              <a:off x="1294" y="2064"/>
              <a:ext cx="766" cy="463"/>
            </a:xfrm>
            <a:prstGeom prst="ellipse">
              <a:avLst/>
            </a:prstGeom>
            <a:noFill/>
            <a:ln w="4763" cap="rnd">
              <a:solidFill>
                <a:srgbClr val="FF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AU">
                <a:solidFill>
                  <a:srgbClr val="FF0000"/>
                </a:solidFill>
              </a:endParaRPr>
            </a:p>
          </p:txBody>
        </p:sp>
      </p:grpSp>
      <p:sp>
        <p:nvSpPr>
          <p:cNvPr id="69" name="Rectangle 87"/>
          <p:cNvSpPr>
            <a:spLocks noChangeArrowheads="1"/>
          </p:cNvSpPr>
          <p:nvPr/>
        </p:nvSpPr>
        <p:spPr bwMode="auto">
          <a:xfrm>
            <a:off x="1892300" y="3376613"/>
            <a:ext cx="184346" cy="769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500" b="0" i="0" u="none" strike="noStrike" cap="none" normalizeH="0" baseline="0" smtClean="0">
                <a:ln>
                  <a:noFill/>
                </a:ln>
                <a:solidFill>
                  <a:srgbClr val="FF0000"/>
                </a:solidFill>
                <a:effectLst/>
                <a:latin typeface="Arial" pitchFamily="34" charset="0"/>
                <a:cs typeface="Arial" pitchFamily="34" charset="0"/>
              </a:rPr>
              <a:t>Step 4</a:t>
            </a:r>
            <a:endParaRPr kumimoji="0" lang="en-US" altLang="en-US" sz="1800" b="0" i="0" u="none" strike="noStrike" cap="none" normalizeH="0" baseline="0" smtClean="0">
              <a:ln>
                <a:noFill/>
              </a:ln>
              <a:solidFill>
                <a:srgbClr val="FF0000"/>
              </a:solidFill>
              <a:effectLst/>
              <a:latin typeface="Arial" pitchFamily="34" charset="0"/>
              <a:cs typeface="Arial" pitchFamily="34" charset="0"/>
            </a:endParaRPr>
          </a:p>
        </p:txBody>
      </p:sp>
      <p:sp>
        <p:nvSpPr>
          <p:cNvPr id="70" name="Rectangle 88"/>
          <p:cNvSpPr>
            <a:spLocks noChangeArrowheads="1"/>
          </p:cNvSpPr>
          <p:nvPr/>
        </p:nvSpPr>
        <p:spPr bwMode="auto">
          <a:xfrm>
            <a:off x="1892300" y="3454400"/>
            <a:ext cx="838371" cy="769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500" b="0" i="0" u="none" strike="noStrike" cap="none" normalizeH="0" baseline="0" smtClean="0">
                <a:ln>
                  <a:noFill/>
                </a:ln>
                <a:solidFill>
                  <a:srgbClr val="FF0000"/>
                </a:solidFill>
                <a:effectLst/>
                <a:latin typeface="Arial" pitchFamily="34" charset="0"/>
                <a:cs typeface="Arial" pitchFamily="34" charset="0"/>
              </a:rPr>
              <a:t>Evaluation of candidate radio </a:t>
            </a:r>
            <a:endParaRPr kumimoji="0" lang="en-US" altLang="en-US" sz="1800" b="0" i="0" u="none" strike="noStrike" cap="none" normalizeH="0" baseline="0" smtClean="0">
              <a:ln>
                <a:noFill/>
              </a:ln>
              <a:solidFill>
                <a:srgbClr val="FF0000"/>
              </a:solidFill>
              <a:effectLst/>
              <a:latin typeface="Arial" pitchFamily="34" charset="0"/>
              <a:cs typeface="Arial" pitchFamily="34" charset="0"/>
            </a:endParaRPr>
          </a:p>
        </p:txBody>
      </p:sp>
      <p:sp>
        <p:nvSpPr>
          <p:cNvPr id="71" name="Rectangle 89"/>
          <p:cNvSpPr>
            <a:spLocks noChangeArrowheads="1"/>
          </p:cNvSpPr>
          <p:nvPr/>
        </p:nvSpPr>
        <p:spPr bwMode="auto">
          <a:xfrm>
            <a:off x="1892300" y="3532188"/>
            <a:ext cx="721351" cy="769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500" b="0" i="0" u="none" strike="noStrike" cap="none" normalizeH="0" baseline="0" smtClean="0">
                <a:ln>
                  <a:noFill/>
                </a:ln>
                <a:solidFill>
                  <a:srgbClr val="FF0000"/>
                </a:solidFill>
                <a:effectLst/>
                <a:latin typeface="Arial" pitchFamily="34" charset="0"/>
                <a:cs typeface="Arial" pitchFamily="34" charset="0"/>
              </a:rPr>
              <a:t>interface technologies by </a:t>
            </a:r>
            <a:endParaRPr kumimoji="0" lang="en-US" altLang="en-US" sz="1800" b="0" i="0" u="none" strike="noStrike" cap="none" normalizeH="0" baseline="0" smtClean="0">
              <a:ln>
                <a:noFill/>
              </a:ln>
              <a:solidFill>
                <a:srgbClr val="FF0000"/>
              </a:solidFill>
              <a:effectLst/>
              <a:latin typeface="Arial" pitchFamily="34" charset="0"/>
              <a:cs typeface="Arial" pitchFamily="34" charset="0"/>
            </a:endParaRPr>
          </a:p>
        </p:txBody>
      </p:sp>
      <p:sp>
        <p:nvSpPr>
          <p:cNvPr id="72" name="Rectangle 90"/>
          <p:cNvSpPr>
            <a:spLocks noChangeArrowheads="1"/>
          </p:cNvSpPr>
          <p:nvPr/>
        </p:nvSpPr>
        <p:spPr bwMode="auto">
          <a:xfrm>
            <a:off x="1892300" y="3609975"/>
            <a:ext cx="904094" cy="769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500" b="0" i="0" u="none" strike="noStrike" cap="none" normalizeH="0" baseline="0" smtClean="0">
                <a:ln>
                  <a:noFill/>
                </a:ln>
                <a:solidFill>
                  <a:srgbClr val="FF0000"/>
                </a:solidFill>
                <a:effectLst/>
                <a:latin typeface="Arial" pitchFamily="34" charset="0"/>
                <a:cs typeface="Arial" pitchFamily="34" charset="0"/>
              </a:rPr>
              <a:t>independent evaluation groups, </a:t>
            </a:r>
            <a:endParaRPr kumimoji="0" lang="en-US" altLang="en-US" sz="1800" b="0" i="0" u="none" strike="noStrike" cap="none" normalizeH="0" baseline="0" smtClean="0">
              <a:ln>
                <a:noFill/>
              </a:ln>
              <a:solidFill>
                <a:srgbClr val="FF0000"/>
              </a:solidFill>
              <a:effectLst/>
              <a:latin typeface="Arial" pitchFamily="34" charset="0"/>
              <a:cs typeface="Arial" pitchFamily="34" charset="0"/>
            </a:endParaRPr>
          </a:p>
        </p:txBody>
      </p:sp>
      <p:sp>
        <p:nvSpPr>
          <p:cNvPr id="73" name="Rectangle 91"/>
          <p:cNvSpPr>
            <a:spLocks noChangeArrowheads="1"/>
          </p:cNvSpPr>
          <p:nvPr/>
        </p:nvSpPr>
        <p:spPr bwMode="auto">
          <a:xfrm>
            <a:off x="1892300" y="3687763"/>
            <a:ext cx="815929" cy="769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500" b="0" i="0" u="none" strike="noStrike" cap="none" normalizeH="0" baseline="0" smtClean="0">
                <a:ln>
                  <a:noFill/>
                </a:ln>
                <a:solidFill>
                  <a:srgbClr val="FF0000"/>
                </a:solidFill>
                <a:effectLst/>
                <a:latin typeface="Arial" pitchFamily="34" charset="0"/>
                <a:cs typeface="Arial" pitchFamily="34" charset="0"/>
              </a:rPr>
              <a:t>grouping of the technologies </a:t>
            </a:r>
            <a:endParaRPr kumimoji="0" lang="en-US" altLang="en-US" sz="1800" b="0" i="0" u="none" strike="noStrike" cap="none" normalizeH="0" baseline="0" smtClean="0">
              <a:ln>
                <a:noFill/>
              </a:ln>
              <a:solidFill>
                <a:srgbClr val="FF0000"/>
              </a:solidFill>
              <a:effectLst/>
              <a:latin typeface="Arial" pitchFamily="34" charset="0"/>
              <a:cs typeface="Arial" pitchFamily="34" charset="0"/>
            </a:endParaRPr>
          </a:p>
        </p:txBody>
      </p:sp>
      <p:sp>
        <p:nvSpPr>
          <p:cNvPr id="74" name="Rectangle 92"/>
          <p:cNvSpPr>
            <a:spLocks noChangeArrowheads="1"/>
          </p:cNvSpPr>
          <p:nvPr/>
        </p:nvSpPr>
        <p:spPr bwMode="auto">
          <a:xfrm>
            <a:off x="1892300" y="3765550"/>
            <a:ext cx="774251" cy="769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500" b="0" i="0" u="none" strike="noStrike" cap="none" normalizeH="0" baseline="0" smtClean="0">
                <a:ln>
                  <a:noFill/>
                </a:ln>
                <a:solidFill>
                  <a:srgbClr val="FF0000"/>
                </a:solidFill>
                <a:effectLst/>
                <a:latin typeface="Arial" pitchFamily="34" charset="0"/>
                <a:cs typeface="Arial" pitchFamily="34" charset="0"/>
              </a:rPr>
              <a:t>through consensus building</a:t>
            </a:r>
            <a:endParaRPr kumimoji="0" lang="en-US" altLang="en-US" sz="1800" b="0" i="0" u="none" strike="noStrike" cap="none" normalizeH="0" baseline="0" smtClean="0">
              <a:ln>
                <a:noFill/>
              </a:ln>
              <a:solidFill>
                <a:srgbClr val="FF0000"/>
              </a:solidFill>
              <a:effectLst/>
              <a:latin typeface="Arial" pitchFamily="34" charset="0"/>
              <a:cs typeface="Arial" pitchFamily="34" charset="0"/>
            </a:endParaRPr>
          </a:p>
        </p:txBody>
      </p:sp>
      <p:sp>
        <p:nvSpPr>
          <p:cNvPr id="82" name="Rectangle 100"/>
          <p:cNvSpPr>
            <a:spLocks noChangeArrowheads="1"/>
          </p:cNvSpPr>
          <p:nvPr/>
        </p:nvSpPr>
        <p:spPr bwMode="auto">
          <a:xfrm>
            <a:off x="409575" y="2762250"/>
            <a:ext cx="254000" cy="10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500" b="0" i="0" u="none" strike="noStrike" cap="none" normalizeH="0" baseline="0" smtClean="0">
                <a:ln>
                  <a:noFill/>
                </a:ln>
                <a:solidFill>
                  <a:srgbClr val="000000"/>
                </a:solidFill>
                <a:effectLst/>
                <a:latin typeface="Arial" pitchFamily="34" charset="0"/>
                <a:cs typeface="Arial" pitchFamily="34" charset="0"/>
              </a:rPr>
              <a:t>Step 3</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83" name="Rectangle 101"/>
          <p:cNvSpPr>
            <a:spLocks noChangeArrowheads="1"/>
          </p:cNvSpPr>
          <p:nvPr/>
        </p:nvSpPr>
        <p:spPr bwMode="auto">
          <a:xfrm>
            <a:off x="409575" y="2840038"/>
            <a:ext cx="1023938" cy="10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500" b="0" i="0" u="none" strike="noStrike" cap="none" normalizeH="0" baseline="0" smtClean="0">
                <a:ln>
                  <a:noFill/>
                </a:ln>
                <a:solidFill>
                  <a:srgbClr val="000000"/>
                </a:solidFill>
                <a:effectLst/>
                <a:latin typeface="Arial" pitchFamily="34" charset="0"/>
                <a:cs typeface="Arial" pitchFamily="34" charset="0"/>
              </a:rPr>
              <a:t>Submission/Reception of the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84" name="Rectangle 102"/>
          <p:cNvSpPr>
            <a:spLocks noChangeArrowheads="1"/>
          </p:cNvSpPr>
          <p:nvPr/>
        </p:nvSpPr>
        <p:spPr bwMode="auto">
          <a:xfrm>
            <a:off x="409575" y="2917825"/>
            <a:ext cx="1014413" cy="10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500" b="0" i="0" u="none" strike="noStrike" cap="none" normalizeH="0" baseline="0" smtClean="0">
                <a:ln>
                  <a:noFill/>
                </a:ln>
                <a:solidFill>
                  <a:srgbClr val="000000"/>
                </a:solidFill>
                <a:effectLst/>
                <a:latin typeface="Arial" pitchFamily="34" charset="0"/>
                <a:cs typeface="Arial" pitchFamily="34" charset="0"/>
              </a:rPr>
              <a:t>RIT and SRIT proposals and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85" name="Rectangle 103"/>
          <p:cNvSpPr>
            <a:spLocks noChangeArrowheads="1"/>
          </p:cNvSpPr>
          <p:nvPr/>
        </p:nvSpPr>
        <p:spPr bwMode="auto">
          <a:xfrm>
            <a:off x="409575" y="2995613"/>
            <a:ext cx="981075" cy="10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500" b="0" i="0" u="none" strike="noStrike" cap="none" normalizeH="0" baseline="0" smtClean="0">
                <a:ln>
                  <a:noFill/>
                </a:ln>
                <a:solidFill>
                  <a:srgbClr val="000000"/>
                </a:solidFill>
                <a:effectLst/>
                <a:latin typeface="Arial" pitchFamily="34" charset="0"/>
                <a:cs typeface="Arial" pitchFamily="34" charset="0"/>
              </a:rPr>
              <a:t>acknowledgement of receipt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86" name="Freeform 104"/>
          <p:cNvSpPr>
            <a:spLocks noEditPoints="1"/>
          </p:cNvSpPr>
          <p:nvPr/>
        </p:nvSpPr>
        <p:spPr bwMode="auto">
          <a:xfrm>
            <a:off x="1246187" y="2428875"/>
            <a:ext cx="592138" cy="369888"/>
          </a:xfrm>
          <a:custGeom>
            <a:avLst/>
            <a:gdLst>
              <a:gd name="T0" fmla="*/ 6068 w 6088"/>
              <a:gd name="T1" fmla="*/ 66 h 3813"/>
              <a:gd name="T2" fmla="*/ 301 w 6088"/>
              <a:gd name="T3" fmla="*/ 3665 h 3813"/>
              <a:gd name="T4" fmla="*/ 255 w 6088"/>
              <a:gd name="T5" fmla="*/ 3654 h 3813"/>
              <a:gd name="T6" fmla="*/ 265 w 6088"/>
              <a:gd name="T7" fmla="*/ 3608 h 3813"/>
              <a:gd name="T8" fmla="*/ 6032 w 6088"/>
              <a:gd name="T9" fmla="*/ 10 h 3813"/>
              <a:gd name="T10" fmla="*/ 6078 w 6088"/>
              <a:gd name="T11" fmla="*/ 20 h 3813"/>
              <a:gd name="T12" fmla="*/ 6068 w 6088"/>
              <a:gd name="T13" fmla="*/ 66 h 3813"/>
              <a:gd name="T14" fmla="*/ 445 w 6088"/>
              <a:gd name="T15" fmla="*/ 3771 h 3813"/>
              <a:gd name="T16" fmla="*/ 0 w 6088"/>
              <a:gd name="T17" fmla="*/ 3813 h 3813"/>
              <a:gd name="T18" fmla="*/ 234 w 6088"/>
              <a:gd name="T19" fmla="*/ 3432 h 3813"/>
              <a:gd name="T20" fmla="*/ 445 w 6088"/>
              <a:gd name="T21" fmla="*/ 3771 h 38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6088" h="3813">
                <a:moveTo>
                  <a:pt x="6068" y="66"/>
                </a:moveTo>
                <a:lnTo>
                  <a:pt x="301" y="3665"/>
                </a:lnTo>
                <a:cubicBezTo>
                  <a:pt x="285" y="3675"/>
                  <a:pt x="264" y="3670"/>
                  <a:pt x="255" y="3654"/>
                </a:cubicBezTo>
                <a:cubicBezTo>
                  <a:pt x="245" y="3639"/>
                  <a:pt x="250" y="3618"/>
                  <a:pt x="265" y="3608"/>
                </a:cubicBezTo>
                <a:lnTo>
                  <a:pt x="6032" y="10"/>
                </a:lnTo>
                <a:cubicBezTo>
                  <a:pt x="6048" y="0"/>
                  <a:pt x="6069" y="5"/>
                  <a:pt x="6078" y="20"/>
                </a:cubicBezTo>
                <a:cubicBezTo>
                  <a:pt x="6088" y="36"/>
                  <a:pt x="6083" y="57"/>
                  <a:pt x="6068" y="66"/>
                </a:cubicBezTo>
                <a:close/>
                <a:moveTo>
                  <a:pt x="445" y="3771"/>
                </a:moveTo>
                <a:lnTo>
                  <a:pt x="0" y="3813"/>
                </a:lnTo>
                <a:lnTo>
                  <a:pt x="234" y="3432"/>
                </a:lnTo>
                <a:lnTo>
                  <a:pt x="445" y="3771"/>
                </a:lnTo>
                <a:close/>
              </a:path>
            </a:pathLst>
          </a:custGeom>
          <a:solidFill>
            <a:srgbClr val="000000"/>
          </a:solidFill>
          <a:ln w="0" cap="flat">
            <a:solidFill>
              <a:srgbClr val="000000"/>
            </a:solidFill>
            <a:prstDash val="solid"/>
            <a:bevel/>
            <a:headEnd/>
            <a:tailEnd/>
          </a:ln>
        </p:spPr>
        <p:txBody>
          <a:bodyPr vert="horz" wrap="square" lIns="91440" tIns="45720" rIns="91440" bIns="45720" numCol="1" anchor="t" anchorCtr="0" compatLnSpc="1">
            <a:prstTxWarp prst="textNoShape">
              <a:avLst/>
            </a:prstTxWarp>
          </a:bodyPr>
          <a:lstStyle/>
          <a:p>
            <a:endParaRPr lang="en-AU"/>
          </a:p>
        </p:txBody>
      </p:sp>
      <p:sp>
        <p:nvSpPr>
          <p:cNvPr id="87" name="Freeform 105"/>
          <p:cNvSpPr>
            <a:spLocks noEditPoints="1"/>
          </p:cNvSpPr>
          <p:nvPr/>
        </p:nvSpPr>
        <p:spPr bwMode="auto">
          <a:xfrm>
            <a:off x="1279525" y="3016250"/>
            <a:ext cx="481013" cy="444500"/>
          </a:xfrm>
          <a:custGeom>
            <a:avLst/>
            <a:gdLst>
              <a:gd name="T0" fmla="*/ 60 w 4946"/>
              <a:gd name="T1" fmla="*/ 13 h 4570"/>
              <a:gd name="T2" fmla="*/ 4724 w 4946"/>
              <a:gd name="T3" fmla="*/ 4320 h 4570"/>
              <a:gd name="T4" fmla="*/ 4725 w 4946"/>
              <a:gd name="T5" fmla="*/ 4367 h 4570"/>
              <a:gd name="T6" fmla="*/ 4678 w 4946"/>
              <a:gd name="T7" fmla="*/ 4369 h 4570"/>
              <a:gd name="T8" fmla="*/ 15 w 4946"/>
              <a:gd name="T9" fmla="*/ 62 h 4570"/>
              <a:gd name="T10" fmla="*/ 13 w 4946"/>
              <a:gd name="T11" fmla="*/ 15 h 4570"/>
              <a:gd name="T12" fmla="*/ 60 w 4946"/>
              <a:gd name="T13" fmla="*/ 13 h 4570"/>
              <a:gd name="T14" fmla="*/ 4788 w 4946"/>
              <a:gd name="T15" fmla="*/ 4152 h 4570"/>
              <a:gd name="T16" fmla="*/ 4946 w 4946"/>
              <a:gd name="T17" fmla="*/ 4570 h 4570"/>
              <a:gd name="T18" fmla="*/ 4516 w 4946"/>
              <a:gd name="T19" fmla="*/ 4446 h 4570"/>
              <a:gd name="T20" fmla="*/ 4788 w 4946"/>
              <a:gd name="T21" fmla="*/ 4152 h 45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946" h="4570">
                <a:moveTo>
                  <a:pt x="60" y="13"/>
                </a:moveTo>
                <a:lnTo>
                  <a:pt x="4724" y="4320"/>
                </a:lnTo>
                <a:cubicBezTo>
                  <a:pt x="4737" y="4332"/>
                  <a:pt x="4738" y="4353"/>
                  <a:pt x="4725" y="4367"/>
                </a:cubicBezTo>
                <a:cubicBezTo>
                  <a:pt x="4713" y="4380"/>
                  <a:pt x="4692" y="4381"/>
                  <a:pt x="4678" y="4369"/>
                </a:cubicBezTo>
                <a:lnTo>
                  <a:pt x="15" y="62"/>
                </a:lnTo>
                <a:cubicBezTo>
                  <a:pt x="1" y="49"/>
                  <a:pt x="0" y="28"/>
                  <a:pt x="13" y="15"/>
                </a:cubicBezTo>
                <a:cubicBezTo>
                  <a:pt x="25" y="1"/>
                  <a:pt x="47" y="0"/>
                  <a:pt x="60" y="13"/>
                </a:cubicBezTo>
                <a:close/>
                <a:moveTo>
                  <a:pt x="4788" y="4152"/>
                </a:moveTo>
                <a:lnTo>
                  <a:pt x="4946" y="4570"/>
                </a:lnTo>
                <a:lnTo>
                  <a:pt x="4516" y="4446"/>
                </a:lnTo>
                <a:lnTo>
                  <a:pt x="4788" y="4152"/>
                </a:lnTo>
                <a:close/>
              </a:path>
            </a:pathLst>
          </a:custGeom>
          <a:solidFill>
            <a:srgbClr val="000000"/>
          </a:solidFill>
          <a:ln w="0" cap="flat">
            <a:solidFill>
              <a:srgbClr val="000000"/>
            </a:solidFill>
            <a:prstDash val="solid"/>
            <a:bevel/>
            <a:headEnd/>
            <a:tailEnd/>
          </a:ln>
        </p:spPr>
        <p:txBody>
          <a:bodyPr vert="horz" wrap="square" lIns="91440" tIns="45720" rIns="91440" bIns="45720" numCol="1" anchor="t" anchorCtr="0" compatLnSpc="1">
            <a:prstTxWarp prst="textNoShape">
              <a:avLst/>
            </a:prstTxWarp>
          </a:bodyPr>
          <a:lstStyle/>
          <a:p>
            <a:endParaRPr lang="en-AU"/>
          </a:p>
        </p:txBody>
      </p:sp>
      <p:sp>
        <p:nvSpPr>
          <p:cNvPr id="116" name="Rectangle 115"/>
          <p:cNvSpPr/>
          <p:nvPr/>
        </p:nvSpPr>
        <p:spPr bwMode="auto">
          <a:xfrm>
            <a:off x="215900" y="1752600"/>
            <a:ext cx="1290638" cy="2286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r" defTabSz="914400" rtl="0" eaLnBrk="0" fontAlgn="base" latinLnBrk="0" hangingPunct="0">
              <a:lnSpc>
                <a:spcPct val="100000"/>
              </a:lnSpc>
              <a:spcBef>
                <a:spcPct val="0"/>
              </a:spcBef>
              <a:spcAft>
                <a:spcPct val="0"/>
              </a:spcAft>
              <a:buClrTx/>
              <a:buSzTx/>
              <a:buFontTx/>
              <a:buNone/>
              <a:tabLst/>
            </a:pPr>
            <a:r>
              <a:rPr kumimoji="0" lang="en-AU" sz="1400" b="1" i="0" u="none" strike="noStrike" cap="none" normalizeH="0" baseline="0" dirty="0" smtClean="0">
                <a:ln>
                  <a:noFill/>
                </a:ln>
                <a:solidFill>
                  <a:schemeClr val="tx1"/>
                </a:solidFill>
                <a:effectLst/>
                <a:latin typeface="+mj-lt"/>
              </a:rPr>
              <a:t>Inside ITU-R</a:t>
            </a:r>
          </a:p>
        </p:txBody>
      </p:sp>
      <p:sp>
        <p:nvSpPr>
          <p:cNvPr id="117" name="Rectangle 116"/>
          <p:cNvSpPr/>
          <p:nvPr/>
        </p:nvSpPr>
        <p:spPr bwMode="auto">
          <a:xfrm>
            <a:off x="1491568" y="1752600"/>
            <a:ext cx="1480231" cy="2286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AU" sz="1400" b="1" i="0" u="none" strike="noStrike" cap="none" normalizeH="0" baseline="0" dirty="0" smtClean="0">
                <a:ln>
                  <a:noFill/>
                </a:ln>
                <a:solidFill>
                  <a:schemeClr val="tx1"/>
                </a:solidFill>
                <a:effectLst/>
                <a:latin typeface="+mj-lt"/>
              </a:rPr>
              <a:t>Outside ITU-R</a:t>
            </a:r>
          </a:p>
        </p:txBody>
      </p:sp>
      <p:sp>
        <p:nvSpPr>
          <p:cNvPr id="115" name="Rectangle 114"/>
          <p:cNvSpPr/>
          <p:nvPr/>
        </p:nvSpPr>
        <p:spPr bwMode="auto">
          <a:xfrm rot="16200000">
            <a:off x="-953748" y="5279231"/>
            <a:ext cx="2057400" cy="185737"/>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AU" sz="1000" b="0" i="0" u="none" strike="noStrike" cap="none" normalizeH="0" baseline="0" dirty="0" smtClean="0">
                <a:ln>
                  <a:noFill/>
                </a:ln>
                <a:solidFill>
                  <a:schemeClr val="tx1"/>
                </a:solidFill>
                <a:effectLst/>
                <a:latin typeface="+mj-lt"/>
              </a:rPr>
              <a:t>Source: IMT-Advanced A2-02</a:t>
            </a:r>
          </a:p>
        </p:txBody>
      </p:sp>
    </p:spTree>
    <p:extLst>
      <p:ext uri="{BB962C8B-B14F-4D97-AF65-F5344CB8AC3E}">
        <p14:creationId xmlns:p14="http://schemas.microsoft.com/office/powerpoint/2010/main" val="386524243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The IMT-Advanced process will provide a template for the IMT-2020 approval process</a:t>
            </a:r>
          </a:p>
        </p:txBody>
      </p:sp>
      <p:sp>
        <p:nvSpPr>
          <p:cNvPr id="3" name="Content Placeholder 2"/>
          <p:cNvSpPr>
            <a:spLocks noGrp="1"/>
          </p:cNvSpPr>
          <p:nvPr>
            <p:ph idx="1"/>
          </p:nvPr>
        </p:nvSpPr>
        <p:spPr>
          <a:xfrm>
            <a:off x="3276600" y="1981200"/>
            <a:ext cx="5181600" cy="4114800"/>
          </a:xfrm>
        </p:spPr>
        <p:txBody>
          <a:bodyPr/>
          <a:lstStyle/>
          <a:p>
            <a:r>
              <a:rPr lang="en-AU" dirty="0">
                <a:solidFill>
                  <a:srgbClr val="FF0000"/>
                </a:solidFill>
              </a:rPr>
              <a:t>Step 5 (ITU-R activity</a:t>
            </a:r>
            <a:r>
              <a:rPr lang="en-AU" dirty="0" smtClean="0">
                <a:solidFill>
                  <a:srgbClr val="FF0000"/>
                </a:solidFill>
              </a:rPr>
              <a:t>)</a:t>
            </a:r>
          </a:p>
          <a:p>
            <a:pPr marL="0" indent="0"/>
            <a:r>
              <a:rPr lang="en-AU" dirty="0"/>
              <a:t>Review and coordination of outside evaluation activities</a:t>
            </a:r>
          </a:p>
          <a:p>
            <a:pPr lvl="1"/>
            <a:r>
              <a:rPr lang="en-AU" dirty="0"/>
              <a:t>WP 5D will act as the focal point for coordination between the various evaluation </a:t>
            </a:r>
            <a:r>
              <a:rPr lang="en-AU" dirty="0" smtClean="0"/>
              <a:t>groups</a:t>
            </a:r>
            <a:endParaRPr lang="en-AU" dirty="0"/>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a:xfrm>
            <a:off x="4251325" y="6475413"/>
            <a:ext cx="565150" cy="182562"/>
          </a:xfrm>
        </p:spPr>
        <p:txBody>
          <a:bodyPr/>
          <a:lstStyle/>
          <a:p>
            <a:pPr>
              <a:defRPr/>
            </a:pPr>
            <a:r>
              <a:rPr lang="en-US" smtClean="0"/>
              <a:t>Slide </a:t>
            </a:r>
            <a:fld id="{EF4002E7-DB4D-4CC3-8382-1939D19420D8}" type="slidenum">
              <a:rPr lang="en-US" smtClean="0"/>
              <a:pPr>
                <a:defRPr/>
              </a:pPr>
              <a:t>13</a:t>
            </a:fld>
            <a:endParaRPr lang="en-US"/>
          </a:p>
        </p:txBody>
      </p:sp>
      <p:grpSp>
        <p:nvGrpSpPr>
          <p:cNvPr id="10" name="Group 8"/>
          <p:cNvGrpSpPr>
            <a:grpSpLocks/>
          </p:cNvGrpSpPr>
          <p:nvPr/>
        </p:nvGrpSpPr>
        <p:grpSpPr bwMode="auto">
          <a:xfrm>
            <a:off x="252412" y="2101850"/>
            <a:ext cx="1068388" cy="477838"/>
            <a:chOff x="390" y="1324"/>
            <a:chExt cx="673" cy="301"/>
          </a:xfrm>
        </p:grpSpPr>
        <p:sp>
          <p:nvSpPr>
            <p:cNvPr id="113" name="Oval 6"/>
            <p:cNvSpPr>
              <a:spLocks noChangeArrowheads="1"/>
            </p:cNvSpPr>
            <p:nvPr/>
          </p:nvSpPr>
          <p:spPr bwMode="auto">
            <a:xfrm>
              <a:off x="390" y="1324"/>
              <a:ext cx="673" cy="301"/>
            </a:xfrm>
            <a:prstGeom prst="ellipse">
              <a:avLst/>
            </a:prstGeom>
            <a:solidFill>
              <a:srgbClr val="FFFFFF"/>
            </a:solidFill>
            <a:ln w="0">
              <a:solidFill>
                <a:schemeClr val="tx1"/>
              </a:solidFill>
              <a:prstDash val="solid"/>
              <a:round/>
              <a:headEnd/>
              <a:tailEnd/>
            </a:ln>
          </p:spPr>
          <p:txBody>
            <a:bodyPr vert="horz" wrap="square" lIns="91440" tIns="45720" rIns="91440" bIns="45720" numCol="1" anchor="t" anchorCtr="0" compatLnSpc="1">
              <a:prstTxWarp prst="textNoShape">
                <a:avLst/>
              </a:prstTxWarp>
            </a:bodyPr>
            <a:lstStyle/>
            <a:p>
              <a:endParaRPr lang="en-AU"/>
            </a:p>
          </p:txBody>
        </p:sp>
        <p:sp>
          <p:nvSpPr>
            <p:cNvPr id="114" name="Oval 7"/>
            <p:cNvSpPr>
              <a:spLocks noChangeArrowheads="1"/>
            </p:cNvSpPr>
            <p:nvPr/>
          </p:nvSpPr>
          <p:spPr bwMode="auto">
            <a:xfrm>
              <a:off x="390" y="1324"/>
              <a:ext cx="673" cy="301"/>
            </a:xfrm>
            <a:prstGeom prst="ellipse">
              <a:avLst/>
            </a:prstGeom>
            <a:noFill/>
            <a:ln w="4763" cap="rnd">
              <a:solidFill>
                <a:schemeClr val="tx1"/>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AU"/>
            </a:p>
          </p:txBody>
        </p:sp>
      </p:grpSp>
      <p:grpSp>
        <p:nvGrpSpPr>
          <p:cNvPr id="11" name="Group 11"/>
          <p:cNvGrpSpPr>
            <a:grpSpLocks/>
          </p:cNvGrpSpPr>
          <p:nvPr/>
        </p:nvGrpSpPr>
        <p:grpSpPr bwMode="auto">
          <a:xfrm>
            <a:off x="1797050" y="2101850"/>
            <a:ext cx="1068388" cy="477838"/>
            <a:chOff x="1363" y="1324"/>
            <a:chExt cx="673" cy="301"/>
          </a:xfrm>
        </p:grpSpPr>
        <p:sp>
          <p:nvSpPr>
            <p:cNvPr id="111" name="Oval 9"/>
            <p:cNvSpPr>
              <a:spLocks noChangeArrowheads="1"/>
            </p:cNvSpPr>
            <p:nvPr/>
          </p:nvSpPr>
          <p:spPr bwMode="auto">
            <a:xfrm>
              <a:off x="1363" y="1324"/>
              <a:ext cx="673" cy="301"/>
            </a:xfrm>
            <a:prstGeom prst="ellipse">
              <a:avLst/>
            </a:pr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AU"/>
            </a:p>
          </p:txBody>
        </p:sp>
        <p:sp>
          <p:nvSpPr>
            <p:cNvPr id="112" name="Oval 10"/>
            <p:cNvSpPr>
              <a:spLocks noChangeArrowheads="1"/>
            </p:cNvSpPr>
            <p:nvPr/>
          </p:nvSpPr>
          <p:spPr bwMode="auto">
            <a:xfrm>
              <a:off x="1363" y="1324"/>
              <a:ext cx="673" cy="301"/>
            </a:xfrm>
            <a:prstGeom prst="ellipse">
              <a:avLst/>
            </a:prstGeom>
            <a:noFill/>
            <a:ln w="4763"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AU"/>
            </a:p>
          </p:txBody>
        </p:sp>
      </p:grpSp>
      <p:grpSp>
        <p:nvGrpSpPr>
          <p:cNvPr id="12" name="Group 14"/>
          <p:cNvGrpSpPr>
            <a:grpSpLocks/>
          </p:cNvGrpSpPr>
          <p:nvPr/>
        </p:nvGrpSpPr>
        <p:grpSpPr bwMode="auto">
          <a:xfrm>
            <a:off x="252412" y="2689225"/>
            <a:ext cx="1068388" cy="477838"/>
            <a:chOff x="390" y="1694"/>
            <a:chExt cx="673" cy="301"/>
          </a:xfrm>
        </p:grpSpPr>
        <p:sp>
          <p:nvSpPr>
            <p:cNvPr id="109" name="Oval 12"/>
            <p:cNvSpPr>
              <a:spLocks noChangeArrowheads="1"/>
            </p:cNvSpPr>
            <p:nvPr/>
          </p:nvSpPr>
          <p:spPr bwMode="auto">
            <a:xfrm>
              <a:off x="390" y="1694"/>
              <a:ext cx="673" cy="301"/>
            </a:xfrm>
            <a:prstGeom prst="ellipse">
              <a:avLst/>
            </a:pr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AU"/>
            </a:p>
          </p:txBody>
        </p:sp>
        <p:sp>
          <p:nvSpPr>
            <p:cNvPr id="110" name="Oval 13"/>
            <p:cNvSpPr>
              <a:spLocks noChangeArrowheads="1"/>
            </p:cNvSpPr>
            <p:nvPr/>
          </p:nvSpPr>
          <p:spPr bwMode="auto">
            <a:xfrm>
              <a:off x="390" y="1694"/>
              <a:ext cx="673" cy="301"/>
            </a:xfrm>
            <a:prstGeom prst="ellipse">
              <a:avLst/>
            </a:prstGeom>
            <a:noFill/>
            <a:ln w="4763"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AU"/>
            </a:p>
          </p:txBody>
        </p:sp>
      </p:grpSp>
      <p:grpSp>
        <p:nvGrpSpPr>
          <p:cNvPr id="13" name="Group 17"/>
          <p:cNvGrpSpPr>
            <a:grpSpLocks/>
          </p:cNvGrpSpPr>
          <p:nvPr/>
        </p:nvGrpSpPr>
        <p:grpSpPr bwMode="auto">
          <a:xfrm>
            <a:off x="252412" y="3386138"/>
            <a:ext cx="1068388" cy="479425"/>
            <a:chOff x="390" y="2133"/>
            <a:chExt cx="673" cy="302"/>
          </a:xfrm>
        </p:grpSpPr>
        <p:sp>
          <p:nvSpPr>
            <p:cNvPr id="107" name="Oval 15"/>
            <p:cNvSpPr>
              <a:spLocks noChangeArrowheads="1"/>
            </p:cNvSpPr>
            <p:nvPr/>
          </p:nvSpPr>
          <p:spPr bwMode="auto">
            <a:xfrm>
              <a:off x="390" y="2133"/>
              <a:ext cx="673" cy="302"/>
            </a:xfrm>
            <a:prstGeom prst="ellipse">
              <a:avLst/>
            </a:prstGeom>
            <a:solidFill>
              <a:srgbClr val="FFFFFF"/>
            </a:solidFill>
            <a:ln w="0">
              <a:solidFill>
                <a:srgbClr val="FF0000"/>
              </a:solidFill>
              <a:prstDash val="solid"/>
              <a:round/>
              <a:headEnd/>
              <a:tailEnd/>
            </a:ln>
          </p:spPr>
          <p:txBody>
            <a:bodyPr vert="horz" wrap="square" lIns="91440" tIns="45720" rIns="91440" bIns="45720" numCol="1" anchor="t" anchorCtr="0" compatLnSpc="1">
              <a:prstTxWarp prst="textNoShape">
                <a:avLst/>
              </a:prstTxWarp>
            </a:bodyPr>
            <a:lstStyle/>
            <a:p>
              <a:endParaRPr lang="en-AU">
                <a:solidFill>
                  <a:srgbClr val="FF0000"/>
                </a:solidFill>
              </a:endParaRPr>
            </a:p>
          </p:txBody>
        </p:sp>
        <p:sp>
          <p:nvSpPr>
            <p:cNvPr id="108" name="Oval 16"/>
            <p:cNvSpPr>
              <a:spLocks noChangeArrowheads="1"/>
            </p:cNvSpPr>
            <p:nvPr/>
          </p:nvSpPr>
          <p:spPr bwMode="auto">
            <a:xfrm>
              <a:off x="390" y="2133"/>
              <a:ext cx="673" cy="302"/>
            </a:xfrm>
            <a:prstGeom prst="ellipse">
              <a:avLst/>
            </a:prstGeom>
            <a:noFill/>
            <a:ln w="4763" cap="rnd">
              <a:solidFill>
                <a:srgbClr val="FF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AU">
                <a:solidFill>
                  <a:srgbClr val="FF0000"/>
                </a:solidFill>
              </a:endParaRPr>
            </a:p>
          </p:txBody>
        </p:sp>
      </p:grpSp>
      <p:grpSp>
        <p:nvGrpSpPr>
          <p:cNvPr id="14" name="Group 20"/>
          <p:cNvGrpSpPr>
            <a:grpSpLocks/>
          </p:cNvGrpSpPr>
          <p:nvPr/>
        </p:nvGrpSpPr>
        <p:grpSpPr bwMode="auto">
          <a:xfrm>
            <a:off x="252412" y="4305300"/>
            <a:ext cx="1068388" cy="477838"/>
            <a:chOff x="390" y="2712"/>
            <a:chExt cx="673" cy="301"/>
          </a:xfrm>
        </p:grpSpPr>
        <p:sp>
          <p:nvSpPr>
            <p:cNvPr id="105" name="Oval 18"/>
            <p:cNvSpPr>
              <a:spLocks noChangeArrowheads="1"/>
            </p:cNvSpPr>
            <p:nvPr/>
          </p:nvSpPr>
          <p:spPr bwMode="auto">
            <a:xfrm>
              <a:off x="390" y="2712"/>
              <a:ext cx="673" cy="301"/>
            </a:xfrm>
            <a:prstGeom prst="ellipse">
              <a:avLst/>
            </a:pr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AU"/>
            </a:p>
          </p:txBody>
        </p:sp>
        <p:sp>
          <p:nvSpPr>
            <p:cNvPr id="106" name="Oval 19"/>
            <p:cNvSpPr>
              <a:spLocks noChangeArrowheads="1"/>
            </p:cNvSpPr>
            <p:nvPr/>
          </p:nvSpPr>
          <p:spPr bwMode="auto">
            <a:xfrm>
              <a:off x="390" y="2712"/>
              <a:ext cx="673" cy="301"/>
            </a:xfrm>
            <a:prstGeom prst="ellipse">
              <a:avLst/>
            </a:prstGeom>
            <a:noFill/>
            <a:ln w="4763"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AU"/>
            </a:p>
          </p:txBody>
        </p:sp>
      </p:grpSp>
      <p:grpSp>
        <p:nvGrpSpPr>
          <p:cNvPr id="15" name="Group 23"/>
          <p:cNvGrpSpPr>
            <a:grpSpLocks/>
          </p:cNvGrpSpPr>
          <p:nvPr/>
        </p:nvGrpSpPr>
        <p:grpSpPr bwMode="auto">
          <a:xfrm>
            <a:off x="288925" y="4894263"/>
            <a:ext cx="1068388" cy="698500"/>
            <a:chOff x="413" y="3083"/>
            <a:chExt cx="673" cy="440"/>
          </a:xfrm>
        </p:grpSpPr>
        <p:sp>
          <p:nvSpPr>
            <p:cNvPr id="103" name="Oval 21"/>
            <p:cNvSpPr>
              <a:spLocks noChangeArrowheads="1"/>
            </p:cNvSpPr>
            <p:nvPr/>
          </p:nvSpPr>
          <p:spPr bwMode="auto">
            <a:xfrm>
              <a:off x="413" y="3083"/>
              <a:ext cx="673" cy="440"/>
            </a:xfrm>
            <a:prstGeom prst="ellipse">
              <a:avLst/>
            </a:pr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AU"/>
            </a:p>
          </p:txBody>
        </p:sp>
        <p:sp>
          <p:nvSpPr>
            <p:cNvPr id="104" name="Oval 22"/>
            <p:cNvSpPr>
              <a:spLocks noChangeArrowheads="1"/>
            </p:cNvSpPr>
            <p:nvPr/>
          </p:nvSpPr>
          <p:spPr bwMode="auto">
            <a:xfrm>
              <a:off x="413" y="3083"/>
              <a:ext cx="673" cy="440"/>
            </a:xfrm>
            <a:prstGeom prst="ellipse">
              <a:avLst/>
            </a:prstGeom>
            <a:noFill/>
            <a:ln w="4763"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AU"/>
            </a:p>
          </p:txBody>
        </p:sp>
      </p:grpSp>
      <p:grpSp>
        <p:nvGrpSpPr>
          <p:cNvPr id="16" name="Group 26"/>
          <p:cNvGrpSpPr>
            <a:grpSpLocks/>
          </p:cNvGrpSpPr>
          <p:nvPr/>
        </p:nvGrpSpPr>
        <p:grpSpPr bwMode="auto">
          <a:xfrm>
            <a:off x="215900" y="5815013"/>
            <a:ext cx="1066800" cy="476250"/>
            <a:chOff x="367" y="3663"/>
            <a:chExt cx="672" cy="300"/>
          </a:xfrm>
        </p:grpSpPr>
        <p:sp>
          <p:nvSpPr>
            <p:cNvPr id="101" name="Oval 24"/>
            <p:cNvSpPr>
              <a:spLocks noChangeArrowheads="1"/>
            </p:cNvSpPr>
            <p:nvPr/>
          </p:nvSpPr>
          <p:spPr bwMode="auto">
            <a:xfrm>
              <a:off x="367" y="3663"/>
              <a:ext cx="672" cy="300"/>
            </a:xfrm>
            <a:prstGeom prst="ellipse">
              <a:avLst/>
            </a:pr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AU"/>
            </a:p>
          </p:txBody>
        </p:sp>
        <p:sp>
          <p:nvSpPr>
            <p:cNvPr id="102" name="Oval 25"/>
            <p:cNvSpPr>
              <a:spLocks noChangeArrowheads="1"/>
            </p:cNvSpPr>
            <p:nvPr/>
          </p:nvSpPr>
          <p:spPr bwMode="auto">
            <a:xfrm>
              <a:off x="367" y="3663"/>
              <a:ext cx="672" cy="300"/>
            </a:xfrm>
            <a:prstGeom prst="ellipse">
              <a:avLst/>
            </a:prstGeom>
            <a:noFill/>
            <a:ln w="4763"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AU"/>
            </a:p>
          </p:txBody>
        </p:sp>
      </p:grpSp>
      <p:grpSp>
        <p:nvGrpSpPr>
          <p:cNvPr id="17" name="Group 29"/>
          <p:cNvGrpSpPr>
            <a:grpSpLocks/>
          </p:cNvGrpSpPr>
          <p:nvPr/>
        </p:nvGrpSpPr>
        <p:grpSpPr bwMode="auto">
          <a:xfrm>
            <a:off x="1835150" y="5886450"/>
            <a:ext cx="1068388" cy="368300"/>
            <a:chOff x="1387" y="3708"/>
            <a:chExt cx="673" cy="232"/>
          </a:xfrm>
        </p:grpSpPr>
        <p:sp>
          <p:nvSpPr>
            <p:cNvPr id="99" name="Oval 27"/>
            <p:cNvSpPr>
              <a:spLocks noChangeArrowheads="1"/>
            </p:cNvSpPr>
            <p:nvPr/>
          </p:nvSpPr>
          <p:spPr bwMode="auto">
            <a:xfrm>
              <a:off x="1387" y="3708"/>
              <a:ext cx="673" cy="232"/>
            </a:xfrm>
            <a:prstGeom prst="ellipse">
              <a:avLst/>
            </a:pr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AU"/>
            </a:p>
          </p:txBody>
        </p:sp>
        <p:sp>
          <p:nvSpPr>
            <p:cNvPr id="100" name="Oval 28"/>
            <p:cNvSpPr>
              <a:spLocks noChangeArrowheads="1"/>
            </p:cNvSpPr>
            <p:nvPr/>
          </p:nvSpPr>
          <p:spPr bwMode="auto">
            <a:xfrm>
              <a:off x="1387" y="3708"/>
              <a:ext cx="673" cy="232"/>
            </a:xfrm>
            <a:prstGeom prst="ellipse">
              <a:avLst/>
            </a:prstGeom>
            <a:noFill/>
            <a:ln w="4763"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AU"/>
            </a:p>
          </p:txBody>
        </p:sp>
      </p:grpSp>
      <p:sp>
        <p:nvSpPr>
          <p:cNvPr id="18" name="Freeform 30"/>
          <p:cNvSpPr>
            <a:spLocks noEditPoints="1"/>
          </p:cNvSpPr>
          <p:nvPr/>
        </p:nvSpPr>
        <p:spPr bwMode="auto">
          <a:xfrm>
            <a:off x="1501775" y="1841500"/>
            <a:ext cx="4763" cy="4341813"/>
          </a:xfrm>
          <a:custGeom>
            <a:avLst/>
            <a:gdLst>
              <a:gd name="T0" fmla="*/ 25 w 25"/>
              <a:gd name="T1" fmla="*/ 362 h 22325"/>
              <a:gd name="T2" fmla="*/ 25 w 25"/>
              <a:gd name="T3" fmla="*/ 787 h 22325"/>
              <a:gd name="T4" fmla="*/ 13 w 25"/>
              <a:gd name="T5" fmla="*/ 1150 h 22325"/>
              <a:gd name="T6" fmla="*/ 0 w 25"/>
              <a:gd name="T7" fmla="*/ 1487 h 22325"/>
              <a:gd name="T8" fmla="*/ 0 w 25"/>
              <a:gd name="T9" fmla="*/ 1762 h 22325"/>
              <a:gd name="T10" fmla="*/ 13 w 25"/>
              <a:gd name="T11" fmla="*/ 2100 h 22325"/>
              <a:gd name="T12" fmla="*/ 25 w 25"/>
              <a:gd name="T13" fmla="*/ 2462 h 22325"/>
              <a:gd name="T14" fmla="*/ 25 w 25"/>
              <a:gd name="T15" fmla="*/ 2987 h 22325"/>
              <a:gd name="T16" fmla="*/ 25 w 25"/>
              <a:gd name="T17" fmla="*/ 3412 h 22325"/>
              <a:gd name="T18" fmla="*/ 13 w 25"/>
              <a:gd name="T19" fmla="*/ 3775 h 22325"/>
              <a:gd name="T20" fmla="*/ 0 w 25"/>
              <a:gd name="T21" fmla="*/ 4112 h 22325"/>
              <a:gd name="T22" fmla="*/ 0 w 25"/>
              <a:gd name="T23" fmla="*/ 4387 h 22325"/>
              <a:gd name="T24" fmla="*/ 13 w 25"/>
              <a:gd name="T25" fmla="*/ 4725 h 22325"/>
              <a:gd name="T26" fmla="*/ 25 w 25"/>
              <a:gd name="T27" fmla="*/ 5087 h 22325"/>
              <a:gd name="T28" fmla="*/ 25 w 25"/>
              <a:gd name="T29" fmla="*/ 5612 h 22325"/>
              <a:gd name="T30" fmla="*/ 25 w 25"/>
              <a:gd name="T31" fmla="*/ 6037 h 22325"/>
              <a:gd name="T32" fmla="*/ 13 w 25"/>
              <a:gd name="T33" fmla="*/ 6400 h 22325"/>
              <a:gd name="T34" fmla="*/ 0 w 25"/>
              <a:gd name="T35" fmla="*/ 6737 h 22325"/>
              <a:gd name="T36" fmla="*/ 0 w 25"/>
              <a:gd name="T37" fmla="*/ 7012 h 22325"/>
              <a:gd name="T38" fmla="*/ 13 w 25"/>
              <a:gd name="T39" fmla="*/ 7350 h 22325"/>
              <a:gd name="T40" fmla="*/ 25 w 25"/>
              <a:gd name="T41" fmla="*/ 7712 h 22325"/>
              <a:gd name="T42" fmla="*/ 25 w 25"/>
              <a:gd name="T43" fmla="*/ 8237 h 22325"/>
              <a:gd name="T44" fmla="*/ 25 w 25"/>
              <a:gd name="T45" fmla="*/ 8662 h 22325"/>
              <a:gd name="T46" fmla="*/ 13 w 25"/>
              <a:gd name="T47" fmla="*/ 9025 h 22325"/>
              <a:gd name="T48" fmla="*/ 0 w 25"/>
              <a:gd name="T49" fmla="*/ 9362 h 22325"/>
              <a:gd name="T50" fmla="*/ 0 w 25"/>
              <a:gd name="T51" fmla="*/ 9637 h 22325"/>
              <a:gd name="T52" fmla="*/ 13 w 25"/>
              <a:gd name="T53" fmla="*/ 9975 h 22325"/>
              <a:gd name="T54" fmla="*/ 25 w 25"/>
              <a:gd name="T55" fmla="*/ 10337 h 22325"/>
              <a:gd name="T56" fmla="*/ 25 w 25"/>
              <a:gd name="T57" fmla="*/ 10862 h 22325"/>
              <a:gd name="T58" fmla="*/ 25 w 25"/>
              <a:gd name="T59" fmla="*/ 11287 h 22325"/>
              <a:gd name="T60" fmla="*/ 13 w 25"/>
              <a:gd name="T61" fmla="*/ 11650 h 22325"/>
              <a:gd name="T62" fmla="*/ 0 w 25"/>
              <a:gd name="T63" fmla="*/ 11987 h 22325"/>
              <a:gd name="T64" fmla="*/ 0 w 25"/>
              <a:gd name="T65" fmla="*/ 12262 h 22325"/>
              <a:gd name="T66" fmla="*/ 13 w 25"/>
              <a:gd name="T67" fmla="*/ 12600 h 22325"/>
              <a:gd name="T68" fmla="*/ 25 w 25"/>
              <a:gd name="T69" fmla="*/ 12962 h 22325"/>
              <a:gd name="T70" fmla="*/ 25 w 25"/>
              <a:gd name="T71" fmla="*/ 13487 h 22325"/>
              <a:gd name="T72" fmla="*/ 25 w 25"/>
              <a:gd name="T73" fmla="*/ 13912 h 22325"/>
              <a:gd name="T74" fmla="*/ 13 w 25"/>
              <a:gd name="T75" fmla="*/ 14275 h 22325"/>
              <a:gd name="T76" fmla="*/ 0 w 25"/>
              <a:gd name="T77" fmla="*/ 14612 h 22325"/>
              <a:gd name="T78" fmla="*/ 0 w 25"/>
              <a:gd name="T79" fmla="*/ 14887 h 22325"/>
              <a:gd name="T80" fmla="*/ 13 w 25"/>
              <a:gd name="T81" fmla="*/ 15225 h 22325"/>
              <a:gd name="T82" fmla="*/ 25 w 25"/>
              <a:gd name="T83" fmla="*/ 15587 h 22325"/>
              <a:gd name="T84" fmla="*/ 25 w 25"/>
              <a:gd name="T85" fmla="*/ 16112 h 22325"/>
              <a:gd name="T86" fmla="*/ 25 w 25"/>
              <a:gd name="T87" fmla="*/ 16537 h 22325"/>
              <a:gd name="T88" fmla="*/ 13 w 25"/>
              <a:gd name="T89" fmla="*/ 16900 h 22325"/>
              <a:gd name="T90" fmla="*/ 0 w 25"/>
              <a:gd name="T91" fmla="*/ 17237 h 22325"/>
              <a:gd name="T92" fmla="*/ 0 w 25"/>
              <a:gd name="T93" fmla="*/ 17512 h 22325"/>
              <a:gd name="T94" fmla="*/ 13 w 25"/>
              <a:gd name="T95" fmla="*/ 17850 h 22325"/>
              <a:gd name="T96" fmla="*/ 25 w 25"/>
              <a:gd name="T97" fmla="*/ 18212 h 22325"/>
              <a:gd name="T98" fmla="*/ 25 w 25"/>
              <a:gd name="T99" fmla="*/ 18737 h 22325"/>
              <a:gd name="T100" fmla="*/ 25 w 25"/>
              <a:gd name="T101" fmla="*/ 19162 h 22325"/>
              <a:gd name="T102" fmla="*/ 13 w 25"/>
              <a:gd name="T103" fmla="*/ 19525 h 22325"/>
              <a:gd name="T104" fmla="*/ 0 w 25"/>
              <a:gd name="T105" fmla="*/ 19862 h 22325"/>
              <a:gd name="T106" fmla="*/ 0 w 25"/>
              <a:gd name="T107" fmla="*/ 20137 h 22325"/>
              <a:gd name="T108" fmla="*/ 13 w 25"/>
              <a:gd name="T109" fmla="*/ 20475 h 22325"/>
              <a:gd name="T110" fmla="*/ 25 w 25"/>
              <a:gd name="T111" fmla="*/ 20837 h 22325"/>
              <a:gd name="T112" fmla="*/ 25 w 25"/>
              <a:gd name="T113" fmla="*/ 21362 h 22325"/>
              <a:gd name="T114" fmla="*/ 25 w 25"/>
              <a:gd name="T115" fmla="*/ 21787 h 22325"/>
              <a:gd name="T116" fmla="*/ 13 w 25"/>
              <a:gd name="T117" fmla="*/ 22150 h 223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25" h="22325">
                <a:moveTo>
                  <a:pt x="25" y="12"/>
                </a:moveTo>
                <a:lnTo>
                  <a:pt x="25" y="87"/>
                </a:lnTo>
                <a:cubicBezTo>
                  <a:pt x="25" y="94"/>
                  <a:pt x="20" y="100"/>
                  <a:pt x="13" y="100"/>
                </a:cubicBezTo>
                <a:cubicBezTo>
                  <a:pt x="6" y="100"/>
                  <a:pt x="0" y="94"/>
                  <a:pt x="0" y="87"/>
                </a:cubicBezTo>
                <a:lnTo>
                  <a:pt x="0" y="12"/>
                </a:lnTo>
                <a:cubicBezTo>
                  <a:pt x="0" y="5"/>
                  <a:pt x="6" y="0"/>
                  <a:pt x="13" y="0"/>
                </a:cubicBezTo>
                <a:cubicBezTo>
                  <a:pt x="20" y="0"/>
                  <a:pt x="25" y="5"/>
                  <a:pt x="25" y="12"/>
                </a:cubicBezTo>
                <a:close/>
                <a:moveTo>
                  <a:pt x="25" y="187"/>
                </a:moveTo>
                <a:lnTo>
                  <a:pt x="25" y="262"/>
                </a:lnTo>
                <a:cubicBezTo>
                  <a:pt x="25" y="269"/>
                  <a:pt x="20" y="275"/>
                  <a:pt x="13" y="275"/>
                </a:cubicBezTo>
                <a:cubicBezTo>
                  <a:pt x="6" y="275"/>
                  <a:pt x="0" y="269"/>
                  <a:pt x="0" y="262"/>
                </a:cubicBezTo>
                <a:lnTo>
                  <a:pt x="0" y="187"/>
                </a:lnTo>
                <a:cubicBezTo>
                  <a:pt x="0" y="180"/>
                  <a:pt x="6" y="175"/>
                  <a:pt x="13" y="175"/>
                </a:cubicBezTo>
                <a:cubicBezTo>
                  <a:pt x="20" y="175"/>
                  <a:pt x="25" y="180"/>
                  <a:pt x="25" y="187"/>
                </a:cubicBezTo>
                <a:close/>
                <a:moveTo>
                  <a:pt x="25" y="362"/>
                </a:moveTo>
                <a:lnTo>
                  <a:pt x="25" y="437"/>
                </a:lnTo>
                <a:cubicBezTo>
                  <a:pt x="25" y="444"/>
                  <a:pt x="20" y="450"/>
                  <a:pt x="13" y="450"/>
                </a:cubicBezTo>
                <a:cubicBezTo>
                  <a:pt x="6" y="450"/>
                  <a:pt x="0" y="444"/>
                  <a:pt x="0" y="437"/>
                </a:cubicBezTo>
                <a:lnTo>
                  <a:pt x="0" y="362"/>
                </a:lnTo>
                <a:cubicBezTo>
                  <a:pt x="0" y="355"/>
                  <a:pt x="6" y="350"/>
                  <a:pt x="13" y="350"/>
                </a:cubicBezTo>
                <a:cubicBezTo>
                  <a:pt x="20" y="350"/>
                  <a:pt x="25" y="355"/>
                  <a:pt x="25" y="362"/>
                </a:cubicBezTo>
                <a:close/>
                <a:moveTo>
                  <a:pt x="25" y="537"/>
                </a:moveTo>
                <a:lnTo>
                  <a:pt x="25" y="612"/>
                </a:lnTo>
                <a:cubicBezTo>
                  <a:pt x="25" y="619"/>
                  <a:pt x="20" y="625"/>
                  <a:pt x="13" y="625"/>
                </a:cubicBezTo>
                <a:cubicBezTo>
                  <a:pt x="6" y="625"/>
                  <a:pt x="0" y="619"/>
                  <a:pt x="0" y="612"/>
                </a:cubicBezTo>
                <a:lnTo>
                  <a:pt x="0" y="537"/>
                </a:lnTo>
                <a:cubicBezTo>
                  <a:pt x="0" y="530"/>
                  <a:pt x="6" y="525"/>
                  <a:pt x="13" y="525"/>
                </a:cubicBezTo>
                <a:cubicBezTo>
                  <a:pt x="20" y="525"/>
                  <a:pt x="25" y="530"/>
                  <a:pt x="25" y="537"/>
                </a:cubicBezTo>
                <a:close/>
                <a:moveTo>
                  <a:pt x="25" y="712"/>
                </a:moveTo>
                <a:lnTo>
                  <a:pt x="25" y="787"/>
                </a:lnTo>
                <a:cubicBezTo>
                  <a:pt x="25" y="794"/>
                  <a:pt x="20" y="800"/>
                  <a:pt x="13" y="800"/>
                </a:cubicBezTo>
                <a:cubicBezTo>
                  <a:pt x="6" y="800"/>
                  <a:pt x="0" y="794"/>
                  <a:pt x="0" y="787"/>
                </a:cubicBezTo>
                <a:lnTo>
                  <a:pt x="0" y="712"/>
                </a:lnTo>
                <a:cubicBezTo>
                  <a:pt x="0" y="705"/>
                  <a:pt x="6" y="700"/>
                  <a:pt x="13" y="700"/>
                </a:cubicBezTo>
                <a:cubicBezTo>
                  <a:pt x="20" y="700"/>
                  <a:pt x="25" y="705"/>
                  <a:pt x="25" y="712"/>
                </a:cubicBezTo>
                <a:close/>
                <a:moveTo>
                  <a:pt x="25" y="887"/>
                </a:moveTo>
                <a:lnTo>
                  <a:pt x="25" y="962"/>
                </a:lnTo>
                <a:cubicBezTo>
                  <a:pt x="25" y="969"/>
                  <a:pt x="20" y="975"/>
                  <a:pt x="13" y="975"/>
                </a:cubicBezTo>
                <a:cubicBezTo>
                  <a:pt x="6" y="975"/>
                  <a:pt x="0" y="969"/>
                  <a:pt x="0" y="962"/>
                </a:cubicBezTo>
                <a:lnTo>
                  <a:pt x="0" y="887"/>
                </a:lnTo>
                <a:cubicBezTo>
                  <a:pt x="0" y="880"/>
                  <a:pt x="6" y="875"/>
                  <a:pt x="13" y="875"/>
                </a:cubicBezTo>
                <a:cubicBezTo>
                  <a:pt x="20" y="875"/>
                  <a:pt x="25" y="880"/>
                  <a:pt x="25" y="887"/>
                </a:cubicBezTo>
                <a:close/>
                <a:moveTo>
                  <a:pt x="25" y="1062"/>
                </a:moveTo>
                <a:lnTo>
                  <a:pt x="25" y="1137"/>
                </a:lnTo>
                <a:cubicBezTo>
                  <a:pt x="25" y="1144"/>
                  <a:pt x="20" y="1150"/>
                  <a:pt x="13" y="1150"/>
                </a:cubicBezTo>
                <a:cubicBezTo>
                  <a:pt x="6" y="1150"/>
                  <a:pt x="0" y="1144"/>
                  <a:pt x="0" y="1137"/>
                </a:cubicBezTo>
                <a:lnTo>
                  <a:pt x="0" y="1062"/>
                </a:lnTo>
                <a:cubicBezTo>
                  <a:pt x="0" y="1055"/>
                  <a:pt x="6" y="1050"/>
                  <a:pt x="13" y="1050"/>
                </a:cubicBezTo>
                <a:cubicBezTo>
                  <a:pt x="20" y="1050"/>
                  <a:pt x="25" y="1055"/>
                  <a:pt x="25" y="1062"/>
                </a:cubicBezTo>
                <a:close/>
                <a:moveTo>
                  <a:pt x="25" y="1237"/>
                </a:moveTo>
                <a:lnTo>
                  <a:pt x="25" y="1312"/>
                </a:lnTo>
                <a:cubicBezTo>
                  <a:pt x="25" y="1319"/>
                  <a:pt x="20" y="1325"/>
                  <a:pt x="13" y="1325"/>
                </a:cubicBezTo>
                <a:cubicBezTo>
                  <a:pt x="6" y="1325"/>
                  <a:pt x="0" y="1319"/>
                  <a:pt x="0" y="1312"/>
                </a:cubicBezTo>
                <a:lnTo>
                  <a:pt x="0" y="1237"/>
                </a:lnTo>
                <a:cubicBezTo>
                  <a:pt x="0" y="1230"/>
                  <a:pt x="6" y="1225"/>
                  <a:pt x="13" y="1225"/>
                </a:cubicBezTo>
                <a:cubicBezTo>
                  <a:pt x="20" y="1225"/>
                  <a:pt x="25" y="1230"/>
                  <a:pt x="25" y="1237"/>
                </a:cubicBezTo>
                <a:close/>
                <a:moveTo>
                  <a:pt x="25" y="1412"/>
                </a:moveTo>
                <a:lnTo>
                  <a:pt x="25" y="1487"/>
                </a:lnTo>
                <a:cubicBezTo>
                  <a:pt x="25" y="1494"/>
                  <a:pt x="20" y="1500"/>
                  <a:pt x="13" y="1500"/>
                </a:cubicBezTo>
                <a:cubicBezTo>
                  <a:pt x="6" y="1500"/>
                  <a:pt x="0" y="1494"/>
                  <a:pt x="0" y="1487"/>
                </a:cubicBezTo>
                <a:lnTo>
                  <a:pt x="0" y="1412"/>
                </a:lnTo>
                <a:cubicBezTo>
                  <a:pt x="0" y="1405"/>
                  <a:pt x="6" y="1400"/>
                  <a:pt x="13" y="1400"/>
                </a:cubicBezTo>
                <a:cubicBezTo>
                  <a:pt x="20" y="1400"/>
                  <a:pt x="25" y="1405"/>
                  <a:pt x="25" y="1412"/>
                </a:cubicBezTo>
                <a:close/>
                <a:moveTo>
                  <a:pt x="25" y="1587"/>
                </a:moveTo>
                <a:lnTo>
                  <a:pt x="25" y="1662"/>
                </a:lnTo>
                <a:cubicBezTo>
                  <a:pt x="25" y="1669"/>
                  <a:pt x="20" y="1675"/>
                  <a:pt x="13" y="1675"/>
                </a:cubicBezTo>
                <a:cubicBezTo>
                  <a:pt x="6" y="1675"/>
                  <a:pt x="0" y="1669"/>
                  <a:pt x="0" y="1662"/>
                </a:cubicBezTo>
                <a:lnTo>
                  <a:pt x="0" y="1587"/>
                </a:lnTo>
                <a:cubicBezTo>
                  <a:pt x="0" y="1580"/>
                  <a:pt x="6" y="1575"/>
                  <a:pt x="13" y="1575"/>
                </a:cubicBezTo>
                <a:cubicBezTo>
                  <a:pt x="20" y="1575"/>
                  <a:pt x="25" y="1580"/>
                  <a:pt x="25" y="1587"/>
                </a:cubicBezTo>
                <a:close/>
                <a:moveTo>
                  <a:pt x="25" y="1762"/>
                </a:moveTo>
                <a:lnTo>
                  <a:pt x="25" y="1837"/>
                </a:lnTo>
                <a:cubicBezTo>
                  <a:pt x="25" y="1844"/>
                  <a:pt x="20" y="1850"/>
                  <a:pt x="13" y="1850"/>
                </a:cubicBezTo>
                <a:cubicBezTo>
                  <a:pt x="6" y="1850"/>
                  <a:pt x="0" y="1844"/>
                  <a:pt x="0" y="1837"/>
                </a:cubicBezTo>
                <a:lnTo>
                  <a:pt x="0" y="1762"/>
                </a:lnTo>
                <a:cubicBezTo>
                  <a:pt x="0" y="1755"/>
                  <a:pt x="6" y="1750"/>
                  <a:pt x="13" y="1750"/>
                </a:cubicBezTo>
                <a:cubicBezTo>
                  <a:pt x="20" y="1750"/>
                  <a:pt x="25" y="1755"/>
                  <a:pt x="25" y="1762"/>
                </a:cubicBezTo>
                <a:close/>
                <a:moveTo>
                  <a:pt x="25" y="1937"/>
                </a:moveTo>
                <a:lnTo>
                  <a:pt x="25" y="2012"/>
                </a:lnTo>
                <a:cubicBezTo>
                  <a:pt x="25" y="2019"/>
                  <a:pt x="20" y="2025"/>
                  <a:pt x="13" y="2025"/>
                </a:cubicBezTo>
                <a:cubicBezTo>
                  <a:pt x="6" y="2025"/>
                  <a:pt x="0" y="2019"/>
                  <a:pt x="0" y="2012"/>
                </a:cubicBezTo>
                <a:lnTo>
                  <a:pt x="0" y="1937"/>
                </a:lnTo>
                <a:cubicBezTo>
                  <a:pt x="0" y="1930"/>
                  <a:pt x="6" y="1925"/>
                  <a:pt x="13" y="1925"/>
                </a:cubicBezTo>
                <a:cubicBezTo>
                  <a:pt x="20" y="1925"/>
                  <a:pt x="25" y="1930"/>
                  <a:pt x="25" y="1937"/>
                </a:cubicBezTo>
                <a:close/>
                <a:moveTo>
                  <a:pt x="25" y="2112"/>
                </a:moveTo>
                <a:lnTo>
                  <a:pt x="25" y="2187"/>
                </a:lnTo>
                <a:cubicBezTo>
                  <a:pt x="25" y="2194"/>
                  <a:pt x="20" y="2200"/>
                  <a:pt x="13" y="2200"/>
                </a:cubicBezTo>
                <a:cubicBezTo>
                  <a:pt x="6" y="2200"/>
                  <a:pt x="0" y="2194"/>
                  <a:pt x="0" y="2187"/>
                </a:cubicBezTo>
                <a:lnTo>
                  <a:pt x="0" y="2112"/>
                </a:lnTo>
                <a:cubicBezTo>
                  <a:pt x="0" y="2105"/>
                  <a:pt x="6" y="2100"/>
                  <a:pt x="13" y="2100"/>
                </a:cubicBezTo>
                <a:cubicBezTo>
                  <a:pt x="20" y="2100"/>
                  <a:pt x="25" y="2105"/>
                  <a:pt x="25" y="2112"/>
                </a:cubicBezTo>
                <a:close/>
                <a:moveTo>
                  <a:pt x="25" y="2287"/>
                </a:moveTo>
                <a:lnTo>
                  <a:pt x="25" y="2362"/>
                </a:lnTo>
                <a:cubicBezTo>
                  <a:pt x="25" y="2369"/>
                  <a:pt x="20" y="2375"/>
                  <a:pt x="13" y="2375"/>
                </a:cubicBezTo>
                <a:cubicBezTo>
                  <a:pt x="6" y="2375"/>
                  <a:pt x="0" y="2369"/>
                  <a:pt x="0" y="2362"/>
                </a:cubicBezTo>
                <a:lnTo>
                  <a:pt x="0" y="2287"/>
                </a:lnTo>
                <a:cubicBezTo>
                  <a:pt x="0" y="2280"/>
                  <a:pt x="6" y="2275"/>
                  <a:pt x="13" y="2275"/>
                </a:cubicBezTo>
                <a:cubicBezTo>
                  <a:pt x="20" y="2275"/>
                  <a:pt x="25" y="2280"/>
                  <a:pt x="25" y="2287"/>
                </a:cubicBezTo>
                <a:close/>
                <a:moveTo>
                  <a:pt x="25" y="2462"/>
                </a:moveTo>
                <a:lnTo>
                  <a:pt x="25" y="2537"/>
                </a:lnTo>
                <a:cubicBezTo>
                  <a:pt x="25" y="2544"/>
                  <a:pt x="20" y="2550"/>
                  <a:pt x="13" y="2550"/>
                </a:cubicBezTo>
                <a:cubicBezTo>
                  <a:pt x="6" y="2550"/>
                  <a:pt x="0" y="2544"/>
                  <a:pt x="0" y="2537"/>
                </a:cubicBezTo>
                <a:lnTo>
                  <a:pt x="0" y="2462"/>
                </a:lnTo>
                <a:cubicBezTo>
                  <a:pt x="0" y="2455"/>
                  <a:pt x="6" y="2450"/>
                  <a:pt x="13" y="2450"/>
                </a:cubicBezTo>
                <a:cubicBezTo>
                  <a:pt x="20" y="2450"/>
                  <a:pt x="25" y="2455"/>
                  <a:pt x="25" y="2462"/>
                </a:cubicBezTo>
                <a:close/>
                <a:moveTo>
                  <a:pt x="25" y="2637"/>
                </a:moveTo>
                <a:lnTo>
                  <a:pt x="25" y="2712"/>
                </a:lnTo>
                <a:cubicBezTo>
                  <a:pt x="25" y="2719"/>
                  <a:pt x="20" y="2725"/>
                  <a:pt x="13" y="2725"/>
                </a:cubicBezTo>
                <a:cubicBezTo>
                  <a:pt x="6" y="2725"/>
                  <a:pt x="0" y="2719"/>
                  <a:pt x="0" y="2712"/>
                </a:cubicBezTo>
                <a:lnTo>
                  <a:pt x="0" y="2637"/>
                </a:lnTo>
                <a:cubicBezTo>
                  <a:pt x="0" y="2630"/>
                  <a:pt x="6" y="2625"/>
                  <a:pt x="13" y="2625"/>
                </a:cubicBezTo>
                <a:cubicBezTo>
                  <a:pt x="20" y="2625"/>
                  <a:pt x="25" y="2630"/>
                  <a:pt x="25" y="2637"/>
                </a:cubicBezTo>
                <a:close/>
                <a:moveTo>
                  <a:pt x="25" y="2812"/>
                </a:moveTo>
                <a:lnTo>
                  <a:pt x="25" y="2887"/>
                </a:lnTo>
                <a:cubicBezTo>
                  <a:pt x="25" y="2894"/>
                  <a:pt x="20" y="2900"/>
                  <a:pt x="13" y="2900"/>
                </a:cubicBezTo>
                <a:cubicBezTo>
                  <a:pt x="6" y="2900"/>
                  <a:pt x="0" y="2894"/>
                  <a:pt x="0" y="2887"/>
                </a:cubicBezTo>
                <a:lnTo>
                  <a:pt x="0" y="2812"/>
                </a:lnTo>
                <a:cubicBezTo>
                  <a:pt x="0" y="2805"/>
                  <a:pt x="6" y="2800"/>
                  <a:pt x="13" y="2800"/>
                </a:cubicBezTo>
                <a:cubicBezTo>
                  <a:pt x="20" y="2800"/>
                  <a:pt x="25" y="2805"/>
                  <a:pt x="25" y="2812"/>
                </a:cubicBezTo>
                <a:close/>
                <a:moveTo>
                  <a:pt x="25" y="2987"/>
                </a:moveTo>
                <a:lnTo>
                  <a:pt x="25" y="3062"/>
                </a:lnTo>
                <a:cubicBezTo>
                  <a:pt x="25" y="3069"/>
                  <a:pt x="20" y="3075"/>
                  <a:pt x="13" y="3075"/>
                </a:cubicBezTo>
                <a:cubicBezTo>
                  <a:pt x="6" y="3075"/>
                  <a:pt x="0" y="3069"/>
                  <a:pt x="0" y="3062"/>
                </a:cubicBezTo>
                <a:lnTo>
                  <a:pt x="0" y="2987"/>
                </a:lnTo>
                <a:cubicBezTo>
                  <a:pt x="0" y="2980"/>
                  <a:pt x="6" y="2975"/>
                  <a:pt x="13" y="2975"/>
                </a:cubicBezTo>
                <a:cubicBezTo>
                  <a:pt x="20" y="2975"/>
                  <a:pt x="25" y="2980"/>
                  <a:pt x="25" y="2987"/>
                </a:cubicBezTo>
                <a:close/>
                <a:moveTo>
                  <a:pt x="25" y="3162"/>
                </a:moveTo>
                <a:lnTo>
                  <a:pt x="25" y="3237"/>
                </a:lnTo>
                <a:cubicBezTo>
                  <a:pt x="25" y="3244"/>
                  <a:pt x="20" y="3250"/>
                  <a:pt x="13" y="3250"/>
                </a:cubicBezTo>
                <a:cubicBezTo>
                  <a:pt x="6" y="3250"/>
                  <a:pt x="0" y="3244"/>
                  <a:pt x="0" y="3237"/>
                </a:cubicBezTo>
                <a:lnTo>
                  <a:pt x="0" y="3162"/>
                </a:lnTo>
                <a:cubicBezTo>
                  <a:pt x="0" y="3155"/>
                  <a:pt x="6" y="3150"/>
                  <a:pt x="13" y="3150"/>
                </a:cubicBezTo>
                <a:cubicBezTo>
                  <a:pt x="20" y="3150"/>
                  <a:pt x="25" y="3155"/>
                  <a:pt x="25" y="3162"/>
                </a:cubicBezTo>
                <a:close/>
                <a:moveTo>
                  <a:pt x="25" y="3337"/>
                </a:moveTo>
                <a:lnTo>
                  <a:pt x="25" y="3412"/>
                </a:lnTo>
                <a:cubicBezTo>
                  <a:pt x="25" y="3419"/>
                  <a:pt x="20" y="3425"/>
                  <a:pt x="13" y="3425"/>
                </a:cubicBezTo>
                <a:cubicBezTo>
                  <a:pt x="6" y="3425"/>
                  <a:pt x="0" y="3419"/>
                  <a:pt x="0" y="3412"/>
                </a:cubicBezTo>
                <a:lnTo>
                  <a:pt x="0" y="3337"/>
                </a:lnTo>
                <a:cubicBezTo>
                  <a:pt x="0" y="3330"/>
                  <a:pt x="6" y="3325"/>
                  <a:pt x="13" y="3325"/>
                </a:cubicBezTo>
                <a:cubicBezTo>
                  <a:pt x="20" y="3325"/>
                  <a:pt x="25" y="3330"/>
                  <a:pt x="25" y="3337"/>
                </a:cubicBezTo>
                <a:close/>
                <a:moveTo>
                  <a:pt x="25" y="3512"/>
                </a:moveTo>
                <a:lnTo>
                  <a:pt x="25" y="3587"/>
                </a:lnTo>
                <a:cubicBezTo>
                  <a:pt x="25" y="3594"/>
                  <a:pt x="20" y="3600"/>
                  <a:pt x="13" y="3600"/>
                </a:cubicBezTo>
                <a:cubicBezTo>
                  <a:pt x="6" y="3600"/>
                  <a:pt x="0" y="3594"/>
                  <a:pt x="0" y="3587"/>
                </a:cubicBezTo>
                <a:lnTo>
                  <a:pt x="0" y="3512"/>
                </a:lnTo>
                <a:cubicBezTo>
                  <a:pt x="0" y="3505"/>
                  <a:pt x="6" y="3500"/>
                  <a:pt x="13" y="3500"/>
                </a:cubicBezTo>
                <a:cubicBezTo>
                  <a:pt x="20" y="3500"/>
                  <a:pt x="25" y="3505"/>
                  <a:pt x="25" y="3512"/>
                </a:cubicBezTo>
                <a:close/>
                <a:moveTo>
                  <a:pt x="25" y="3687"/>
                </a:moveTo>
                <a:lnTo>
                  <a:pt x="25" y="3762"/>
                </a:lnTo>
                <a:cubicBezTo>
                  <a:pt x="25" y="3769"/>
                  <a:pt x="20" y="3775"/>
                  <a:pt x="13" y="3775"/>
                </a:cubicBezTo>
                <a:cubicBezTo>
                  <a:pt x="6" y="3775"/>
                  <a:pt x="0" y="3769"/>
                  <a:pt x="0" y="3762"/>
                </a:cubicBezTo>
                <a:lnTo>
                  <a:pt x="0" y="3687"/>
                </a:lnTo>
                <a:cubicBezTo>
                  <a:pt x="0" y="3680"/>
                  <a:pt x="6" y="3675"/>
                  <a:pt x="13" y="3675"/>
                </a:cubicBezTo>
                <a:cubicBezTo>
                  <a:pt x="20" y="3675"/>
                  <a:pt x="25" y="3680"/>
                  <a:pt x="25" y="3687"/>
                </a:cubicBezTo>
                <a:close/>
                <a:moveTo>
                  <a:pt x="25" y="3862"/>
                </a:moveTo>
                <a:lnTo>
                  <a:pt x="25" y="3937"/>
                </a:lnTo>
                <a:cubicBezTo>
                  <a:pt x="25" y="3944"/>
                  <a:pt x="20" y="3950"/>
                  <a:pt x="13" y="3950"/>
                </a:cubicBezTo>
                <a:cubicBezTo>
                  <a:pt x="6" y="3950"/>
                  <a:pt x="0" y="3944"/>
                  <a:pt x="0" y="3937"/>
                </a:cubicBezTo>
                <a:lnTo>
                  <a:pt x="0" y="3862"/>
                </a:lnTo>
                <a:cubicBezTo>
                  <a:pt x="0" y="3855"/>
                  <a:pt x="6" y="3850"/>
                  <a:pt x="13" y="3850"/>
                </a:cubicBezTo>
                <a:cubicBezTo>
                  <a:pt x="20" y="3850"/>
                  <a:pt x="25" y="3855"/>
                  <a:pt x="25" y="3862"/>
                </a:cubicBezTo>
                <a:close/>
                <a:moveTo>
                  <a:pt x="25" y="4037"/>
                </a:moveTo>
                <a:lnTo>
                  <a:pt x="25" y="4112"/>
                </a:lnTo>
                <a:cubicBezTo>
                  <a:pt x="25" y="4119"/>
                  <a:pt x="20" y="4125"/>
                  <a:pt x="13" y="4125"/>
                </a:cubicBezTo>
                <a:cubicBezTo>
                  <a:pt x="6" y="4125"/>
                  <a:pt x="0" y="4119"/>
                  <a:pt x="0" y="4112"/>
                </a:cubicBezTo>
                <a:lnTo>
                  <a:pt x="0" y="4037"/>
                </a:lnTo>
                <a:cubicBezTo>
                  <a:pt x="0" y="4030"/>
                  <a:pt x="6" y="4025"/>
                  <a:pt x="13" y="4025"/>
                </a:cubicBezTo>
                <a:cubicBezTo>
                  <a:pt x="20" y="4025"/>
                  <a:pt x="25" y="4030"/>
                  <a:pt x="25" y="4037"/>
                </a:cubicBezTo>
                <a:close/>
                <a:moveTo>
                  <a:pt x="25" y="4212"/>
                </a:moveTo>
                <a:lnTo>
                  <a:pt x="25" y="4287"/>
                </a:lnTo>
                <a:cubicBezTo>
                  <a:pt x="25" y="4294"/>
                  <a:pt x="20" y="4300"/>
                  <a:pt x="13" y="4300"/>
                </a:cubicBezTo>
                <a:cubicBezTo>
                  <a:pt x="6" y="4300"/>
                  <a:pt x="0" y="4294"/>
                  <a:pt x="0" y="4287"/>
                </a:cubicBezTo>
                <a:lnTo>
                  <a:pt x="0" y="4212"/>
                </a:lnTo>
                <a:cubicBezTo>
                  <a:pt x="0" y="4205"/>
                  <a:pt x="6" y="4200"/>
                  <a:pt x="13" y="4200"/>
                </a:cubicBezTo>
                <a:cubicBezTo>
                  <a:pt x="20" y="4200"/>
                  <a:pt x="25" y="4205"/>
                  <a:pt x="25" y="4212"/>
                </a:cubicBezTo>
                <a:close/>
                <a:moveTo>
                  <a:pt x="25" y="4387"/>
                </a:moveTo>
                <a:lnTo>
                  <a:pt x="25" y="4462"/>
                </a:lnTo>
                <a:cubicBezTo>
                  <a:pt x="25" y="4469"/>
                  <a:pt x="20" y="4475"/>
                  <a:pt x="13" y="4475"/>
                </a:cubicBezTo>
                <a:cubicBezTo>
                  <a:pt x="6" y="4475"/>
                  <a:pt x="0" y="4469"/>
                  <a:pt x="0" y="4462"/>
                </a:cubicBezTo>
                <a:lnTo>
                  <a:pt x="0" y="4387"/>
                </a:lnTo>
                <a:cubicBezTo>
                  <a:pt x="0" y="4380"/>
                  <a:pt x="6" y="4375"/>
                  <a:pt x="13" y="4375"/>
                </a:cubicBezTo>
                <a:cubicBezTo>
                  <a:pt x="20" y="4375"/>
                  <a:pt x="25" y="4380"/>
                  <a:pt x="25" y="4387"/>
                </a:cubicBezTo>
                <a:close/>
                <a:moveTo>
                  <a:pt x="25" y="4562"/>
                </a:moveTo>
                <a:lnTo>
                  <a:pt x="25" y="4637"/>
                </a:lnTo>
                <a:cubicBezTo>
                  <a:pt x="25" y="4644"/>
                  <a:pt x="20" y="4650"/>
                  <a:pt x="13" y="4650"/>
                </a:cubicBezTo>
                <a:cubicBezTo>
                  <a:pt x="6" y="4650"/>
                  <a:pt x="0" y="4644"/>
                  <a:pt x="0" y="4637"/>
                </a:cubicBezTo>
                <a:lnTo>
                  <a:pt x="0" y="4562"/>
                </a:lnTo>
                <a:cubicBezTo>
                  <a:pt x="0" y="4555"/>
                  <a:pt x="6" y="4550"/>
                  <a:pt x="13" y="4550"/>
                </a:cubicBezTo>
                <a:cubicBezTo>
                  <a:pt x="20" y="4550"/>
                  <a:pt x="25" y="4555"/>
                  <a:pt x="25" y="4562"/>
                </a:cubicBezTo>
                <a:close/>
                <a:moveTo>
                  <a:pt x="25" y="4737"/>
                </a:moveTo>
                <a:lnTo>
                  <a:pt x="25" y="4812"/>
                </a:lnTo>
                <a:cubicBezTo>
                  <a:pt x="25" y="4819"/>
                  <a:pt x="20" y="4825"/>
                  <a:pt x="13" y="4825"/>
                </a:cubicBezTo>
                <a:cubicBezTo>
                  <a:pt x="6" y="4825"/>
                  <a:pt x="0" y="4819"/>
                  <a:pt x="0" y="4812"/>
                </a:cubicBezTo>
                <a:lnTo>
                  <a:pt x="0" y="4737"/>
                </a:lnTo>
                <a:cubicBezTo>
                  <a:pt x="0" y="4730"/>
                  <a:pt x="6" y="4725"/>
                  <a:pt x="13" y="4725"/>
                </a:cubicBezTo>
                <a:cubicBezTo>
                  <a:pt x="20" y="4725"/>
                  <a:pt x="25" y="4730"/>
                  <a:pt x="25" y="4737"/>
                </a:cubicBezTo>
                <a:close/>
                <a:moveTo>
                  <a:pt x="25" y="4912"/>
                </a:moveTo>
                <a:lnTo>
                  <a:pt x="25" y="4987"/>
                </a:lnTo>
                <a:cubicBezTo>
                  <a:pt x="25" y="4994"/>
                  <a:pt x="20" y="5000"/>
                  <a:pt x="13" y="5000"/>
                </a:cubicBezTo>
                <a:cubicBezTo>
                  <a:pt x="6" y="5000"/>
                  <a:pt x="0" y="4994"/>
                  <a:pt x="0" y="4987"/>
                </a:cubicBezTo>
                <a:lnTo>
                  <a:pt x="0" y="4912"/>
                </a:lnTo>
                <a:cubicBezTo>
                  <a:pt x="0" y="4905"/>
                  <a:pt x="6" y="4900"/>
                  <a:pt x="13" y="4900"/>
                </a:cubicBezTo>
                <a:cubicBezTo>
                  <a:pt x="20" y="4900"/>
                  <a:pt x="25" y="4905"/>
                  <a:pt x="25" y="4912"/>
                </a:cubicBezTo>
                <a:close/>
                <a:moveTo>
                  <a:pt x="25" y="5087"/>
                </a:moveTo>
                <a:lnTo>
                  <a:pt x="25" y="5162"/>
                </a:lnTo>
                <a:cubicBezTo>
                  <a:pt x="25" y="5169"/>
                  <a:pt x="20" y="5175"/>
                  <a:pt x="13" y="5175"/>
                </a:cubicBezTo>
                <a:cubicBezTo>
                  <a:pt x="6" y="5175"/>
                  <a:pt x="0" y="5169"/>
                  <a:pt x="0" y="5162"/>
                </a:cubicBezTo>
                <a:lnTo>
                  <a:pt x="0" y="5087"/>
                </a:lnTo>
                <a:cubicBezTo>
                  <a:pt x="0" y="5080"/>
                  <a:pt x="6" y="5075"/>
                  <a:pt x="13" y="5075"/>
                </a:cubicBezTo>
                <a:cubicBezTo>
                  <a:pt x="20" y="5075"/>
                  <a:pt x="25" y="5080"/>
                  <a:pt x="25" y="5087"/>
                </a:cubicBezTo>
                <a:close/>
                <a:moveTo>
                  <a:pt x="25" y="5262"/>
                </a:moveTo>
                <a:lnTo>
                  <a:pt x="25" y="5337"/>
                </a:lnTo>
                <a:cubicBezTo>
                  <a:pt x="25" y="5344"/>
                  <a:pt x="20" y="5350"/>
                  <a:pt x="13" y="5350"/>
                </a:cubicBezTo>
                <a:cubicBezTo>
                  <a:pt x="6" y="5350"/>
                  <a:pt x="0" y="5344"/>
                  <a:pt x="0" y="5337"/>
                </a:cubicBezTo>
                <a:lnTo>
                  <a:pt x="0" y="5262"/>
                </a:lnTo>
                <a:cubicBezTo>
                  <a:pt x="0" y="5255"/>
                  <a:pt x="6" y="5250"/>
                  <a:pt x="13" y="5250"/>
                </a:cubicBezTo>
                <a:cubicBezTo>
                  <a:pt x="20" y="5250"/>
                  <a:pt x="25" y="5255"/>
                  <a:pt x="25" y="5262"/>
                </a:cubicBezTo>
                <a:close/>
                <a:moveTo>
                  <a:pt x="25" y="5437"/>
                </a:moveTo>
                <a:lnTo>
                  <a:pt x="25" y="5512"/>
                </a:lnTo>
                <a:cubicBezTo>
                  <a:pt x="25" y="5519"/>
                  <a:pt x="20" y="5525"/>
                  <a:pt x="13" y="5525"/>
                </a:cubicBezTo>
                <a:cubicBezTo>
                  <a:pt x="6" y="5525"/>
                  <a:pt x="0" y="5519"/>
                  <a:pt x="0" y="5512"/>
                </a:cubicBezTo>
                <a:lnTo>
                  <a:pt x="0" y="5437"/>
                </a:lnTo>
                <a:cubicBezTo>
                  <a:pt x="0" y="5430"/>
                  <a:pt x="6" y="5425"/>
                  <a:pt x="13" y="5425"/>
                </a:cubicBezTo>
                <a:cubicBezTo>
                  <a:pt x="20" y="5425"/>
                  <a:pt x="25" y="5430"/>
                  <a:pt x="25" y="5437"/>
                </a:cubicBezTo>
                <a:close/>
                <a:moveTo>
                  <a:pt x="25" y="5612"/>
                </a:moveTo>
                <a:lnTo>
                  <a:pt x="25" y="5687"/>
                </a:lnTo>
                <a:cubicBezTo>
                  <a:pt x="25" y="5694"/>
                  <a:pt x="20" y="5700"/>
                  <a:pt x="13" y="5700"/>
                </a:cubicBezTo>
                <a:cubicBezTo>
                  <a:pt x="6" y="5700"/>
                  <a:pt x="0" y="5694"/>
                  <a:pt x="0" y="5687"/>
                </a:cubicBezTo>
                <a:lnTo>
                  <a:pt x="0" y="5612"/>
                </a:lnTo>
                <a:cubicBezTo>
                  <a:pt x="0" y="5605"/>
                  <a:pt x="6" y="5600"/>
                  <a:pt x="13" y="5600"/>
                </a:cubicBezTo>
                <a:cubicBezTo>
                  <a:pt x="20" y="5600"/>
                  <a:pt x="25" y="5605"/>
                  <a:pt x="25" y="5612"/>
                </a:cubicBezTo>
                <a:close/>
                <a:moveTo>
                  <a:pt x="25" y="5787"/>
                </a:moveTo>
                <a:lnTo>
                  <a:pt x="25" y="5862"/>
                </a:lnTo>
                <a:cubicBezTo>
                  <a:pt x="25" y="5869"/>
                  <a:pt x="20" y="5875"/>
                  <a:pt x="13" y="5875"/>
                </a:cubicBezTo>
                <a:cubicBezTo>
                  <a:pt x="6" y="5875"/>
                  <a:pt x="0" y="5869"/>
                  <a:pt x="0" y="5862"/>
                </a:cubicBezTo>
                <a:lnTo>
                  <a:pt x="0" y="5787"/>
                </a:lnTo>
                <a:cubicBezTo>
                  <a:pt x="0" y="5780"/>
                  <a:pt x="6" y="5775"/>
                  <a:pt x="13" y="5775"/>
                </a:cubicBezTo>
                <a:cubicBezTo>
                  <a:pt x="20" y="5775"/>
                  <a:pt x="25" y="5780"/>
                  <a:pt x="25" y="5787"/>
                </a:cubicBezTo>
                <a:close/>
                <a:moveTo>
                  <a:pt x="25" y="5962"/>
                </a:moveTo>
                <a:lnTo>
                  <a:pt x="25" y="6037"/>
                </a:lnTo>
                <a:cubicBezTo>
                  <a:pt x="25" y="6044"/>
                  <a:pt x="20" y="6050"/>
                  <a:pt x="13" y="6050"/>
                </a:cubicBezTo>
                <a:cubicBezTo>
                  <a:pt x="6" y="6050"/>
                  <a:pt x="0" y="6044"/>
                  <a:pt x="0" y="6037"/>
                </a:cubicBezTo>
                <a:lnTo>
                  <a:pt x="0" y="5962"/>
                </a:lnTo>
                <a:cubicBezTo>
                  <a:pt x="0" y="5955"/>
                  <a:pt x="6" y="5950"/>
                  <a:pt x="13" y="5950"/>
                </a:cubicBezTo>
                <a:cubicBezTo>
                  <a:pt x="20" y="5950"/>
                  <a:pt x="25" y="5955"/>
                  <a:pt x="25" y="5962"/>
                </a:cubicBezTo>
                <a:close/>
                <a:moveTo>
                  <a:pt x="25" y="6137"/>
                </a:moveTo>
                <a:lnTo>
                  <a:pt x="25" y="6212"/>
                </a:lnTo>
                <a:cubicBezTo>
                  <a:pt x="25" y="6219"/>
                  <a:pt x="20" y="6225"/>
                  <a:pt x="13" y="6225"/>
                </a:cubicBezTo>
                <a:cubicBezTo>
                  <a:pt x="6" y="6225"/>
                  <a:pt x="0" y="6219"/>
                  <a:pt x="0" y="6212"/>
                </a:cubicBezTo>
                <a:lnTo>
                  <a:pt x="0" y="6137"/>
                </a:lnTo>
                <a:cubicBezTo>
                  <a:pt x="0" y="6130"/>
                  <a:pt x="6" y="6125"/>
                  <a:pt x="13" y="6125"/>
                </a:cubicBezTo>
                <a:cubicBezTo>
                  <a:pt x="20" y="6125"/>
                  <a:pt x="25" y="6130"/>
                  <a:pt x="25" y="6137"/>
                </a:cubicBezTo>
                <a:close/>
                <a:moveTo>
                  <a:pt x="25" y="6312"/>
                </a:moveTo>
                <a:lnTo>
                  <a:pt x="25" y="6387"/>
                </a:lnTo>
                <a:cubicBezTo>
                  <a:pt x="25" y="6394"/>
                  <a:pt x="20" y="6400"/>
                  <a:pt x="13" y="6400"/>
                </a:cubicBezTo>
                <a:cubicBezTo>
                  <a:pt x="6" y="6400"/>
                  <a:pt x="0" y="6394"/>
                  <a:pt x="0" y="6387"/>
                </a:cubicBezTo>
                <a:lnTo>
                  <a:pt x="0" y="6312"/>
                </a:lnTo>
                <a:cubicBezTo>
                  <a:pt x="0" y="6305"/>
                  <a:pt x="6" y="6300"/>
                  <a:pt x="13" y="6300"/>
                </a:cubicBezTo>
                <a:cubicBezTo>
                  <a:pt x="20" y="6300"/>
                  <a:pt x="25" y="6305"/>
                  <a:pt x="25" y="6312"/>
                </a:cubicBezTo>
                <a:close/>
                <a:moveTo>
                  <a:pt x="25" y="6487"/>
                </a:moveTo>
                <a:lnTo>
                  <a:pt x="25" y="6562"/>
                </a:lnTo>
                <a:cubicBezTo>
                  <a:pt x="25" y="6569"/>
                  <a:pt x="20" y="6575"/>
                  <a:pt x="13" y="6575"/>
                </a:cubicBezTo>
                <a:cubicBezTo>
                  <a:pt x="6" y="6575"/>
                  <a:pt x="0" y="6569"/>
                  <a:pt x="0" y="6562"/>
                </a:cubicBezTo>
                <a:lnTo>
                  <a:pt x="0" y="6487"/>
                </a:lnTo>
                <a:cubicBezTo>
                  <a:pt x="0" y="6480"/>
                  <a:pt x="6" y="6475"/>
                  <a:pt x="13" y="6475"/>
                </a:cubicBezTo>
                <a:cubicBezTo>
                  <a:pt x="20" y="6475"/>
                  <a:pt x="25" y="6480"/>
                  <a:pt x="25" y="6487"/>
                </a:cubicBezTo>
                <a:close/>
                <a:moveTo>
                  <a:pt x="25" y="6662"/>
                </a:moveTo>
                <a:lnTo>
                  <a:pt x="25" y="6737"/>
                </a:lnTo>
                <a:cubicBezTo>
                  <a:pt x="25" y="6744"/>
                  <a:pt x="20" y="6750"/>
                  <a:pt x="13" y="6750"/>
                </a:cubicBezTo>
                <a:cubicBezTo>
                  <a:pt x="6" y="6750"/>
                  <a:pt x="0" y="6744"/>
                  <a:pt x="0" y="6737"/>
                </a:cubicBezTo>
                <a:lnTo>
                  <a:pt x="0" y="6662"/>
                </a:lnTo>
                <a:cubicBezTo>
                  <a:pt x="0" y="6655"/>
                  <a:pt x="6" y="6650"/>
                  <a:pt x="13" y="6650"/>
                </a:cubicBezTo>
                <a:cubicBezTo>
                  <a:pt x="20" y="6650"/>
                  <a:pt x="25" y="6655"/>
                  <a:pt x="25" y="6662"/>
                </a:cubicBezTo>
                <a:close/>
                <a:moveTo>
                  <a:pt x="25" y="6837"/>
                </a:moveTo>
                <a:lnTo>
                  <a:pt x="25" y="6912"/>
                </a:lnTo>
                <a:cubicBezTo>
                  <a:pt x="25" y="6919"/>
                  <a:pt x="20" y="6925"/>
                  <a:pt x="13" y="6925"/>
                </a:cubicBezTo>
                <a:cubicBezTo>
                  <a:pt x="6" y="6925"/>
                  <a:pt x="0" y="6919"/>
                  <a:pt x="0" y="6912"/>
                </a:cubicBezTo>
                <a:lnTo>
                  <a:pt x="0" y="6837"/>
                </a:lnTo>
                <a:cubicBezTo>
                  <a:pt x="0" y="6830"/>
                  <a:pt x="6" y="6825"/>
                  <a:pt x="13" y="6825"/>
                </a:cubicBezTo>
                <a:cubicBezTo>
                  <a:pt x="20" y="6825"/>
                  <a:pt x="25" y="6830"/>
                  <a:pt x="25" y="6837"/>
                </a:cubicBezTo>
                <a:close/>
                <a:moveTo>
                  <a:pt x="25" y="7012"/>
                </a:moveTo>
                <a:lnTo>
                  <a:pt x="25" y="7087"/>
                </a:lnTo>
                <a:cubicBezTo>
                  <a:pt x="25" y="7094"/>
                  <a:pt x="20" y="7100"/>
                  <a:pt x="13" y="7100"/>
                </a:cubicBezTo>
                <a:cubicBezTo>
                  <a:pt x="6" y="7100"/>
                  <a:pt x="0" y="7094"/>
                  <a:pt x="0" y="7087"/>
                </a:cubicBezTo>
                <a:lnTo>
                  <a:pt x="0" y="7012"/>
                </a:lnTo>
                <a:cubicBezTo>
                  <a:pt x="0" y="7005"/>
                  <a:pt x="6" y="7000"/>
                  <a:pt x="13" y="7000"/>
                </a:cubicBezTo>
                <a:cubicBezTo>
                  <a:pt x="20" y="7000"/>
                  <a:pt x="25" y="7005"/>
                  <a:pt x="25" y="7012"/>
                </a:cubicBezTo>
                <a:close/>
                <a:moveTo>
                  <a:pt x="25" y="7187"/>
                </a:moveTo>
                <a:lnTo>
                  <a:pt x="25" y="7262"/>
                </a:lnTo>
                <a:cubicBezTo>
                  <a:pt x="25" y="7269"/>
                  <a:pt x="20" y="7275"/>
                  <a:pt x="13" y="7275"/>
                </a:cubicBezTo>
                <a:cubicBezTo>
                  <a:pt x="6" y="7275"/>
                  <a:pt x="0" y="7269"/>
                  <a:pt x="0" y="7262"/>
                </a:cubicBezTo>
                <a:lnTo>
                  <a:pt x="0" y="7187"/>
                </a:lnTo>
                <a:cubicBezTo>
                  <a:pt x="0" y="7180"/>
                  <a:pt x="6" y="7175"/>
                  <a:pt x="13" y="7175"/>
                </a:cubicBezTo>
                <a:cubicBezTo>
                  <a:pt x="20" y="7175"/>
                  <a:pt x="25" y="7180"/>
                  <a:pt x="25" y="7187"/>
                </a:cubicBezTo>
                <a:close/>
                <a:moveTo>
                  <a:pt x="25" y="7362"/>
                </a:moveTo>
                <a:lnTo>
                  <a:pt x="25" y="7437"/>
                </a:lnTo>
                <a:cubicBezTo>
                  <a:pt x="25" y="7444"/>
                  <a:pt x="20" y="7450"/>
                  <a:pt x="13" y="7450"/>
                </a:cubicBezTo>
                <a:cubicBezTo>
                  <a:pt x="6" y="7450"/>
                  <a:pt x="0" y="7444"/>
                  <a:pt x="0" y="7437"/>
                </a:cubicBezTo>
                <a:lnTo>
                  <a:pt x="0" y="7362"/>
                </a:lnTo>
                <a:cubicBezTo>
                  <a:pt x="0" y="7355"/>
                  <a:pt x="6" y="7350"/>
                  <a:pt x="13" y="7350"/>
                </a:cubicBezTo>
                <a:cubicBezTo>
                  <a:pt x="20" y="7350"/>
                  <a:pt x="25" y="7355"/>
                  <a:pt x="25" y="7362"/>
                </a:cubicBezTo>
                <a:close/>
                <a:moveTo>
                  <a:pt x="25" y="7537"/>
                </a:moveTo>
                <a:lnTo>
                  <a:pt x="25" y="7612"/>
                </a:lnTo>
                <a:cubicBezTo>
                  <a:pt x="25" y="7619"/>
                  <a:pt x="20" y="7625"/>
                  <a:pt x="13" y="7625"/>
                </a:cubicBezTo>
                <a:cubicBezTo>
                  <a:pt x="6" y="7625"/>
                  <a:pt x="0" y="7619"/>
                  <a:pt x="0" y="7612"/>
                </a:cubicBezTo>
                <a:lnTo>
                  <a:pt x="0" y="7537"/>
                </a:lnTo>
                <a:cubicBezTo>
                  <a:pt x="0" y="7530"/>
                  <a:pt x="6" y="7525"/>
                  <a:pt x="13" y="7525"/>
                </a:cubicBezTo>
                <a:cubicBezTo>
                  <a:pt x="20" y="7525"/>
                  <a:pt x="25" y="7530"/>
                  <a:pt x="25" y="7537"/>
                </a:cubicBezTo>
                <a:close/>
                <a:moveTo>
                  <a:pt x="25" y="7712"/>
                </a:moveTo>
                <a:lnTo>
                  <a:pt x="25" y="7787"/>
                </a:lnTo>
                <a:cubicBezTo>
                  <a:pt x="25" y="7794"/>
                  <a:pt x="20" y="7800"/>
                  <a:pt x="13" y="7800"/>
                </a:cubicBezTo>
                <a:cubicBezTo>
                  <a:pt x="6" y="7800"/>
                  <a:pt x="0" y="7794"/>
                  <a:pt x="0" y="7787"/>
                </a:cubicBezTo>
                <a:lnTo>
                  <a:pt x="0" y="7712"/>
                </a:lnTo>
                <a:cubicBezTo>
                  <a:pt x="0" y="7705"/>
                  <a:pt x="6" y="7700"/>
                  <a:pt x="13" y="7700"/>
                </a:cubicBezTo>
                <a:cubicBezTo>
                  <a:pt x="20" y="7700"/>
                  <a:pt x="25" y="7705"/>
                  <a:pt x="25" y="7712"/>
                </a:cubicBezTo>
                <a:close/>
                <a:moveTo>
                  <a:pt x="25" y="7887"/>
                </a:moveTo>
                <a:lnTo>
                  <a:pt x="25" y="7962"/>
                </a:lnTo>
                <a:cubicBezTo>
                  <a:pt x="25" y="7969"/>
                  <a:pt x="20" y="7975"/>
                  <a:pt x="13" y="7975"/>
                </a:cubicBezTo>
                <a:cubicBezTo>
                  <a:pt x="6" y="7975"/>
                  <a:pt x="0" y="7969"/>
                  <a:pt x="0" y="7962"/>
                </a:cubicBezTo>
                <a:lnTo>
                  <a:pt x="0" y="7887"/>
                </a:lnTo>
                <a:cubicBezTo>
                  <a:pt x="0" y="7880"/>
                  <a:pt x="6" y="7875"/>
                  <a:pt x="13" y="7875"/>
                </a:cubicBezTo>
                <a:cubicBezTo>
                  <a:pt x="20" y="7875"/>
                  <a:pt x="25" y="7880"/>
                  <a:pt x="25" y="7887"/>
                </a:cubicBezTo>
                <a:close/>
                <a:moveTo>
                  <a:pt x="25" y="8062"/>
                </a:moveTo>
                <a:lnTo>
                  <a:pt x="25" y="8137"/>
                </a:lnTo>
                <a:cubicBezTo>
                  <a:pt x="25" y="8144"/>
                  <a:pt x="20" y="8150"/>
                  <a:pt x="13" y="8150"/>
                </a:cubicBezTo>
                <a:cubicBezTo>
                  <a:pt x="6" y="8150"/>
                  <a:pt x="0" y="8144"/>
                  <a:pt x="0" y="8137"/>
                </a:cubicBezTo>
                <a:lnTo>
                  <a:pt x="0" y="8062"/>
                </a:lnTo>
                <a:cubicBezTo>
                  <a:pt x="0" y="8055"/>
                  <a:pt x="6" y="8050"/>
                  <a:pt x="13" y="8050"/>
                </a:cubicBezTo>
                <a:cubicBezTo>
                  <a:pt x="20" y="8050"/>
                  <a:pt x="25" y="8055"/>
                  <a:pt x="25" y="8062"/>
                </a:cubicBezTo>
                <a:close/>
                <a:moveTo>
                  <a:pt x="25" y="8237"/>
                </a:moveTo>
                <a:lnTo>
                  <a:pt x="25" y="8312"/>
                </a:lnTo>
                <a:cubicBezTo>
                  <a:pt x="25" y="8319"/>
                  <a:pt x="20" y="8325"/>
                  <a:pt x="13" y="8325"/>
                </a:cubicBezTo>
                <a:cubicBezTo>
                  <a:pt x="6" y="8325"/>
                  <a:pt x="0" y="8319"/>
                  <a:pt x="0" y="8312"/>
                </a:cubicBezTo>
                <a:lnTo>
                  <a:pt x="0" y="8237"/>
                </a:lnTo>
                <a:cubicBezTo>
                  <a:pt x="0" y="8230"/>
                  <a:pt x="6" y="8225"/>
                  <a:pt x="13" y="8225"/>
                </a:cubicBezTo>
                <a:cubicBezTo>
                  <a:pt x="20" y="8225"/>
                  <a:pt x="25" y="8230"/>
                  <a:pt x="25" y="8237"/>
                </a:cubicBezTo>
                <a:close/>
                <a:moveTo>
                  <a:pt x="25" y="8412"/>
                </a:moveTo>
                <a:lnTo>
                  <a:pt x="25" y="8487"/>
                </a:lnTo>
                <a:cubicBezTo>
                  <a:pt x="25" y="8494"/>
                  <a:pt x="20" y="8500"/>
                  <a:pt x="13" y="8500"/>
                </a:cubicBezTo>
                <a:cubicBezTo>
                  <a:pt x="6" y="8500"/>
                  <a:pt x="0" y="8494"/>
                  <a:pt x="0" y="8487"/>
                </a:cubicBezTo>
                <a:lnTo>
                  <a:pt x="0" y="8412"/>
                </a:lnTo>
                <a:cubicBezTo>
                  <a:pt x="0" y="8405"/>
                  <a:pt x="6" y="8400"/>
                  <a:pt x="13" y="8400"/>
                </a:cubicBezTo>
                <a:cubicBezTo>
                  <a:pt x="20" y="8400"/>
                  <a:pt x="25" y="8405"/>
                  <a:pt x="25" y="8412"/>
                </a:cubicBezTo>
                <a:close/>
                <a:moveTo>
                  <a:pt x="25" y="8587"/>
                </a:moveTo>
                <a:lnTo>
                  <a:pt x="25" y="8662"/>
                </a:lnTo>
                <a:cubicBezTo>
                  <a:pt x="25" y="8669"/>
                  <a:pt x="20" y="8675"/>
                  <a:pt x="13" y="8675"/>
                </a:cubicBezTo>
                <a:cubicBezTo>
                  <a:pt x="6" y="8675"/>
                  <a:pt x="0" y="8669"/>
                  <a:pt x="0" y="8662"/>
                </a:cubicBezTo>
                <a:lnTo>
                  <a:pt x="0" y="8587"/>
                </a:lnTo>
                <a:cubicBezTo>
                  <a:pt x="0" y="8580"/>
                  <a:pt x="6" y="8575"/>
                  <a:pt x="13" y="8575"/>
                </a:cubicBezTo>
                <a:cubicBezTo>
                  <a:pt x="20" y="8575"/>
                  <a:pt x="25" y="8580"/>
                  <a:pt x="25" y="8587"/>
                </a:cubicBezTo>
                <a:close/>
                <a:moveTo>
                  <a:pt x="25" y="8762"/>
                </a:moveTo>
                <a:lnTo>
                  <a:pt x="25" y="8837"/>
                </a:lnTo>
                <a:cubicBezTo>
                  <a:pt x="25" y="8844"/>
                  <a:pt x="20" y="8850"/>
                  <a:pt x="13" y="8850"/>
                </a:cubicBezTo>
                <a:cubicBezTo>
                  <a:pt x="6" y="8850"/>
                  <a:pt x="0" y="8844"/>
                  <a:pt x="0" y="8837"/>
                </a:cubicBezTo>
                <a:lnTo>
                  <a:pt x="0" y="8762"/>
                </a:lnTo>
                <a:cubicBezTo>
                  <a:pt x="0" y="8755"/>
                  <a:pt x="6" y="8750"/>
                  <a:pt x="13" y="8750"/>
                </a:cubicBezTo>
                <a:cubicBezTo>
                  <a:pt x="20" y="8750"/>
                  <a:pt x="25" y="8755"/>
                  <a:pt x="25" y="8762"/>
                </a:cubicBezTo>
                <a:close/>
                <a:moveTo>
                  <a:pt x="25" y="8937"/>
                </a:moveTo>
                <a:lnTo>
                  <a:pt x="25" y="9012"/>
                </a:lnTo>
                <a:cubicBezTo>
                  <a:pt x="25" y="9019"/>
                  <a:pt x="20" y="9025"/>
                  <a:pt x="13" y="9025"/>
                </a:cubicBezTo>
                <a:cubicBezTo>
                  <a:pt x="6" y="9025"/>
                  <a:pt x="0" y="9019"/>
                  <a:pt x="0" y="9012"/>
                </a:cubicBezTo>
                <a:lnTo>
                  <a:pt x="0" y="8937"/>
                </a:lnTo>
                <a:cubicBezTo>
                  <a:pt x="0" y="8930"/>
                  <a:pt x="6" y="8925"/>
                  <a:pt x="13" y="8925"/>
                </a:cubicBezTo>
                <a:cubicBezTo>
                  <a:pt x="20" y="8925"/>
                  <a:pt x="25" y="8930"/>
                  <a:pt x="25" y="8937"/>
                </a:cubicBezTo>
                <a:close/>
                <a:moveTo>
                  <a:pt x="25" y="9112"/>
                </a:moveTo>
                <a:lnTo>
                  <a:pt x="25" y="9187"/>
                </a:lnTo>
                <a:cubicBezTo>
                  <a:pt x="25" y="9194"/>
                  <a:pt x="20" y="9200"/>
                  <a:pt x="13" y="9200"/>
                </a:cubicBezTo>
                <a:cubicBezTo>
                  <a:pt x="6" y="9200"/>
                  <a:pt x="0" y="9194"/>
                  <a:pt x="0" y="9187"/>
                </a:cubicBezTo>
                <a:lnTo>
                  <a:pt x="0" y="9112"/>
                </a:lnTo>
                <a:cubicBezTo>
                  <a:pt x="0" y="9105"/>
                  <a:pt x="6" y="9100"/>
                  <a:pt x="13" y="9100"/>
                </a:cubicBezTo>
                <a:cubicBezTo>
                  <a:pt x="20" y="9100"/>
                  <a:pt x="25" y="9105"/>
                  <a:pt x="25" y="9112"/>
                </a:cubicBezTo>
                <a:close/>
                <a:moveTo>
                  <a:pt x="25" y="9287"/>
                </a:moveTo>
                <a:lnTo>
                  <a:pt x="25" y="9362"/>
                </a:lnTo>
                <a:cubicBezTo>
                  <a:pt x="25" y="9369"/>
                  <a:pt x="20" y="9375"/>
                  <a:pt x="13" y="9375"/>
                </a:cubicBezTo>
                <a:cubicBezTo>
                  <a:pt x="6" y="9375"/>
                  <a:pt x="0" y="9369"/>
                  <a:pt x="0" y="9362"/>
                </a:cubicBezTo>
                <a:lnTo>
                  <a:pt x="0" y="9287"/>
                </a:lnTo>
                <a:cubicBezTo>
                  <a:pt x="0" y="9280"/>
                  <a:pt x="6" y="9275"/>
                  <a:pt x="13" y="9275"/>
                </a:cubicBezTo>
                <a:cubicBezTo>
                  <a:pt x="20" y="9275"/>
                  <a:pt x="25" y="9280"/>
                  <a:pt x="25" y="9287"/>
                </a:cubicBezTo>
                <a:close/>
                <a:moveTo>
                  <a:pt x="25" y="9462"/>
                </a:moveTo>
                <a:lnTo>
                  <a:pt x="25" y="9537"/>
                </a:lnTo>
                <a:cubicBezTo>
                  <a:pt x="25" y="9544"/>
                  <a:pt x="20" y="9550"/>
                  <a:pt x="13" y="9550"/>
                </a:cubicBezTo>
                <a:cubicBezTo>
                  <a:pt x="6" y="9550"/>
                  <a:pt x="0" y="9544"/>
                  <a:pt x="0" y="9537"/>
                </a:cubicBezTo>
                <a:lnTo>
                  <a:pt x="0" y="9462"/>
                </a:lnTo>
                <a:cubicBezTo>
                  <a:pt x="0" y="9455"/>
                  <a:pt x="6" y="9450"/>
                  <a:pt x="13" y="9450"/>
                </a:cubicBezTo>
                <a:cubicBezTo>
                  <a:pt x="20" y="9450"/>
                  <a:pt x="25" y="9455"/>
                  <a:pt x="25" y="9462"/>
                </a:cubicBezTo>
                <a:close/>
                <a:moveTo>
                  <a:pt x="25" y="9637"/>
                </a:moveTo>
                <a:lnTo>
                  <a:pt x="25" y="9712"/>
                </a:lnTo>
                <a:cubicBezTo>
                  <a:pt x="25" y="9719"/>
                  <a:pt x="20" y="9725"/>
                  <a:pt x="13" y="9725"/>
                </a:cubicBezTo>
                <a:cubicBezTo>
                  <a:pt x="6" y="9725"/>
                  <a:pt x="0" y="9719"/>
                  <a:pt x="0" y="9712"/>
                </a:cubicBezTo>
                <a:lnTo>
                  <a:pt x="0" y="9637"/>
                </a:lnTo>
                <a:cubicBezTo>
                  <a:pt x="0" y="9630"/>
                  <a:pt x="6" y="9625"/>
                  <a:pt x="13" y="9625"/>
                </a:cubicBezTo>
                <a:cubicBezTo>
                  <a:pt x="20" y="9625"/>
                  <a:pt x="25" y="9630"/>
                  <a:pt x="25" y="9637"/>
                </a:cubicBezTo>
                <a:close/>
                <a:moveTo>
                  <a:pt x="25" y="9812"/>
                </a:moveTo>
                <a:lnTo>
                  <a:pt x="25" y="9887"/>
                </a:lnTo>
                <a:cubicBezTo>
                  <a:pt x="25" y="9894"/>
                  <a:pt x="20" y="9900"/>
                  <a:pt x="13" y="9900"/>
                </a:cubicBezTo>
                <a:cubicBezTo>
                  <a:pt x="6" y="9900"/>
                  <a:pt x="0" y="9894"/>
                  <a:pt x="0" y="9887"/>
                </a:cubicBezTo>
                <a:lnTo>
                  <a:pt x="0" y="9812"/>
                </a:lnTo>
                <a:cubicBezTo>
                  <a:pt x="0" y="9805"/>
                  <a:pt x="6" y="9800"/>
                  <a:pt x="13" y="9800"/>
                </a:cubicBezTo>
                <a:cubicBezTo>
                  <a:pt x="20" y="9800"/>
                  <a:pt x="25" y="9805"/>
                  <a:pt x="25" y="9812"/>
                </a:cubicBezTo>
                <a:close/>
                <a:moveTo>
                  <a:pt x="25" y="9987"/>
                </a:moveTo>
                <a:lnTo>
                  <a:pt x="25" y="10062"/>
                </a:lnTo>
                <a:cubicBezTo>
                  <a:pt x="25" y="10069"/>
                  <a:pt x="20" y="10075"/>
                  <a:pt x="13" y="10075"/>
                </a:cubicBezTo>
                <a:cubicBezTo>
                  <a:pt x="6" y="10075"/>
                  <a:pt x="0" y="10069"/>
                  <a:pt x="0" y="10062"/>
                </a:cubicBezTo>
                <a:lnTo>
                  <a:pt x="0" y="9987"/>
                </a:lnTo>
                <a:cubicBezTo>
                  <a:pt x="0" y="9980"/>
                  <a:pt x="6" y="9975"/>
                  <a:pt x="13" y="9975"/>
                </a:cubicBezTo>
                <a:cubicBezTo>
                  <a:pt x="20" y="9975"/>
                  <a:pt x="25" y="9980"/>
                  <a:pt x="25" y="9987"/>
                </a:cubicBezTo>
                <a:close/>
                <a:moveTo>
                  <a:pt x="25" y="10162"/>
                </a:moveTo>
                <a:lnTo>
                  <a:pt x="25" y="10237"/>
                </a:lnTo>
                <a:cubicBezTo>
                  <a:pt x="25" y="10244"/>
                  <a:pt x="20" y="10250"/>
                  <a:pt x="13" y="10250"/>
                </a:cubicBezTo>
                <a:cubicBezTo>
                  <a:pt x="6" y="10250"/>
                  <a:pt x="0" y="10244"/>
                  <a:pt x="0" y="10237"/>
                </a:cubicBezTo>
                <a:lnTo>
                  <a:pt x="0" y="10162"/>
                </a:lnTo>
                <a:cubicBezTo>
                  <a:pt x="0" y="10155"/>
                  <a:pt x="6" y="10150"/>
                  <a:pt x="13" y="10150"/>
                </a:cubicBezTo>
                <a:cubicBezTo>
                  <a:pt x="20" y="10150"/>
                  <a:pt x="25" y="10155"/>
                  <a:pt x="25" y="10162"/>
                </a:cubicBezTo>
                <a:close/>
                <a:moveTo>
                  <a:pt x="25" y="10337"/>
                </a:moveTo>
                <a:lnTo>
                  <a:pt x="25" y="10412"/>
                </a:lnTo>
                <a:cubicBezTo>
                  <a:pt x="25" y="10419"/>
                  <a:pt x="20" y="10425"/>
                  <a:pt x="13" y="10425"/>
                </a:cubicBezTo>
                <a:cubicBezTo>
                  <a:pt x="6" y="10425"/>
                  <a:pt x="0" y="10419"/>
                  <a:pt x="0" y="10412"/>
                </a:cubicBezTo>
                <a:lnTo>
                  <a:pt x="0" y="10337"/>
                </a:lnTo>
                <a:cubicBezTo>
                  <a:pt x="0" y="10330"/>
                  <a:pt x="6" y="10325"/>
                  <a:pt x="13" y="10325"/>
                </a:cubicBezTo>
                <a:cubicBezTo>
                  <a:pt x="20" y="10325"/>
                  <a:pt x="25" y="10330"/>
                  <a:pt x="25" y="10337"/>
                </a:cubicBezTo>
                <a:close/>
                <a:moveTo>
                  <a:pt x="25" y="10512"/>
                </a:moveTo>
                <a:lnTo>
                  <a:pt x="25" y="10587"/>
                </a:lnTo>
                <a:cubicBezTo>
                  <a:pt x="25" y="10594"/>
                  <a:pt x="20" y="10600"/>
                  <a:pt x="13" y="10600"/>
                </a:cubicBezTo>
                <a:cubicBezTo>
                  <a:pt x="6" y="10600"/>
                  <a:pt x="0" y="10594"/>
                  <a:pt x="0" y="10587"/>
                </a:cubicBezTo>
                <a:lnTo>
                  <a:pt x="0" y="10512"/>
                </a:lnTo>
                <a:cubicBezTo>
                  <a:pt x="0" y="10505"/>
                  <a:pt x="6" y="10500"/>
                  <a:pt x="13" y="10500"/>
                </a:cubicBezTo>
                <a:cubicBezTo>
                  <a:pt x="20" y="10500"/>
                  <a:pt x="25" y="10505"/>
                  <a:pt x="25" y="10512"/>
                </a:cubicBezTo>
                <a:close/>
                <a:moveTo>
                  <a:pt x="25" y="10687"/>
                </a:moveTo>
                <a:lnTo>
                  <a:pt x="25" y="10762"/>
                </a:lnTo>
                <a:cubicBezTo>
                  <a:pt x="25" y="10769"/>
                  <a:pt x="20" y="10775"/>
                  <a:pt x="13" y="10775"/>
                </a:cubicBezTo>
                <a:cubicBezTo>
                  <a:pt x="6" y="10775"/>
                  <a:pt x="0" y="10769"/>
                  <a:pt x="0" y="10762"/>
                </a:cubicBezTo>
                <a:lnTo>
                  <a:pt x="0" y="10687"/>
                </a:lnTo>
                <a:cubicBezTo>
                  <a:pt x="0" y="10680"/>
                  <a:pt x="6" y="10675"/>
                  <a:pt x="13" y="10675"/>
                </a:cubicBezTo>
                <a:cubicBezTo>
                  <a:pt x="20" y="10675"/>
                  <a:pt x="25" y="10680"/>
                  <a:pt x="25" y="10687"/>
                </a:cubicBezTo>
                <a:close/>
                <a:moveTo>
                  <a:pt x="25" y="10862"/>
                </a:moveTo>
                <a:lnTo>
                  <a:pt x="25" y="10937"/>
                </a:lnTo>
                <a:cubicBezTo>
                  <a:pt x="25" y="10944"/>
                  <a:pt x="20" y="10950"/>
                  <a:pt x="13" y="10950"/>
                </a:cubicBezTo>
                <a:cubicBezTo>
                  <a:pt x="6" y="10950"/>
                  <a:pt x="0" y="10944"/>
                  <a:pt x="0" y="10937"/>
                </a:cubicBezTo>
                <a:lnTo>
                  <a:pt x="0" y="10862"/>
                </a:lnTo>
                <a:cubicBezTo>
                  <a:pt x="0" y="10855"/>
                  <a:pt x="6" y="10850"/>
                  <a:pt x="13" y="10850"/>
                </a:cubicBezTo>
                <a:cubicBezTo>
                  <a:pt x="20" y="10850"/>
                  <a:pt x="25" y="10855"/>
                  <a:pt x="25" y="10862"/>
                </a:cubicBezTo>
                <a:close/>
                <a:moveTo>
                  <a:pt x="25" y="11037"/>
                </a:moveTo>
                <a:lnTo>
                  <a:pt x="25" y="11112"/>
                </a:lnTo>
                <a:cubicBezTo>
                  <a:pt x="25" y="11119"/>
                  <a:pt x="20" y="11125"/>
                  <a:pt x="13" y="11125"/>
                </a:cubicBezTo>
                <a:cubicBezTo>
                  <a:pt x="6" y="11125"/>
                  <a:pt x="0" y="11119"/>
                  <a:pt x="0" y="11112"/>
                </a:cubicBezTo>
                <a:lnTo>
                  <a:pt x="0" y="11037"/>
                </a:lnTo>
                <a:cubicBezTo>
                  <a:pt x="0" y="11030"/>
                  <a:pt x="6" y="11025"/>
                  <a:pt x="13" y="11025"/>
                </a:cubicBezTo>
                <a:cubicBezTo>
                  <a:pt x="20" y="11025"/>
                  <a:pt x="25" y="11030"/>
                  <a:pt x="25" y="11037"/>
                </a:cubicBezTo>
                <a:close/>
                <a:moveTo>
                  <a:pt x="25" y="11212"/>
                </a:moveTo>
                <a:lnTo>
                  <a:pt x="25" y="11287"/>
                </a:lnTo>
                <a:cubicBezTo>
                  <a:pt x="25" y="11294"/>
                  <a:pt x="20" y="11300"/>
                  <a:pt x="13" y="11300"/>
                </a:cubicBezTo>
                <a:cubicBezTo>
                  <a:pt x="6" y="11300"/>
                  <a:pt x="0" y="11294"/>
                  <a:pt x="0" y="11287"/>
                </a:cubicBezTo>
                <a:lnTo>
                  <a:pt x="0" y="11212"/>
                </a:lnTo>
                <a:cubicBezTo>
                  <a:pt x="0" y="11205"/>
                  <a:pt x="6" y="11200"/>
                  <a:pt x="13" y="11200"/>
                </a:cubicBezTo>
                <a:cubicBezTo>
                  <a:pt x="20" y="11200"/>
                  <a:pt x="25" y="11205"/>
                  <a:pt x="25" y="11212"/>
                </a:cubicBezTo>
                <a:close/>
                <a:moveTo>
                  <a:pt x="25" y="11387"/>
                </a:moveTo>
                <a:lnTo>
                  <a:pt x="25" y="11462"/>
                </a:lnTo>
                <a:cubicBezTo>
                  <a:pt x="25" y="11469"/>
                  <a:pt x="20" y="11475"/>
                  <a:pt x="13" y="11475"/>
                </a:cubicBezTo>
                <a:cubicBezTo>
                  <a:pt x="6" y="11475"/>
                  <a:pt x="0" y="11469"/>
                  <a:pt x="0" y="11462"/>
                </a:cubicBezTo>
                <a:lnTo>
                  <a:pt x="0" y="11387"/>
                </a:lnTo>
                <a:cubicBezTo>
                  <a:pt x="0" y="11380"/>
                  <a:pt x="6" y="11375"/>
                  <a:pt x="13" y="11375"/>
                </a:cubicBezTo>
                <a:cubicBezTo>
                  <a:pt x="20" y="11375"/>
                  <a:pt x="25" y="11380"/>
                  <a:pt x="25" y="11387"/>
                </a:cubicBezTo>
                <a:close/>
                <a:moveTo>
                  <a:pt x="25" y="11562"/>
                </a:moveTo>
                <a:lnTo>
                  <a:pt x="25" y="11637"/>
                </a:lnTo>
                <a:cubicBezTo>
                  <a:pt x="25" y="11644"/>
                  <a:pt x="20" y="11650"/>
                  <a:pt x="13" y="11650"/>
                </a:cubicBezTo>
                <a:cubicBezTo>
                  <a:pt x="6" y="11650"/>
                  <a:pt x="0" y="11644"/>
                  <a:pt x="0" y="11637"/>
                </a:cubicBezTo>
                <a:lnTo>
                  <a:pt x="0" y="11562"/>
                </a:lnTo>
                <a:cubicBezTo>
                  <a:pt x="0" y="11555"/>
                  <a:pt x="6" y="11550"/>
                  <a:pt x="13" y="11550"/>
                </a:cubicBezTo>
                <a:cubicBezTo>
                  <a:pt x="20" y="11550"/>
                  <a:pt x="25" y="11555"/>
                  <a:pt x="25" y="11562"/>
                </a:cubicBezTo>
                <a:close/>
                <a:moveTo>
                  <a:pt x="25" y="11737"/>
                </a:moveTo>
                <a:lnTo>
                  <a:pt x="25" y="11812"/>
                </a:lnTo>
                <a:cubicBezTo>
                  <a:pt x="25" y="11819"/>
                  <a:pt x="20" y="11825"/>
                  <a:pt x="13" y="11825"/>
                </a:cubicBezTo>
                <a:cubicBezTo>
                  <a:pt x="6" y="11825"/>
                  <a:pt x="0" y="11819"/>
                  <a:pt x="0" y="11812"/>
                </a:cubicBezTo>
                <a:lnTo>
                  <a:pt x="0" y="11737"/>
                </a:lnTo>
                <a:cubicBezTo>
                  <a:pt x="0" y="11730"/>
                  <a:pt x="6" y="11725"/>
                  <a:pt x="13" y="11725"/>
                </a:cubicBezTo>
                <a:cubicBezTo>
                  <a:pt x="20" y="11725"/>
                  <a:pt x="25" y="11730"/>
                  <a:pt x="25" y="11737"/>
                </a:cubicBezTo>
                <a:close/>
                <a:moveTo>
                  <a:pt x="25" y="11912"/>
                </a:moveTo>
                <a:lnTo>
                  <a:pt x="25" y="11987"/>
                </a:lnTo>
                <a:cubicBezTo>
                  <a:pt x="25" y="11994"/>
                  <a:pt x="20" y="12000"/>
                  <a:pt x="13" y="12000"/>
                </a:cubicBezTo>
                <a:cubicBezTo>
                  <a:pt x="6" y="12000"/>
                  <a:pt x="0" y="11994"/>
                  <a:pt x="0" y="11987"/>
                </a:cubicBezTo>
                <a:lnTo>
                  <a:pt x="0" y="11912"/>
                </a:lnTo>
                <a:cubicBezTo>
                  <a:pt x="0" y="11905"/>
                  <a:pt x="6" y="11900"/>
                  <a:pt x="13" y="11900"/>
                </a:cubicBezTo>
                <a:cubicBezTo>
                  <a:pt x="20" y="11900"/>
                  <a:pt x="25" y="11905"/>
                  <a:pt x="25" y="11912"/>
                </a:cubicBezTo>
                <a:close/>
                <a:moveTo>
                  <a:pt x="25" y="12087"/>
                </a:moveTo>
                <a:lnTo>
                  <a:pt x="25" y="12162"/>
                </a:lnTo>
                <a:cubicBezTo>
                  <a:pt x="25" y="12169"/>
                  <a:pt x="20" y="12175"/>
                  <a:pt x="13" y="12175"/>
                </a:cubicBezTo>
                <a:cubicBezTo>
                  <a:pt x="6" y="12175"/>
                  <a:pt x="0" y="12169"/>
                  <a:pt x="0" y="12162"/>
                </a:cubicBezTo>
                <a:lnTo>
                  <a:pt x="0" y="12087"/>
                </a:lnTo>
                <a:cubicBezTo>
                  <a:pt x="0" y="12080"/>
                  <a:pt x="6" y="12075"/>
                  <a:pt x="13" y="12075"/>
                </a:cubicBezTo>
                <a:cubicBezTo>
                  <a:pt x="20" y="12075"/>
                  <a:pt x="25" y="12080"/>
                  <a:pt x="25" y="12087"/>
                </a:cubicBezTo>
                <a:close/>
                <a:moveTo>
                  <a:pt x="25" y="12262"/>
                </a:moveTo>
                <a:lnTo>
                  <a:pt x="25" y="12337"/>
                </a:lnTo>
                <a:cubicBezTo>
                  <a:pt x="25" y="12344"/>
                  <a:pt x="20" y="12350"/>
                  <a:pt x="13" y="12350"/>
                </a:cubicBezTo>
                <a:cubicBezTo>
                  <a:pt x="6" y="12350"/>
                  <a:pt x="0" y="12344"/>
                  <a:pt x="0" y="12337"/>
                </a:cubicBezTo>
                <a:lnTo>
                  <a:pt x="0" y="12262"/>
                </a:lnTo>
                <a:cubicBezTo>
                  <a:pt x="0" y="12255"/>
                  <a:pt x="6" y="12250"/>
                  <a:pt x="13" y="12250"/>
                </a:cubicBezTo>
                <a:cubicBezTo>
                  <a:pt x="20" y="12250"/>
                  <a:pt x="25" y="12255"/>
                  <a:pt x="25" y="12262"/>
                </a:cubicBezTo>
                <a:close/>
                <a:moveTo>
                  <a:pt x="25" y="12437"/>
                </a:moveTo>
                <a:lnTo>
                  <a:pt x="25" y="12512"/>
                </a:lnTo>
                <a:cubicBezTo>
                  <a:pt x="25" y="12519"/>
                  <a:pt x="20" y="12525"/>
                  <a:pt x="13" y="12525"/>
                </a:cubicBezTo>
                <a:cubicBezTo>
                  <a:pt x="6" y="12525"/>
                  <a:pt x="0" y="12519"/>
                  <a:pt x="0" y="12512"/>
                </a:cubicBezTo>
                <a:lnTo>
                  <a:pt x="0" y="12437"/>
                </a:lnTo>
                <a:cubicBezTo>
                  <a:pt x="0" y="12430"/>
                  <a:pt x="6" y="12425"/>
                  <a:pt x="13" y="12425"/>
                </a:cubicBezTo>
                <a:cubicBezTo>
                  <a:pt x="20" y="12425"/>
                  <a:pt x="25" y="12430"/>
                  <a:pt x="25" y="12437"/>
                </a:cubicBezTo>
                <a:close/>
                <a:moveTo>
                  <a:pt x="25" y="12612"/>
                </a:moveTo>
                <a:lnTo>
                  <a:pt x="25" y="12687"/>
                </a:lnTo>
                <a:cubicBezTo>
                  <a:pt x="25" y="12694"/>
                  <a:pt x="20" y="12700"/>
                  <a:pt x="13" y="12700"/>
                </a:cubicBezTo>
                <a:cubicBezTo>
                  <a:pt x="6" y="12700"/>
                  <a:pt x="0" y="12694"/>
                  <a:pt x="0" y="12687"/>
                </a:cubicBezTo>
                <a:lnTo>
                  <a:pt x="0" y="12612"/>
                </a:lnTo>
                <a:cubicBezTo>
                  <a:pt x="0" y="12605"/>
                  <a:pt x="6" y="12600"/>
                  <a:pt x="13" y="12600"/>
                </a:cubicBezTo>
                <a:cubicBezTo>
                  <a:pt x="20" y="12600"/>
                  <a:pt x="25" y="12605"/>
                  <a:pt x="25" y="12612"/>
                </a:cubicBezTo>
                <a:close/>
                <a:moveTo>
                  <a:pt x="25" y="12787"/>
                </a:moveTo>
                <a:lnTo>
                  <a:pt x="25" y="12862"/>
                </a:lnTo>
                <a:cubicBezTo>
                  <a:pt x="25" y="12869"/>
                  <a:pt x="20" y="12875"/>
                  <a:pt x="13" y="12875"/>
                </a:cubicBezTo>
                <a:cubicBezTo>
                  <a:pt x="6" y="12875"/>
                  <a:pt x="0" y="12869"/>
                  <a:pt x="0" y="12862"/>
                </a:cubicBezTo>
                <a:lnTo>
                  <a:pt x="0" y="12787"/>
                </a:lnTo>
                <a:cubicBezTo>
                  <a:pt x="0" y="12780"/>
                  <a:pt x="6" y="12775"/>
                  <a:pt x="13" y="12775"/>
                </a:cubicBezTo>
                <a:cubicBezTo>
                  <a:pt x="20" y="12775"/>
                  <a:pt x="25" y="12780"/>
                  <a:pt x="25" y="12787"/>
                </a:cubicBezTo>
                <a:close/>
                <a:moveTo>
                  <a:pt x="25" y="12962"/>
                </a:moveTo>
                <a:lnTo>
                  <a:pt x="25" y="13037"/>
                </a:lnTo>
                <a:cubicBezTo>
                  <a:pt x="25" y="13044"/>
                  <a:pt x="20" y="13050"/>
                  <a:pt x="13" y="13050"/>
                </a:cubicBezTo>
                <a:cubicBezTo>
                  <a:pt x="6" y="13050"/>
                  <a:pt x="0" y="13044"/>
                  <a:pt x="0" y="13037"/>
                </a:cubicBezTo>
                <a:lnTo>
                  <a:pt x="0" y="12962"/>
                </a:lnTo>
                <a:cubicBezTo>
                  <a:pt x="0" y="12955"/>
                  <a:pt x="6" y="12950"/>
                  <a:pt x="13" y="12950"/>
                </a:cubicBezTo>
                <a:cubicBezTo>
                  <a:pt x="20" y="12950"/>
                  <a:pt x="25" y="12955"/>
                  <a:pt x="25" y="12962"/>
                </a:cubicBezTo>
                <a:close/>
                <a:moveTo>
                  <a:pt x="25" y="13137"/>
                </a:moveTo>
                <a:lnTo>
                  <a:pt x="25" y="13212"/>
                </a:lnTo>
                <a:cubicBezTo>
                  <a:pt x="25" y="13219"/>
                  <a:pt x="20" y="13225"/>
                  <a:pt x="13" y="13225"/>
                </a:cubicBezTo>
                <a:cubicBezTo>
                  <a:pt x="6" y="13225"/>
                  <a:pt x="0" y="13219"/>
                  <a:pt x="0" y="13212"/>
                </a:cubicBezTo>
                <a:lnTo>
                  <a:pt x="0" y="13137"/>
                </a:lnTo>
                <a:cubicBezTo>
                  <a:pt x="0" y="13130"/>
                  <a:pt x="6" y="13125"/>
                  <a:pt x="13" y="13125"/>
                </a:cubicBezTo>
                <a:cubicBezTo>
                  <a:pt x="20" y="13125"/>
                  <a:pt x="25" y="13130"/>
                  <a:pt x="25" y="13137"/>
                </a:cubicBezTo>
                <a:close/>
                <a:moveTo>
                  <a:pt x="25" y="13312"/>
                </a:moveTo>
                <a:lnTo>
                  <a:pt x="25" y="13387"/>
                </a:lnTo>
                <a:cubicBezTo>
                  <a:pt x="25" y="13394"/>
                  <a:pt x="20" y="13400"/>
                  <a:pt x="13" y="13400"/>
                </a:cubicBezTo>
                <a:cubicBezTo>
                  <a:pt x="6" y="13400"/>
                  <a:pt x="0" y="13394"/>
                  <a:pt x="0" y="13387"/>
                </a:cubicBezTo>
                <a:lnTo>
                  <a:pt x="0" y="13312"/>
                </a:lnTo>
                <a:cubicBezTo>
                  <a:pt x="0" y="13305"/>
                  <a:pt x="6" y="13300"/>
                  <a:pt x="13" y="13300"/>
                </a:cubicBezTo>
                <a:cubicBezTo>
                  <a:pt x="20" y="13300"/>
                  <a:pt x="25" y="13305"/>
                  <a:pt x="25" y="13312"/>
                </a:cubicBezTo>
                <a:close/>
                <a:moveTo>
                  <a:pt x="25" y="13487"/>
                </a:moveTo>
                <a:lnTo>
                  <a:pt x="25" y="13562"/>
                </a:lnTo>
                <a:cubicBezTo>
                  <a:pt x="25" y="13569"/>
                  <a:pt x="20" y="13575"/>
                  <a:pt x="13" y="13575"/>
                </a:cubicBezTo>
                <a:cubicBezTo>
                  <a:pt x="6" y="13575"/>
                  <a:pt x="0" y="13569"/>
                  <a:pt x="0" y="13562"/>
                </a:cubicBezTo>
                <a:lnTo>
                  <a:pt x="0" y="13487"/>
                </a:lnTo>
                <a:cubicBezTo>
                  <a:pt x="0" y="13480"/>
                  <a:pt x="6" y="13475"/>
                  <a:pt x="13" y="13475"/>
                </a:cubicBezTo>
                <a:cubicBezTo>
                  <a:pt x="20" y="13475"/>
                  <a:pt x="25" y="13480"/>
                  <a:pt x="25" y="13487"/>
                </a:cubicBezTo>
                <a:close/>
                <a:moveTo>
                  <a:pt x="25" y="13662"/>
                </a:moveTo>
                <a:lnTo>
                  <a:pt x="25" y="13737"/>
                </a:lnTo>
                <a:cubicBezTo>
                  <a:pt x="25" y="13744"/>
                  <a:pt x="20" y="13750"/>
                  <a:pt x="13" y="13750"/>
                </a:cubicBezTo>
                <a:cubicBezTo>
                  <a:pt x="6" y="13750"/>
                  <a:pt x="0" y="13744"/>
                  <a:pt x="0" y="13737"/>
                </a:cubicBezTo>
                <a:lnTo>
                  <a:pt x="0" y="13662"/>
                </a:lnTo>
                <a:cubicBezTo>
                  <a:pt x="0" y="13655"/>
                  <a:pt x="6" y="13650"/>
                  <a:pt x="13" y="13650"/>
                </a:cubicBezTo>
                <a:cubicBezTo>
                  <a:pt x="20" y="13650"/>
                  <a:pt x="25" y="13655"/>
                  <a:pt x="25" y="13662"/>
                </a:cubicBezTo>
                <a:close/>
                <a:moveTo>
                  <a:pt x="25" y="13837"/>
                </a:moveTo>
                <a:lnTo>
                  <a:pt x="25" y="13912"/>
                </a:lnTo>
                <a:cubicBezTo>
                  <a:pt x="25" y="13919"/>
                  <a:pt x="20" y="13925"/>
                  <a:pt x="13" y="13925"/>
                </a:cubicBezTo>
                <a:cubicBezTo>
                  <a:pt x="6" y="13925"/>
                  <a:pt x="0" y="13919"/>
                  <a:pt x="0" y="13912"/>
                </a:cubicBezTo>
                <a:lnTo>
                  <a:pt x="0" y="13837"/>
                </a:lnTo>
                <a:cubicBezTo>
                  <a:pt x="0" y="13830"/>
                  <a:pt x="6" y="13825"/>
                  <a:pt x="13" y="13825"/>
                </a:cubicBezTo>
                <a:cubicBezTo>
                  <a:pt x="20" y="13825"/>
                  <a:pt x="25" y="13830"/>
                  <a:pt x="25" y="13837"/>
                </a:cubicBezTo>
                <a:close/>
                <a:moveTo>
                  <a:pt x="25" y="14012"/>
                </a:moveTo>
                <a:lnTo>
                  <a:pt x="25" y="14087"/>
                </a:lnTo>
                <a:cubicBezTo>
                  <a:pt x="25" y="14094"/>
                  <a:pt x="20" y="14100"/>
                  <a:pt x="13" y="14100"/>
                </a:cubicBezTo>
                <a:cubicBezTo>
                  <a:pt x="6" y="14100"/>
                  <a:pt x="0" y="14094"/>
                  <a:pt x="0" y="14087"/>
                </a:cubicBezTo>
                <a:lnTo>
                  <a:pt x="0" y="14012"/>
                </a:lnTo>
                <a:cubicBezTo>
                  <a:pt x="0" y="14005"/>
                  <a:pt x="6" y="14000"/>
                  <a:pt x="13" y="14000"/>
                </a:cubicBezTo>
                <a:cubicBezTo>
                  <a:pt x="20" y="14000"/>
                  <a:pt x="25" y="14005"/>
                  <a:pt x="25" y="14012"/>
                </a:cubicBezTo>
                <a:close/>
                <a:moveTo>
                  <a:pt x="25" y="14187"/>
                </a:moveTo>
                <a:lnTo>
                  <a:pt x="25" y="14262"/>
                </a:lnTo>
                <a:cubicBezTo>
                  <a:pt x="25" y="14269"/>
                  <a:pt x="20" y="14275"/>
                  <a:pt x="13" y="14275"/>
                </a:cubicBezTo>
                <a:cubicBezTo>
                  <a:pt x="6" y="14275"/>
                  <a:pt x="0" y="14269"/>
                  <a:pt x="0" y="14262"/>
                </a:cubicBezTo>
                <a:lnTo>
                  <a:pt x="0" y="14187"/>
                </a:lnTo>
                <a:cubicBezTo>
                  <a:pt x="0" y="14180"/>
                  <a:pt x="6" y="14175"/>
                  <a:pt x="13" y="14175"/>
                </a:cubicBezTo>
                <a:cubicBezTo>
                  <a:pt x="20" y="14175"/>
                  <a:pt x="25" y="14180"/>
                  <a:pt x="25" y="14187"/>
                </a:cubicBezTo>
                <a:close/>
                <a:moveTo>
                  <a:pt x="25" y="14362"/>
                </a:moveTo>
                <a:lnTo>
                  <a:pt x="25" y="14437"/>
                </a:lnTo>
                <a:cubicBezTo>
                  <a:pt x="25" y="14444"/>
                  <a:pt x="20" y="14450"/>
                  <a:pt x="13" y="14450"/>
                </a:cubicBezTo>
                <a:cubicBezTo>
                  <a:pt x="6" y="14450"/>
                  <a:pt x="0" y="14444"/>
                  <a:pt x="0" y="14437"/>
                </a:cubicBezTo>
                <a:lnTo>
                  <a:pt x="0" y="14362"/>
                </a:lnTo>
                <a:cubicBezTo>
                  <a:pt x="0" y="14355"/>
                  <a:pt x="6" y="14350"/>
                  <a:pt x="13" y="14350"/>
                </a:cubicBezTo>
                <a:cubicBezTo>
                  <a:pt x="20" y="14350"/>
                  <a:pt x="25" y="14355"/>
                  <a:pt x="25" y="14362"/>
                </a:cubicBezTo>
                <a:close/>
                <a:moveTo>
                  <a:pt x="25" y="14537"/>
                </a:moveTo>
                <a:lnTo>
                  <a:pt x="25" y="14612"/>
                </a:lnTo>
                <a:cubicBezTo>
                  <a:pt x="25" y="14619"/>
                  <a:pt x="20" y="14625"/>
                  <a:pt x="13" y="14625"/>
                </a:cubicBezTo>
                <a:cubicBezTo>
                  <a:pt x="6" y="14625"/>
                  <a:pt x="0" y="14619"/>
                  <a:pt x="0" y="14612"/>
                </a:cubicBezTo>
                <a:lnTo>
                  <a:pt x="0" y="14537"/>
                </a:lnTo>
                <a:cubicBezTo>
                  <a:pt x="0" y="14530"/>
                  <a:pt x="6" y="14525"/>
                  <a:pt x="13" y="14525"/>
                </a:cubicBezTo>
                <a:cubicBezTo>
                  <a:pt x="20" y="14525"/>
                  <a:pt x="25" y="14530"/>
                  <a:pt x="25" y="14537"/>
                </a:cubicBezTo>
                <a:close/>
                <a:moveTo>
                  <a:pt x="25" y="14712"/>
                </a:moveTo>
                <a:lnTo>
                  <a:pt x="25" y="14787"/>
                </a:lnTo>
                <a:cubicBezTo>
                  <a:pt x="25" y="14794"/>
                  <a:pt x="20" y="14800"/>
                  <a:pt x="13" y="14800"/>
                </a:cubicBezTo>
                <a:cubicBezTo>
                  <a:pt x="6" y="14800"/>
                  <a:pt x="0" y="14794"/>
                  <a:pt x="0" y="14787"/>
                </a:cubicBezTo>
                <a:lnTo>
                  <a:pt x="0" y="14712"/>
                </a:lnTo>
                <a:cubicBezTo>
                  <a:pt x="0" y="14705"/>
                  <a:pt x="6" y="14700"/>
                  <a:pt x="13" y="14700"/>
                </a:cubicBezTo>
                <a:cubicBezTo>
                  <a:pt x="20" y="14700"/>
                  <a:pt x="25" y="14705"/>
                  <a:pt x="25" y="14712"/>
                </a:cubicBezTo>
                <a:close/>
                <a:moveTo>
                  <a:pt x="25" y="14887"/>
                </a:moveTo>
                <a:lnTo>
                  <a:pt x="25" y="14962"/>
                </a:lnTo>
                <a:cubicBezTo>
                  <a:pt x="25" y="14969"/>
                  <a:pt x="20" y="14975"/>
                  <a:pt x="13" y="14975"/>
                </a:cubicBezTo>
                <a:cubicBezTo>
                  <a:pt x="6" y="14975"/>
                  <a:pt x="0" y="14969"/>
                  <a:pt x="0" y="14962"/>
                </a:cubicBezTo>
                <a:lnTo>
                  <a:pt x="0" y="14887"/>
                </a:lnTo>
                <a:cubicBezTo>
                  <a:pt x="0" y="14880"/>
                  <a:pt x="6" y="14875"/>
                  <a:pt x="13" y="14875"/>
                </a:cubicBezTo>
                <a:cubicBezTo>
                  <a:pt x="20" y="14875"/>
                  <a:pt x="25" y="14880"/>
                  <a:pt x="25" y="14887"/>
                </a:cubicBezTo>
                <a:close/>
                <a:moveTo>
                  <a:pt x="25" y="15062"/>
                </a:moveTo>
                <a:lnTo>
                  <a:pt x="25" y="15137"/>
                </a:lnTo>
                <a:cubicBezTo>
                  <a:pt x="25" y="15144"/>
                  <a:pt x="20" y="15150"/>
                  <a:pt x="13" y="15150"/>
                </a:cubicBezTo>
                <a:cubicBezTo>
                  <a:pt x="6" y="15150"/>
                  <a:pt x="0" y="15144"/>
                  <a:pt x="0" y="15137"/>
                </a:cubicBezTo>
                <a:lnTo>
                  <a:pt x="0" y="15062"/>
                </a:lnTo>
                <a:cubicBezTo>
                  <a:pt x="0" y="15055"/>
                  <a:pt x="6" y="15050"/>
                  <a:pt x="13" y="15050"/>
                </a:cubicBezTo>
                <a:cubicBezTo>
                  <a:pt x="20" y="15050"/>
                  <a:pt x="25" y="15055"/>
                  <a:pt x="25" y="15062"/>
                </a:cubicBezTo>
                <a:close/>
                <a:moveTo>
                  <a:pt x="25" y="15237"/>
                </a:moveTo>
                <a:lnTo>
                  <a:pt x="25" y="15312"/>
                </a:lnTo>
                <a:cubicBezTo>
                  <a:pt x="25" y="15319"/>
                  <a:pt x="20" y="15325"/>
                  <a:pt x="13" y="15325"/>
                </a:cubicBezTo>
                <a:cubicBezTo>
                  <a:pt x="6" y="15325"/>
                  <a:pt x="0" y="15319"/>
                  <a:pt x="0" y="15312"/>
                </a:cubicBezTo>
                <a:lnTo>
                  <a:pt x="0" y="15237"/>
                </a:lnTo>
                <a:cubicBezTo>
                  <a:pt x="0" y="15230"/>
                  <a:pt x="6" y="15225"/>
                  <a:pt x="13" y="15225"/>
                </a:cubicBezTo>
                <a:cubicBezTo>
                  <a:pt x="20" y="15225"/>
                  <a:pt x="25" y="15230"/>
                  <a:pt x="25" y="15237"/>
                </a:cubicBezTo>
                <a:close/>
                <a:moveTo>
                  <a:pt x="25" y="15412"/>
                </a:moveTo>
                <a:lnTo>
                  <a:pt x="25" y="15487"/>
                </a:lnTo>
                <a:cubicBezTo>
                  <a:pt x="25" y="15494"/>
                  <a:pt x="20" y="15500"/>
                  <a:pt x="13" y="15500"/>
                </a:cubicBezTo>
                <a:cubicBezTo>
                  <a:pt x="6" y="15500"/>
                  <a:pt x="0" y="15494"/>
                  <a:pt x="0" y="15487"/>
                </a:cubicBezTo>
                <a:lnTo>
                  <a:pt x="0" y="15412"/>
                </a:lnTo>
                <a:cubicBezTo>
                  <a:pt x="0" y="15405"/>
                  <a:pt x="6" y="15400"/>
                  <a:pt x="13" y="15400"/>
                </a:cubicBezTo>
                <a:cubicBezTo>
                  <a:pt x="20" y="15400"/>
                  <a:pt x="25" y="15405"/>
                  <a:pt x="25" y="15412"/>
                </a:cubicBezTo>
                <a:close/>
                <a:moveTo>
                  <a:pt x="25" y="15587"/>
                </a:moveTo>
                <a:lnTo>
                  <a:pt x="25" y="15662"/>
                </a:lnTo>
                <a:cubicBezTo>
                  <a:pt x="25" y="15669"/>
                  <a:pt x="20" y="15675"/>
                  <a:pt x="13" y="15675"/>
                </a:cubicBezTo>
                <a:cubicBezTo>
                  <a:pt x="6" y="15675"/>
                  <a:pt x="0" y="15669"/>
                  <a:pt x="0" y="15662"/>
                </a:cubicBezTo>
                <a:lnTo>
                  <a:pt x="0" y="15587"/>
                </a:lnTo>
                <a:cubicBezTo>
                  <a:pt x="0" y="15580"/>
                  <a:pt x="6" y="15575"/>
                  <a:pt x="13" y="15575"/>
                </a:cubicBezTo>
                <a:cubicBezTo>
                  <a:pt x="20" y="15575"/>
                  <a:pt x="25" y="15580"/>
                  <a:pt x="25" y="15587"/>
                </a:cubicBezTo>
                <a:close/>
                <a:moveTo>
                  <a:pt x="25" y="15762"/>
                </a:moveTo>
                <a:lnTo>
                  <a:pt x="25" y="15837"/>
                </a:lnTo>
                <a:cubicBezTo>
                  <a:pt x="25" y="15844"/>
                  <a:pt x="20" y="15850"/>
                  <a:pt x="13" y="15850"/>
                </a:cubicBezTo>
                <a:cubicBezTo>
                  <a:pt x="6" y="15850"/>
                  <a:pt x="0" y="15844"/>
                  <a:pt x="0" y="15837"/>
                </a:cubicBezTo>
                <a:lnTo>
                  <a:pt x="0" y="15762"/>
                </a:lnTo>
                <a:cubicBezTo>
                  <a:pt x="0" y="15755"/>
                  <a:pt x="6" y="15750"/>
                  <a:pt x="13" y="15750"/>
                </a:cubicBezTo>
                <a:cubicBezTo>
                  <a:pt x="20" y="15750"/>
                  <a:pt x="25" y="15755"/>
                  <a:pt x="25" y="15762"/>
                </a:cubicBezTo>
                <a:close/>
                <a:moveTo>
                  <a:pt x="25" y="15937"/>
                </a:moveTo>
                <a:lnTo>
                  <a:pt x="25" y="16012"/>
                </a:lnTo>
                <a:cubicBezTo>
                  <a:pt x="25" y="16019"/>
                  <a:pt x="20" y="16025"/>
                  <a:pt x="13" y="16025"/>
                </a:cubicBezTo>
                <a:cubicBezTo>
                  <a:pt x="6" y="16025"/>
                  <a:pt x="0" y="16019"/>
                  <a:pt x="0" y="16012"/>
                </a:cubicBezTo>
                <a:lnTo>
                  <a:pt x="0" y="15937"/>
                </a:lnTo>
                <a:cubicBezTo>
                  <a:pt x="0" y="15930"/>
                  <a:pt x="6" y="15925"/>
                  <a:pt x="13" y="15925"/>
                </a:cubicBezTo>
                <a:cubicBezTo>
                  <a:pt x="20" y="15925"/>
                  <a:pt x="25" y="15930"/>
                  <a:pt x="25" y="15937"/>
                </a:cubicBezTo>
                <a:close/>
                <a:moveTo>
                  <a:pt x="25" y="16112"/>
                </a:moveTo>
                <a:lnTo>
                  <a:pt x="25" y="16187"/>
                </a:lnTo>
                <a:cubicBezTo>
                  <a:pt x="25" y="16194"/>
                  <a:pt x="20" y="16200"/>
                  <a:pt x="13" y="16200"/>
                </a:cubicBezTo>
                <a:cubicBezTo>
                  <a:pt x="6" y="16200"/>
                  <a:pt x="0" y="16194"/>
                  <a:pt x="0" y="16187"/>
                </a:cubicBezTo>
                <a:lnTo>
                  <a:pt x="0" y="16112"/>
                </a:lnTo>
                <a:cubicBezTo>
                  <a:pt x="0" y="16105"/>
                  <a:pt x="6" y="16100"/>
                  <a:pt x="13" y="16100"/>
                </a:cubicBezTo>
                <a:cubicBezTo>
                  <a:pt x="20" y="16100"/>
                  <a:pt x="25" y="16105"/>
                  <a:pt x="25" y="16112"/>
                </a:cubicBezTo>
                <a:close/>
                <a:moveTo>
                  <a:pt x="25" y="16287"/>
                </a:moveTo>
                <a:lnTo>
                  <a:pt x="25" y="16362"/>
                </a:lnTo>
                <a:cubicBezTo>
                  <a:pt x="25" y="16369"/>
                  <a:pt x="20" y="16375"/>
                  <a:pt x="13" y="16375"/>
                </a:cubicBezTo>
                <a:cubicBezTo>
                  <a:pt x="6" y="16375"/>
                  <a:pt x="0" y="16369"/>
                  <a:pt x="0" y="16362"/>
                </a:cubicBezTo>
                <a:lnTo>
                  <a:pt x="0" y="16287"/>
                </a:lnTo>
                <a:cubicBezTo>
                  <a:pt x="0" y="16280"/>
                  <a:pt x="6" y="16275"/>
                  <a:pt x="13" y="16275"/>
                </a:cubicBezTo>
                <a:cubicBezTo>
                  <a:pt x="20" y="16275"/>
                  <a:pt x="25" y="16280"/>
                  <a:pt x="25" y="16287"/>
                </a:cubicBezTo>
                <a:close/>
                <a:moveTo>
                  <a:pt x="25" y="16462"/>
                </a:moveTo>
                <a:lnTo>
                  <a:pt x="25" y="16537"/>
                </a:lnTo>
                <a:cubicBezTo>
                  <a:pt x="25" y="16544"/>
                  <a:pt x="20" y="16550"/>
                  <a:pt x="13" y="16550"/>
                </a:cubicBezTo>
                <a:cubicBezTo>
                  <a:pt x="6" y="16550"/>
                  <a:pt x="0" y="16544"/>
                  <a:pt x="0" y="16537"/>
                </a:cubicBezTo>
                <a:lnTo>
                  <a:pt x="0" y="16462"/>
                </a:lnTo>
                <a:cubicBezTo>
                  <a:pt x="0" y="16455"/>
                  <a:pt x="6" y="16450"/>
                  <a:pt x="13" y="16450"/>
                </a:cubicBezTo>
                <a:cubicBezTo>
                  <a:pt x="20" y="16450"/>
                  <a:pt x="25" y="16455"/>
                  <a:pt x="25" y="16462"/>
                </a:cubicBezTo>
                <a:close/>
                <a:moveTo>
                  <a:pt x="25" y="16637"/>
                </a:moveTo>
                <a:lnTo>
                  <a:pt x="25" y="16712"/>
                </a:lnTo>
                <a:cubicBezTo>
                  <a:pt x="25" y="16719"/>
                  <a:pt x="20" y="16725"/>
                  <a:pt x="13" y="16725"/>
                </a:cubicBezTo>
                <a:cubicBezTo>
                  <a:pt x="6" y="16725"/>
                  <a:pt x="0" y="16719"/>
                  <a:pt x="0" y="16712"/>
                </a:cubicBezTo>
                <a:lnTo>
                  <a:pt x="0" y="16637"/>
                </a:lnTo>
                <a:cubicBezTo>
                  <a:pt x="0" y="16630"/>
                  <a:pt x="6" y="16625"/>
                  <a:pt x="13" y="16625"/>
                </a:cubicBezTo>
                <a:cubicBezTo>
                  <a:pt x="20" y="16625"/>
                  <a:pt x="25" y="16630"/>
                  <a:pt x="25" y="16637"/>
                </a:cubicBezTo>
                <a:close/>
                <a:moveTo>
                  <a:pt x="25" y="16812"/>
                </a:moveTo>
                <a:lnTo>
                  <a:pt x="25" y="16887"/>
                </a:lnTo>
                <a:cubicBezTo>
                  <a:pt x="25" y="16894"/>
                  <a:pt x="20" y="16900"/>
                  <a:pt x="13" y="16900"/>
                </a:cubicBezTo>
                <a:cubicBezTo>
                  <a:pt x="6" y="16900"/>
                  <a:pt x="0" y="16894"/>
                  <a:pt x="0" y="16887"/>
                </a:cubicBezTo>
                <a:lnTo>
                  <a:pt x="0" y="16812"/>
                </a:lnTo>
                <a:cubicBezTo>
                  <a:pt x="0" y="16805"/>
                  <a:pt x="6" y="16800"/>
                  <a:pt x="13" y="16800"/>
                </a:cubicBezTo>
                <a:cubicBezTo>
                  <a:pt x="20" y="16800"/>
                  <a:pt x="25" y="16805"/>
                  <a:pt x="25" y="16812"/>
                </a:cubicBezTo>
                <a:close/>
                <a:moveTo>
                  <a:pt x="25" y="16987"/>
                </a:moveTo>
                <a:lnTo>
                  <a:pt x="25" y="17062"/>
                </a:lnTo>
                <a:cubicBezTo>
                  <a:pt x="25" y="17069"/>
                  <a:pt x="20" y="17075"/>
                  <a:pt x="13" y="17075"/>
                </a:cubicBezTo>
                <a:cubicBezTo>
                  <a:pt x="6" y="17075"/>
                  <a:pt x="0" y="17069"/>
                  <a:pt x="0" y="17062"/>
                </a:cubicBezTo>
                <a:lnTo>
                  <a:pt x="0" y="16987"/>
                </a:lnTo>
                <a:cubicBezTo>
                  <a:pt x="0" y="16980"/>
                  <a:pt x="6" y="16975"/>
                  <a:pt x="13" y="16975"/>
                </a:cubicBezTo>
                <a:cubicBezTo>
                  <a:pt x="20" y="16975"/>
                  <a:pt x="25" y="16980"/>
                  <a:pt x="25" y="16987"/>
                </a:cubicBezTo>
                <a:close/>
                <a:moveTo>
                  <a:pt x="25" y="17162"/>
                </a:moveTo>
                <a:lnTo>
                  <a:pt x="25" y="17237"/>
                </a:lnTo>
                <a:cubicBezTo>
                  <a:pt x="25" y="17244"/>
                  <a:pt x="20" y="17250"/>
                  <a:pt x="13" y="17250"/>
                </a:cubicBezTo>
                <a:cubicBezTo>
                  <a:pt x="6" y="17250"/>
                  <a:pt x="0" y="17244"/>
                  <a:pt x="0" y="17237"/>
                </a:cubicBezTo>
                <a:lnTo>
                  <a:pt x="0" y="17162"/>
                </a:lnTo>
                <a:cubicBezTo>
                  <a:pt x="0" y="17155"/>
                  <a:pt x="6" y="17150"/>
                  <a:pt x="13" y="17150"/>
                </a:cubicBezTo>
                <a:cubicBezTo>
                  <a:pt x="20" y="17150"/>
                  <a:pt x="25" y="17155"/>
                  <a:pt x="25" y="17162"/>
                </a:cubicBezTo>
                <a:close/>
                <a:moveTo>
                  <a:pt x="25" y="17337"/>
                </a:moveTo>
                <a:lnTo>
                  <a:pt x="25" y="17412"/>
                </a:lnTo>
                <a:cubicBezTo>
                  <a:pt x="25" y="17419"/>
                  <a:pt x="20" y="17425"/>
                  <a:pt x="13" y="17425"/>
                </a:cubicBezTo>
                <a:cubicBezTo>
                  <a:pt x="6" y="17425"/>
                  <a:pt x="0" y="17419"/>
                  <a:pt x="0" y="17412"/>
                </a:cubicBezTo>
                <a:lnTo>
                  <a:pt x="0" y="17337"/>
                </a:lnTo>
                <a:cubicBezTo>
                  <a:pt x="0" y="17330"/>
                  <a:pt x="6" y="17325"/>
                  <a:pt x="13" y="17325"/>
                </a:cubicBezTo>
                <a:cubicBezTo>
                  <a:pt x="20" y="17325"/>
                  <a:pt x="25" y="17330"/>
                  <a:pt x="25" y="17337"/>
                </a:cubicBezTo>
                <a:close/>
                <a:moveTo>
                  <a:pt x="25" y="17512"/>
                </a:moveTo>
                <a:lnTo>
                  <a:pt x="25" y="17587"/>
                </a:lnTo>
                <a:cubicBezTo>
                  <a:pt x="25" y="17594"/>
                  <a:pt x="20" y="17600"/>
                  <a:pt x="13" y="17600"/>
                </a:cubicBezTo>
                <a:cubicBezTo>
                  <a:pt x="6" y="17600"/>
                  <a:pt x="0" y="17594"/>
                  <a:pt x="0" y="17587"/>
                </a:cubicBezTo>
                <a:lnTo>
                  <a:pt x="0" y="17512"/>
                </a:lnTo>
                <a:cubicBezTo>
                  <a:pt x="0" y="17505"/>
                  <a:pt x="6" y="17500"/>
                  <a:pt x="13" y="17500"/>
                </a:cubicBezTo>
                <a:cubicBezTo>
                  <a:pt x="20" y="17500"/>
                  <a:pt x="25" y="17505"/>
                  <a:pt x="25" y="17512"/>
                </a:cubicBezTo>
                <a:close/>
                <a:moveTo>
                  <a:pt x="25" y="17687"/>
                </a:moveTo>
                <a:lnTo>
                  <a:pt x="25" y="17762"/>
                </a:lnTo>
                <a:cubicBezTo>
                  <a:pt x="25" y="17769"/>
                  <a:pt x="20" y="17775"/>
                  <a:pt x="13" y="17775"/>
                </a:cubicBezTo>
                <a:cubicBezTo>
                  <a:pt x="6" y="17775"/>
                  <a:pt x="0" y="17769"/>
                  <a:pt x="0" y="17762"/>
                </a:cubicBezTo>
                <a:lnTo>
                  <a:pt x="0" y="17687"/>
                </a:lnTo>
                <a:cubicBezTo>
                  <a:pt x="0" y="17680"/>
                  <a:pt x="6" y="17675"/>
                  <a:pt x="13" y="17675"/>
                </a:cubicBezTo>
                <a:cubicBezTo>
                  <a:pt x="20" y="17675"/>
                  <a:pt x="25" y="17680"/>
                  <a:pt x="25" y="17687"/>
                </a:cubicBezTo>
                <a:close/>
                <a:moveTo>
                  <a:pt x="25" y="17862"/>
                </a:moveTo>
                <a:lnTo>
                  <a:pt x="25" y="17937"/>
                </a:lnTo>
                <a:cubicBezTo>
                  <a:pt x="25" y="17944"/>
                  <a:pt x="20" y="17950"/>
                  <a:pt x="13" y="17950"/>
                </a:cubicBezTo>
                <a:cubicBezTo>
                  <a:pt x="6" y="17950"/>
                  <a:pt x="0" y="17944"/>
                  <a:pt x="0" y="17937"/>
                </a:cubicBezTo>
                <a:lnTo>
                  <a:pt x="0" y="17862"/>
                </a:lnTo>
                <a:cubicBezTo>
                  <a:pt x="0" y="17855"/>
                  <a:pt x="6" y="17850"/>
                  <a:pt x="13" y="17850"/>
                </a:cubicBezTo>
                <a:cubicBezTo>
                  <a:pt x="20" y="17850"/>
                  <a:pt x="25" y="17855"/>
                  <a:pt x="25" y="17862"/>
                </a:cubicBezTo>
                <a:close/>
                <a:moveTo>
                  <a:pt x="25" y="18037"/>
                </a:moveTo>
                <a:lnTo>
                  <a:pt x="25" y="18112"/>
                </a:lnTo>
                <a:cubicBezTo>
                  <a:pt x="25" y="18119"/>
                  <a:pt x="20" y="18125"/>
                  <a:pt x="13" y="18125"/>
                </a:cubicBezTo>
                <a:cubicBezTo>
                  <a:pt x="6" y="18125"/>
                  <a:pt x="0" y="18119"/>
                  <a:pt x="0" y="18112"/>
                </a:cubicBezTo>
                <a:lnTo>
                  <a:pt x="0" y="18037"/>
                </a:lnTo>
                <a:cubicBezTo>
                  <a:pt x="0" y="18030"/>
                  <a:pt x="6" y="18025"/>
                  <a:pt x="13" y="18025"/>
                </a:cubicBezTo>
                <a:cubicBezTo>
                  <a:pt x="20" y="18025"/>
                  <a:pt x="25" y="18030"/>
                  <a:pt x="25" y="18037"/>
                </a:cubicBezTo>
                <a:close/>
                <a:moveTo>
                  <a:pt x="25" y="18212"/>
                </a:moveTo>
                <a:lnTo>
                  <a:pt x="25" y="18287"/>
                </a:lnTo>
                <a:cubicBezTo>
                  <a:pt x="25" y="18294"/>
                  <a:pt x="20" y="18300"/>
                  <a:pt x="13" y="18300"/>
                </a:cubicBezTo>
                <a:cubicBezTo>
                  <a:pt x="6" y="18300"/>
                  <a:pt x="0" y="18294"/>
                  <a:pt x="0" y="18287"/>
                </a:cubicBezTo>
                <a:lnTo>
                  <a:pt x="0" y="18212"/>
                </a:lnTo>
                <a:cubicBezTo>
                  <a:pt x="0" y="18205"/>
                  <a:pt x="6" y="18200"/>
                  <a:pt x="13" y="18200"/>
                </a:cubicBezTo>
                <a:cubicBezTo>
                  <a:pt x="20" y="18200"/>
                  <a:pt x="25" y="18205"/>
                  <a:pt x="25" y="18212"/>
                </a:cubicBezTo>
                <a:close/>
                <a:moveTo>
                  <a:pt x="25" y="18387"/>
                </a:moveTo>
                <a:lnTo>
                  <a:pt x="25" y="18462"/>
                </a:lnTo>
                <a:cubicBezTo>
                  <a:pt x="25" y="18469"/>
                  <a:pt x="20" y="18475"/>
                  <a:pt x="13" y="18475"/>
                </a:cubicBezTo>
                <a:cubicBezTo>
                  <a:pt x="6" y="18475"/>
                  <a:pt x="0" y="18469"/>
                  <a:pt x="0" y="18462"/>
                </a:cubicBezTo>
                <a:lnTo>
                  <a:pt x="0" y="18387"/>
                </a:lnTo>
                <a:cubicBezTo>
                  <a:pt x="0" y="18380"/>
                  <a:pt x="6" y="18375"/>
                  <a:pt x="13" y="18375"/>
                </a:cubicBezTo>
                <a:cubicBezTo>
                  <a:pt x="20" y="18375"/>
                  <a:pt x="25" y="18380"/>
                  <a:pt x="25" y="18387"/>
                </a:cubicBezTo>
                <a:close/>
                <a:moveTo>
                  <a:pt x="25" y="18562"/>
                </a:moveTo>
                <a:lnTo>
                  <a:pt x="25" y="18637"/>
                </a:lnTo>
                <a:cubicBezTo>
                  <a:pt x="25" y="18644"/>
                  <a:pt x="20" y="18650"/>
                  <a:pt x="13" y="18650"/>
                </a:cubicBezTo>
                <a:cubicBezTo>
                  <a:pt x="6" y="18650"/>
                  <a:pt x="0" y="18644"/>
                  <a:pt x="0" y="18637"/>
                </a:cubicBezTo>
                <a:lnTo>
                  <a:pt x="0" y="18562"/>
                </a:lnTo>
                <a:cubicBezTo>
                  <a:pt x="0" y="18555"/>
                  <a:pt x="6" y="18550"/>
                  <a:pt x="13" y="18550"/>
                </a:cubicBezTo>
                <a:cubicBezTo>
                  <a:pt x="20" y="18550"/>
                  <a:pt x="25" y="18555"/>
                  <a:pt x="25" y="18562"/>
                </a:cubicBezTo>
                <a:close/>
                <a:moveTo>
                  <a:pt x="25" y="18737"/>
                </a:moveTo>
                <a:lnTo>
                  <a:pt x="25" y="18812"/>
                </a:lnTo>
                <a:cubicBezTo>
                  <a:pt x="25" y="18819"/>
                  <a:pt x="20" y="18825"/>
                  <a:pt x="13" y="18825"/>
                </a:cubicBezTo>
                <a:cubicBezTo>
                  <a:pt x="6" y="18825"/>
                  <a:pt x="0" y="18819"/>
                  <a:pt x="0" y="18812"/>
                </a:cubicBezTo>
                <a:lnTo>
                  <a:pt x="0" y="18737"/>
                </a:lnTo>
                <a:cubicBezTo>
                  <a:pt x="0" y="18730"/>
                  <a:pt x="6" y="18725"/>
                  <a:pt x="13" y="18725"/>
                </a:cubicBezTo>
                <a:cubicBezTo>
                  <a:pt x="20" y="18725"/>
                  <a:pt x="25" y="18730"/>
                  <a:pt x="25" y="18737"/>
                </a:cubicBezTo>
                <a:close/>
                <a:moveTo>
                  <a:pt x="25" y="18912"/>
                </a:moveTo>
                <a:lnTo>
                  <a:pt x="25" y="18987"/>
                </a:lnTo>
                <a:cubicBezTo>
                  <a:pt x="25" y="18994"/>
                  <a:pt x="20" y="19000"/>
                  <a:pt x="13" y="19000"/>
                </a:cubicBezTo>
                <a:cubicBezTo>
                  <a:pt x="6" y="19000"/>
                  <a:pt x="0" y="18994"/>
                  <a:pt x="0" y="18987"/>
                </a:cubicBezTo>
                <a:lnTo>
                  <a:pt x="0" y="18912"/>
                </a:lnTo>
                <a:cubicBezTo>
                  <a:pt x="0" y="18905"/>
                  <a:pt x="6" y="18900"/>
                  <a:pt x="13" y="18900"/>
                </a:cubicBezTo>
                <a:cubicBezTo>
                  <a:pt x="20" y="18900"/>
                  <a:pt x="25" y="18905"/>
                  <a:pt x="25" y="18912"/>
                </a:cubicBezTo>
                <a:close/>
                <a:moveTo>
                  <a:pt x="25" y="19087"/>
                </a:moveTo>
                <a:lnTo>
                  <a:pt x="25" y="19162"/>
                </a:lnTo>
                <a:cubicBezTo>
                  <a:pt x="25" y="19169"/>
                  <a:pt x="20" y="19175"/>
                  <a:pt x="13" y="19175"/>
                </a:cubicBezTo>
                <a:cubicBezTo>
                  <a:pt x="6" y="19175"/>
                  <a:pt x="0" y="19169"/>
                  <a:pt x="0" y="19162"/>
                </a:cubicBezTo>
                <a:lnTo>
                  <a:pt x="0" y="19087"/>
                </a:lnTo>
                <a:cubicBezTo>
                  <a:pt x="0" y="19080"/>
                  <a:pt x="6" y="19075"/>
                  <a:pt x="13" y="19075"/>
                </a:cubicBezTo>
                <a:cubicBezTo>
                  <a:pt x="20" y="19075"/>
                  <a:pt x="25" y="19080"/>
                  <a:pt x="25" y="19087"/>
                </a:cubicBezTo>
                <a:close/>
                <a:moveTo>
                  <a:pt x="25" y="19262"/>
                </a:moveTo>
                <a:lnTo>
                  <a:pt x="25" y="19337"/>
                </a:lnTo>
                <a:cubicBezTo>
                  <a:pt x="25" y="19344"/>
                  <a:pt x="20" y="19350"/>
                  <a:pt x="13" y="19350"/>
                </a:cubicBezTo>
                <a:cubicBezTo>
                  <a:pt x="6" y="19350"/>
                  <a:pt x="0" y="19344"/>
                  <a:pt x="0" y="19337"/>
                </a:cubicBezTo>
                <a:lnTo>
                  <a:pt x="0" y="19262"/>
                </a:lnTo>
                <a:cubicBezTo>
                  <a:pt x="0" y="19255"/>
                  <a:pt x="6" y="19250"/>
                  <a:pt x="13" y="19250"/>
                </a:cubicBezTo>
                <a:cubicBezTo>
                  <a:pt x="20" y="19250"/>
                  <a:pt x="25" y="19255"/>
                  <a:pt x="25" y="19262"/>
                </a:cubicBezTo>
                <a:close/>
                <a:moveTo>
                  <a:pt x="25" y="19437"/>
                </a:moveTo>
                <a:lnTo>
                  <a:pt x="25" y="19512"/>
                </a:lnTo>
                <a:cubicBezTo>
                  <a:pt x="25" y="19519"/>
                  <a:pt x="20" y="19525"/>
                  <a:pt x="13" y="19525"/>
                </a:cubicBezTo>
                <a:cubicBezTo>
                  <a:pt x="6" y="19525"/>
                  <a:pt x="0" y="19519"/>
                  <a:pt x="0" y="19512"/>
                </a:cubicBezTo>
                <a:lnTo>
                  <a:pt x="0" y="19437"/>
                </a:lnTo>
                <a:cubicBezTo>
                  <a:pt x="0" y="19430"/>
                  <a:pt x="6" y="19425"/>
                  <a:pt x="13" y="19425"/>
                </a:cubicBezTo>
                <a:cubicBezTo>
                  <a:pt x="20" y="19425"/>
                  <a:pt x="25" y="19430"/>
                  <a:pt x="25" y="19437"/>
                </a:cubicBezTo>
                <a:close/>
                <a:moveTo>
                  <a:pt x="25" y="19612"/>
                </a:moveTo>
                <a:lnTo>
                  <a:pt x="25" y="19687"/>
                </a:lnTo>
                <a:cubicBezTo>
                  <a:pt x="25" y="19694"/>
                  <a:pt x="20" y="19700"/>
                  <a:pt x="13" y="19700"/>
                </a:cubicBezTo>
                <a:cubicBezTo>
                  <a:pt x="6" y="19700"/>
                  <a:pt x="0" y="19694"/>
                  <a:pt x="0" y="19687"/>
                </a:cubicBezTo>
                <a:lnTo>
                  <a:pt x="0" y="19612"/>
                </a:lnTo>
                <a:cubicBezTo>
                  <a:pt x="0" y="19605"/>
                  <a:pt x="6" y="19600"/>
                  <a:pt x="13" y="19600"/>
                </a:cubicBezTo>
                <a:cubicBezTo>
                  <a:pt x="20" y="19600"/>
                  <a:pt x="25" y="19605"/>
                  <a:pt x="25" y="19612"/>
                </a:cubicBezTo>
                <a:close/>
                <a:moveTo>
                  <a:pt x="25" y="19787"/>
                </a:moveTo>
                <a:lnTo>
                  <a:pt x="25" y="19862"/>
                </a:lnTo>
                <a:cubicBezTo>
                  <a:pt x="25" y="19869"/>
                  <a:pt x="20" y="19875"/>
                  <a:pt x="13" y="19875"/>
                </a:cubicBezTo>
                <a:cubicBezTo>
                  <a:pt x="6" y="19875"/>
                  <a:pt x="0" y="19869"/>
                  <a:pt x="0" y="19862"/>
                </a:cubicBezTo>
                <a:lnTo>
                  <a:pt x="0" y="19787"/>
                </a:lnTo>
                <a:cubicBezTo>
                  <a:pt x="0" y="19780"/>
                  <a:pt x="6" y="19775"/>
                  <a:pt x="13" y="19775"/>
                </a:cubicBezTo>
                <a:cubicBezTo>
                  <a:pt x="20" y="19775"/>
                  <a:pt x="25" y="19780"/>
                  <a:pt x="25" y="19787"/>
                </a:cubicBezTo>
                <a:close/>
                <a:moveTo>
                  <a:pt x="25" y="19962"/>
                </a:moveTo>
                <a:lnTo>
                  <a:pt x="25" y="20037"/>
                </a:lnTo>
                <a:cubicBezTo>
                  <a:pt x="25" y="20044"/>
                  <a:pt x="20" y="20050"/>
                  <a:pt x="13" y="20050"/>
                </a:cubicBezTo>
                <a:cubicBezTo>
                  <a:pt x="6" y="20050"/>
                  <a:pt x="0" y="20044"/>
                  <a:pt x="0" y="20037"/>
                </a:cubicBezTo>
                <a:lnTo>
                  <a:pt x="0" y="19962"/>
                </a:lnTo>
                <a:cubicBezTo>
                  <a:pt x="0" y="19955"/>
                  <a:pt x="6" y="19950"/>
                  <a:pt x="13" y="19950"/>
                </a:cubicBezTo>
                <a:cubicBezTo>
                  <a:pt x="20" y="19950"/>
                  <a:pt x="25" y="19955"/>
                  <a:pt x="25" y="19962"/>
                </a:cubicBezTo>
                <a:close/>
                <a:moveTo>
                  <a:pt x="25" y="20137"/>
                </a:moveTo>
                <a:lnTo>
                  <a:pt x="25" y="20212"/>
                </a:lnTo>
                <a:cubicBezTo>
                  <a:pt x="25" y="20219"/>
                  <a:pt x="20" y="20225"/>
                  <a:pt x="13" y="20225"/>
                </a:cubicBezTo>
                <a:cubicBezTo>
                  <a:pt x="6" y="20225"/>
                  <a:pt x="0" y="20219"/>
                  <a:pt x="0" y="20212"/>
                </a:cubicBezTo>
                <a:lnTo>
                  <a:pt x="0" y="20137"/>
                </a:lnTo>
                <a:cubicBezTo>
                  <a:pt x="0" y="20130"/>
                  <a:pt x="6" y="20125"/>
                  <a:pt x="13" y="20125"/>
                </a:cubicBezTo>
                <a:cubicBezTo>
                  <a:pt x="20" y="20125"/>
                  <a:pt x="25" y="20130"/>
                  <a:pt x="25" y="20137"/>
                </a:cubicBezTo>
                <a:close/>
                <a:moveTo>
                  <a:pt x="25" y="20312"/>
                </a:moveTo>
                <a:lnTo>
                  <a:pt x="25" y="20387"/>
                </a:lnTo>
                <a:cubicBezTo>
                  <a:pt x="25" y="20394"/>
                  <a:pt x="20" y="20400"/>
                  <a:pt x="13" y="20400"/>
                </a:cubicBezTo>
                <a:cubicBezTo>
                  <a:pt x="6" y="20400"/>
                  <a:pt x="0" y="20394"/>
                  <a:pt x="0" y="20387"/>
                </a:cubicBezTo>
                <a:lnTo>
                  <a:pt x="0" y="20312"/>
                </a:lnTo>
                <a:cubicBezTo>
                  <a:pt x="0" y="20305"/>
                  <a:pt x="6" y="20300"/>
                  <a:pt x="13" y="20300"/>
                </a:cubicBezTo>
                <a:cubicBezTo>
                  <a:pt x="20" y="20300"/>
                  <a:pt x="25" y="20305"/>
                  <a:pt x="25" y="20312"/>
                </a:cubicBezTo>
                <a:close/>
                <a:moveTo>
                  <a:pt x="25" y="20487"/>
                </a:moveTo>
                <a:lnTo>
                  <a:pt x="25" y="20562"/>
                </a:lnTo>
                <a:cubicBezTo>
                  <a:pt x="25" y="20569"/>
                  <a:pt x="20" y="20575"/>
                  <a:pt x="13" y="20575"/>
                </a:cubicBezTo>
                <a:cubicBezTo>
                  <a:pt x="6" y="20575"/>
                  <a:pt x="0" y="20569"/>
                  <a:pt x="0" y="20562"/>
                </a:cubicBezTo>
                <a:lnTo>
                  <a:pt x="0" y="20487"/>
                </a:lnTo>
                <a:cubicBezTo>
                  <a:pt x="0" y="20480"/>
                  <a:pt x="6" y="20475"/>
                  <a:pt x="13" y="20475"/>
                </a:cubicBezTo>
                <a:cubicBezTo>
                  <a:pt x="20" y="20475"/>
                  <a:pt x="25" y="20480"/>
                  <a:pt x="25" y="20487"/>
                </a:cubicBezTo>
                <a:close/>
                <a:moveTo>
                  <a:pt x="25" y="20662"/>
                </a:moveTo>
                <a:lnTo>
                  <a:pt x="25" y="20737"/>
                </a:lnTo>
                <a:cubicBezTo>
                  <a:pt x="25" y="20744"/>
                  <a:pt x="20" y="20750"/>
                  <a:pt x="13" y="20750"/>
                </a:cubicBezTo>
                <a:cubicBezTo>
                  <a:pt x="6" y="20750"/>
                  <a:pt x="0" y="20744"/>
                  <a:pt x="0" y="20737"/>
                </a:cubicBezTo>
                <a:lnTo>
                  <a:pt x="0" y="20662"/>
                </a:lnTo>
                <a:cubicBezTo>
                  <a:pt x="0" y="20655"/>
                  <a:pt x="6" y="20650"/>
                  <a:pt x="13" y="20650"/>
                </a:cubicBezTo>
                <a:cubicBezTo>
                  <a:pt x="20" y="20650"/>
                  <a:pt x="25" y="20655"/>
                  <a:pt x="25" y="20662"/>
                </a:cubicBezTo>
                <a:close/>
                <a:moveTo>
                  <a:pt x="25" y="20837"/>
                </a:moveTo>
                <a:lnTo>
                  <a:pt x="25" y="20912"/>
                </a:lnTo>
                <a:cubicBezTo>
                  <a:pt x="25" y="20919"/>
                  <a:pt x="20" y="20925"/>
                  <a:pt x="13" y="20925"/>
                </a:cubicBezTo>
                <a:cubicBezTo>
                  <a:pt x="6" y="20925"/>
                  <a:pt x="0" y="20919"/>
                  <a:pt x="0" y="20912"/>
                </a:cubicBezTo>
                <a:lnTo>
                  <a:pt x="0" y="20837"/>
                </a:lnTo>
                <a:cubicBezTo>
                  <a:pt x="0" y="20830"/>
                  <a:pt x="6" y="20825"/>
                  <a:pt x="13" y="20825"/>
                </a:cubicBezTo>
                <a:cubicBezTo>
                  <a:pt x="20" y="20825"/>
                  <a:pt x="25" y="20830"/>
                  <a:pt x="25" y="20837"/>
                </a:cubicBezTo>
                <a:close/>
                <a:moveTo>
                  <a:pt x="25" y="21012"/>
                </a:moveTo>
                <a:lnTo>
                  <a:pt x="25" y="21087"/>
                </a:lnTo>
                <a:cubicBezTo>
                  <a:pt x="25" y="21094"/>
                  <a:pt x="20" y="21100"/>
                  <a:pt x="13" y="21100"/>
                </a:cubicBezTo>
                <a:cubicBezTo>
                  <a:pt x="6" y="21100"/>
                  <a:pt x="0" y="21094"/>
                  <a:pt x="0" y="21087"/>
                </a:cubicBezTo>
                <a:lnTo>
                  <a:pt x="0" y="21012"/>
                </a:lnTo>
                <a:cubicBezTo>
                  <a:pt x="0" y="21005"/>
                  <a:pt x="6" y="21000"/>
                  <a:pt x="13" y="21000"/>
                </a:cubicBezTo>
                <a:cubicBezTo>
                  <a:pt x="20" y="21000"/>
                  <a:pt x="25" y="21005"/>
                  <a:pt x="25" y="21012"/>
                </a:cubicBezTo>
                <a:close/>
                <a:moveTo>
                  <a:pt x="25" y="21187"/>
                </a:moveTo>
                <a:lnTo>
                  <a:pt x="25" y="21262"/>
                </a:lnTo>
                <a:cubicBezTo>
                  <a:pt x="25" y="21269"/>
                  <a:pt x="20" y="21275"/>
                  <a:pt x="13" y="21275"/>
                </a:cubicBezTo>
                <a:cubicBezTo>
                  <a:pt x="6" y="21275"/>
                  <a:pt x="0" y="21269"/>
                  <a:pt x="0" y="21262"/>
                </a:cubicBezTo>
                <a:lnTo>
                  <a:pt x="0" y="21187"/>
                </a:lnTo>
                <a:cubicBezTo>
                  <a:pt x="0" y="21180"/>
                  <a:pt x="6" y="21175"/>
                  <a:pt x="13" y="21175"/>
                </a:cubicBezTo>
                <a:cubicBezTo>
                  <a:pt x="20" y="21175"/>
                  <a:pt x="25" y="21180"/>
                  <a:pt x="25" y="21187"/>
                </a:cubicBezTo>
                <a:close/>
                <a:moveTo>
                  <a:pt x="25" y="21362"/>
                </a:moveTo>
                <a:lnTo>
                  <a:pt x="25" y="21437"/>
                </a:lnTo>
                <a:cubicBezTo>
                  <a:pt x="25" y="21444"/>
                  <a:pt x="20" y="21450"/>
                  <a:pt x="13" y="21450"/>
                </a:cubicBezTo>
                <a:cubicBezTo>
                  <a:pt x="6" y="21450"/>
                  <a:pt x="0" y="21444"/>
                  <a:pt x="0" y="21437"/>
                </a:cubicBezTo>
                <a:lnTo>
                  <a:pt x="0" y="21362"/>
                </a:lnTo>
                <a:cubicBezTo>
                  <a:pt x="0" y="21355"/>
                  <a:pt x="6" y="21350"/>
                  <a:pt x="13" y="21350"/>
                </a:cubicBezTo>
                <a:cubicBezTo>
                  <a:pt x="20" y="21350"/>
                  <a:pt x="25" y="21355"/>
                  <a:pt x="25" y="21362"/>
                </a:cubicBezTo>
                <a:close/>
                <a:moveTo>
                  <a:pt x="25" y="21537"/>
                </a:moveTo>
                <a:lnTo>
                  <a:pt x="25" y="21612"/>
                </a:lnTo>
                <a:cubicBezTo>
                  <a:pt x="25" y="21619"/>
                  <a:pt x="20" y="21625"/>
                  <a:pt x="13" y="21625"/>
                </a:cubicBezTo>
                <a:cubicBezTo>
                  <a:pt x="6" y="21625"/>
                  <a:pt x="0" y="21619"/>
                  <a:pt x="0" y="21612"/>
                </a:cubicBezTo>
                <a:lnTo>
                  <a:pt x="0" y="21537"/>
                </a:lnTo>
                <a:cubicBezTo>
                  <a:pt x="0" y="21530"/>
                  <a:pt x="6" y="21525"/>
                  <a:pt x="13" y="21525"/>
                </a:cubicBezTo>
                <a:cubicBezTo>
                  <a:pt x="20" y="21525"/>
                  <a:pt x="25" y="21530"/>
                  <a:pt x="25" y="21537"/>
                </a:cubicBezTo>
                <a:close/>
                <a:moveTo>
                  <a:pt x="25" y="21712"/>
                </a:moveTo>
                <a:lnTo>
                  <a:pt x="25" y="21787"/>
                </a:lnTo>
                <a:cubicBezTo>
                  <a:pt x="25" y="21794"/>
                  <a:pt x="20" y="21800"/>
                  <a:pt x="13" y="21800"/>
                </a:cubicBezTo>
                <a:cubicBezTo>
                  <a:pt x="6" y="21800"/>
                  <a:pt x="0" y="21794"/>
                  <a:pt x="0" y="21787"/>
                </a:cubicBezTo>
                <a:lnTo>
                  <a:pt x="0" y="21712"/>
                </a:lnTo>
                <a:cubicBezTo>
                  <a:pt x="0" y="21705"/>
                  <a:pt x="6" y="21700"/>
                  <a:pt x="13" y="21700"/>
                </a:cubicBezTo>
                <a:cubicBezTo>
                  <a:pt x="20" y="21700"/>
                  <a:pt x="25" y="21705"/>
                  <a:pt x="25" y="21712"/>
                </a:cubicBezTo>
                <a:close/>
                <a:moveTo>
                  <a:pt x="25" y="21887"/>
                </a:moveTo>
                <a:lnTo>
                  <a:pt x="25" y="21962"/>
                </a:lnTo>
                <a:cubicBezTo>
                  <a:pt x="25" y="21969"/>
                  <a:pt x="20" y="21975"/>
                  <a:pt x="13" y="21975"/>
                </a:cubicBezTo>
                <a:cubicBezTo>
                  <a:pt x="6" y="21975"/>
                  <a:pt x="0" y="21969"/>
                  <a:pt x="0" y="21962"/>
                </a:cubicBezTo>
                <a:lnTo>
                  <a:pt x="0" y="21887"/>
                </a:lnTo>
                <a:cubicBezTo>
                  <a:pt x="0" y="21880"/>
                  <a:pt x="6" y="21875"/>
                  <a:pt x="13" y="21875"/>
                </a:cubicBezTo>
                <a:cubicBezTo>
                  <a:pt x="20" y="21875"/>
                  <a:pt x="25" y="21880"/>
                  <a:pt x="25" y="21887"/>
                </a:cubicBezTo>
                <a:close/>
                <a:moveTo>
                  <a:pt x="25" y="22062"/>
                </a:moveTo>
                <a:lnTo>
                  <a:pt x="25" y="22137"/>
                </a:lnTo>
                <a:cubicBezTo>
                  <a:pt x="25" y="22144"/>
                  <a:pt x="20" y="22150"/>
                  <a:pt x="13" y="22150"/>
                </a:cubicBezTo>
                <a:cubicBezTo>
                  <a:pt x="6" y="22150"/>
                  <a:pt x="0" y="22144"/>
                  <a:pt x="0" y="22137"/>
                </a:cubicBezTo>
                <a:lnTo>
                  <a:pt x="0" y="22062"/>
                </a:lnTo>
                <a:cubicBezTo>
                  <a:pt x="0" y="22055"/>
                  <a:pt x="6" y="22050"/>
                  <a:pt x="13" y="22050"/>
                </a:cubicBezTo>
                <a:cubicBezTo>
                  <a:pt x="20" y="22050"/>
                  <a:pt x="25" y="22055"/>
                  <a:pt x="25" y="22062"/>
                </a:cubicBezTo>
                <a:close/>
                <a:moveTo>
                  <a:pt x="25" y="22237"/>
                </a:moveTo>
                <a:lnTo>
                  <a:pt x="25" y="22312"/>
                </a:lnTo>
                <a:cubicBezTo>
                  <a:pt x="25" y="22319"/>
                  <a:pt x="20" y="22325"/>
                  <a:pt x="13" y="22325"/>
                </a:cubicBezTo>
                <a:cubicBezTo>
                  <a:pt x="6" y="22325"/>
                  <a:pt x="0" y="22319"/>
                  <a:pt x="0" y="22312"/>
                </a:cubicBezTo>
                <a:lnTo>
                  <a:pt x="0" y="22237"/>
                </a:lnTo>
                <a:cubicBezTo>
                  <a:pt x="0" y="22230"/>
                  <a:pt x="6" y="22225"/>
                  <a:pt x="13" y="22225"/>
                </a:cubicBezTo>
                <a:cubicBezTo>
                  <a:pt x="20" y="22225"/>
                  <a:pt x="25" y="22230"/>
                  <a:pt x="25" y="22237"/>
                </a:cubicBezTo>
                <a:close/>
              </a:path>
            </a:pathLst>
          </a:custGeom>
          <a:solidFill>
            <a:srgbClr val="000000"/>
          </a:solidFill>
          <a:ln w="0" cap="flat">
            <a:solidFill>
              <a:srgbClr val="000000"/>
            </a:solidFill>
            <a:prstDash val="solid"/>
            <a:bevel/>
            <a:headEnd/>
            <a:tailEnd/>
          </a:ln>
        </p:spPr>
        <p:txBody>
          <a:bodyPr vert="horz" wrap="square" lIns="91440" tIns="45720" rIns="91440" bIns="45720" numCol="1" anchor="t" anchorCtr="0" compatLnSpc="1">
            <a:prstTxWarp prst="textNoShape">
              <a:avLst/>
            </a:prstTxWarp>
          </a:bodyPr>
          <a:lstStyle/>
          <a:p>
            <a:endParaRPr lang="en-AU"/>
          </a:p>
        </p:txBody>
      </p:sp>
      <p:sp>
        <p:nvSpPr>
          <p:cNvPr id="19" name="Rectangle 31"/>
          <p:cNvSpPr>
            <a:spLocks noChangeArrowheads="1"/>
          </p:cNvSpPr>
          <p:nvPr/>
        </p:nvSpPr>
        <p:spPr bwMode="auto">
          <a:xfrm>
            <a:off x="623887" y="2163763"/>
            <a:ext cx="184346" cy="76944"/>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500" b="0" i="0" u="none" strike="noStrike" cap="none" normalizeH="0" baseline="0" smtClean="0">
                <a:ln>
                  <a:noFill/>
                </a:ln>
                <a:effectLst/>
                <a:latin typeface="Arial" pitchFamily="34" charset="0"/>
                <a:cs typeface="Arial" pitchFamily="34" charset="0"/>
              </a:rPr>
              <a:t>Step 1</a:t>
            </a:r>
            <a:endParaRPr kumimoji="0" lang="en-US" altLang="en-US" sz="1800" b="0" i="0" u="none" strike="noStrike" cap="none" normalizeH="0" baseline="0" smtClean="0">
              <a:ln>
                <a:noFill/>
              </a:ln>
              <a:effectLst/>
              <a:latin typeface="Arial" pitchFamily="34" charset="0"/>
              <a:cs typeface="Arial" pitchFamily="34" charset="0"/>
            </a:endParaRPr>
          </a:p>
        </p:txBody>
      </p:sp>
      <p:sp>
        <p:nvSpPr>
          <p:cNvPr id="20" name="Rectangle 32"/>
          <p:cNvSpPr>
            <a:spLocks noChangeArrowheads="1"/>
          </p:cNvSpPr>
          <p:nvPr/>
        </p:nvSpPr>
        <p:spPr bwMode="auto">
          <a:xfrm>
            <a:off x="373062" y="2241550"/>
            <a:ext cx="654025" cy="76944"/>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500" b="0" i="0" u="none" strike="noStrike" cap="none" normalizeH="0" baseline="0" dirty="0" smtClean="0">
                <a:ln>
                  <a:noFill/>
                </a:ln>
                <a:effectLst/>
                <a:latin typeface="Arial" pitchFamily="34" charset="0"/>
                <a:cs typeface="Arial" pitchFamily="34" charset="0"/>
              </a:rPr>
              <a:t>Circular Letter to invite </a:t>
            </a:r>
            <a:endParaRPr kumimoji="0" lang="en-US" altLang="en-US" sz="1800" b="0" i="0" u="none" strike="noStrike" cap="none" normalizeH="0" baseline="0" dirty="0" smtClean="0">
              <a:ln>
                <a:noFill/>
              </a:ln>
              <a:effectLst/>
              <a:latin typeface="Arial" pitchFamily="34" charset="0"/>
              <a:cs typeface="Arial" pitchFamily="34" charset="0"/>
            </a:endParaRPr>
          </a:p>
        </p:txBody>
      </p:sp>
      <p:sp>
        <p:nvSpPr>
          <p:cNvPr id="21" name="Rectangle 33"/>
          <p:cNvSpPr>
            <a:spLocks noChangeArrowheads="1"/>
          </p:cNvSpPr>
          <p:nvPr/>
        </p:nvSpPr>
        <p:spPr bwMode="auto">
          <a:xfrm>
            <a:off x="373062" y="2319338"/>
            <a:ext cx="804707" cy="76944"/>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500" b="0" i="0" u="none" strike="noStrike" cap="none" normalizeH="0" baseline="0" dirty="0" smtClean="0">
                <a:ln>
                  <a:noFill/>
                </a:ln>
                <a:effectLst/>
                <a:latin typeface="Arial" pitchFamily="34" charset="0"/>
                <a:cs typeface="Arial" pitchFamily="34" charset="0"/>
              </a:rPr>
              <a:t>proposals for radio interface </a:t>
            </a:r>
            <a:endParaRPr kumimoji="0" lang="en-US" altLang="en-US" sz="1800" b="0" i="0" u="none" strike="noStrike" cap="none" normalizeH="0" baseline="0" dirty="0" smtClean="0">
              <a:ln>
                <a:noFill/>
              </a:ln>
              <a:effectLst/>
              <a:latin typeface="Arial" pitchFamily="34" charset="0"/>
              <a:cs typeface="Arial" pitchFamily="34" charset="0"/>
            </a:endParaRPr>
          </a:p>
        </p:txBody>
      </p:sp>
      <p:sp>
        <p:nvSpPr>
          <p:cNvPr id="22" name="Rectangle 34"/>
          <p:cNvSpPr>
            <a:spLocks noChangeArrowheads="1"/>
          </p:cNvSpPr>
          <p:nvPr/>
        </p:nvSpPr>
        <p:spPr bwMode="auto">
          <a:xfrm>
            <a:off x="373062" y="2397125"/>
            <a:ext cx="480901" cy="76944"/>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500" b="0" i="0" u="none" strike="noStrike" cap="none" normalizeH="0" baseline="0" smtClean="0">
                <a:ln>
                  <a:noFill/>
                </a:ln>
                <a:effectLst/>
                <a:latin typeface="Arial" pitchFamily="34" charset="0"/>
                <a:cs typeface="Arial" pitchFamily="34" charset="0"/>
              </a:rPr>
              <a:t>technologies and</a:t>
            </a:r>
            <a:endParaRPr kumimoji="0" lang="en-US" altLang="en-US" sz="1800" b="0" i="0" u="none" strike="noStrike" cap="none" normalizeH="0" baseline="0" smtClean="0">
              <a:ln>
                <a:noFill/>
              </a:ln>
              <a:effectLst/>
              <a:latin typeface="Arial" pitchFamily="34" charset="0"/>
              <a:cs typeface="Arial" pitchFamily="34" charset="0"/>
            </a:endParaRPr>
          </a:p>
        </p:txBody>
      </p:sp>
      <p:sp>
        <p:nvSpPr>
          <p:cNvPr id="23" name="Rectangle 35"/>
          <p:cNvSpPr>
            <a:spLocks noChangeArrowheads="1"/>
          </p:cNvSpPr>
          <p:nvPr/>
        </p:nvSpPr>
        <p:spPr bwMode="auto">
          <a:xfrm>
            <a:off x="903287" y="2397125"/>
            <a:ext cx="322204" cy="76944"/>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500" b="0" i="0" u="none" strike="noStrike" cap="none" normalizeH="0" baseline="0" smtClean="0">
                <a:ln>
                  <a:noFill/>
                </a:ln>
                <a:effectLst/>
                <a:latin typeface="Arial" pitchFamily="34" charset="0"/>
                <a:cs typeface="Arial" pitchFamily="34" charset="0"/>
              </a:rPr>
              <a:t>evaluations</a:t>
            </a:r>
            <a:endParaRPr kumimoji="0" lang="en-US" altLang="en-US" sz="1800" b="0" i="0" u="none" strike="noStrike" cap="none" normalizeH="0" baseline="0" smtClean="0">
              <a:ln>
                <a:noFill/>
              </a:ln>
              <a:effectLst/>
              <a:latin typeface="Arial" pitchFamily="34" charset="0"/>
              <a:cs typeface="Arial" pitchFamily="34" charset="0"/>
            </a:endParaRPr>
          </a:p>
        </p:txBody>
      </p:sp>
      <p:sp>
        <p:nvSpPr>
          <p:cNvPr id="24" name="Rectangle 36"/>
          <p:cNvSpPr>
            <a:spLocks noChangeArrowheads="1"/>
          </p:cNvSpPr>
          <p:nvPr/>
        </p:nvSpPr>
        <p:spPr bwMode="auto">
          <a:xfrm>
            <a:off x="1919287" y="2214563"/>
            <a:ext cx="211138" cy="10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500" b="0" i="0" u="none" strike="noStrike" cap="none" normalizeH="0" baseline="0" smtClean="0">
                <a:ln>
                  <a:noFill/>
                </a:ln>
                <a:solidFill>
                  <a:srgbClr val="000000"/>
                </a:solidFill>
                <a:effectLst/>
                <a:latin typeface="Arial" pitchFamily="34" charset="0"/>
                <a:cs typeface="Arial" pitchFamily="34" charset="0"/>
              </a:rPr>
              <a:t>Step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5" name="Rectangle 37"/>
          <p:cNvSpPr>
            <a:spLocks noChangeArrowheads="1"/>
          </p:cNvSpPr>
          <p:nvPr/>
        </p:nvSpPr>
        <p:spPr bwMode="auto">
          <a:xfrm>
            <a:off x="2070100" y="2219325"/>
            <a:ext cx="69850" cy="87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500" b="0" i="0" u="none" strike="noStrike" cap="none" normalizeH="0" baseline="0" smtClean="0">
                <a:ln>
                  <a:noFill/>
                </a:ln>
                <a:solidFill>
                  <a:srgbClr val="000000"/>
                </a:solidFill>
                <a:effectLst/>
                <a:latin typeface="MS P????" charset="-128"/>
                <a:cs typeface="Arial" pitchFamily="34" charset="0"/>
              </a:rPr>
              <a:t>２</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6" name="Rectangle 38"/>
          <p:cNvSpPr>
            <a:spLocks noChangeArrowheads="1"/>
          </p:cNvSpPr>
          <p:nvPr/>
        </p:nvSpPr>
        <p:spPr bwMode="auto">
          <a:xfrm>
            <a:off x="1919287" y="2292350"/>
            <a:ext cx="942975" cy="10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500" b="0" i="0" u="none" strike="noStrike" cap="none" normalizeH="0" baseline="0" smtClean="0">
                <a:ln>
                  <a:noFill/>
                </a:ln>
                <a:solidFill>
                  <a:srgbClr val="000000"/>
                </a:solidFill>
                <a:effectLst/>
                <a:latin typeface="Arial" pitchFamily="34" charset="0"/>
                <a:cs typeface="Arial" pitchFamily="34" charset="0"/>
              </a:rPr>
              <a:t>Development of candidate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7" name="Rectangle 39"/>
          <p:cNvSpPr>
            <a:spLocks noChangeArrowheads="1"/>
          </p:cNvSpPr>
          <p:nvPr/>
        </p:nvSpPr>
        <p:spPr bwMode="auto">
          <a:xfrm>
            <a:off x="1919287" y="2370138"/>
            <a:ext cx="965200" cy="10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500" b="0" i="0" u="none" strike="noStrike" cap="none" normalizeH="0" baseline="0" smtClean="0">
                <a:ln>
                  <a:noFill/>
                </a:ln>
                <a:solidFill>
                  <a:srgbClr val="000000"/>
                </a:solidFill>
                <a:effectLst/>
                <a:latin typeface="Arial" pitchFamily="34" charset="0"/>
                <a:cs typeface="Arial" pitchFamily="34" charset="0"/>
              </a:rPr>
              <a:t>radio interface technologies</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8" name="Rectangle 40"/>
          <p:cNvSpPr>
            <a:spLocks noChangeArrowheads="1"/>
          </p:cNvSpPr>
          <p:nvPr/>
        </p:nvSpPr>
        <p:spPr bwMode="auto">
          <a:xfrm>
            <a:off x="373062" y="3502025"/>
            <a:ext cx="184346" cy="769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500" b="0" i="0" u="none" strike="noStrike" cap="none" normalizeH="0" baseline="0" smtClean="0">
                <a:ln>
                  <a:noFill/>
                </a:ln>
                <a:solidFill>
                  <a:srgbClr val="FF0000"/>
                </a:solidFill>
                <a:effectLst/>
                <a:latin typeface="Arial" pitchFamily="34" charset="0"/>
                <a:cs typeface="Arial" pitchFamily="34" charset="0"/>
              </a:rPr>
              <a:t>Step 5</a:t>
            </a:r>
            <a:endParaRPr kumimoji="0" lang="en-US" altLang="en-US" sz="1800" b="0" i="0" u="none" strike="noStrike" cap="none" normalizeH="0" baseline="0" smtClean="0">
              <a:ln>
                <a:noFill/>
              </a:ln>
              <a:solidFill>
                <a:srgbClr val="FF0000"/>
              </a:solidFill>
              <a:effectLst/>
              <a:latin typeface="Arial" pitchFamily="34" charset="0"/>
              <a:cs typeface="Arial" pitchFamily="34" charset="0"/>
            </a:endParaRPr>
          </a:p>
        </p:txBody>
      </p:sp>
      <p:sp>
        <p:nvSpPr>
          <p:cNvPr id="29" name="Rectangle 41"/>
          <p:cNvSpPr>
            <a:spLocks noChangeArrowheads="1"/>
          </p:cNvSpPr>
          <p:nvPr/>
        </p:nvSpPr>
        <p:spPr bwMode="auto">
          <a:xfrm>
            <a:off x="373062" y="3579813"/>
            <a:ext cx="785471" cy="769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500" b="0" i="0" u="none" strike="noStrike" cap="none" normalizeH="0" baseline="0" smtClean="0">
                <a:ln>
                  <a:noFill/>
                </a:ln>
                <a:solidFill>
                  <a:srgbClr val="FF0000"/>
                </a:solidFill>
                <a:effectLst/>
                <a:latin typeface="Arial" pitchFamily="34" charset="0"/>
                <a:cs typeface="Arial" pitchFamily="34" charset="0"/>
              </a:rPr>
              <a:t>Review and coordination of </a:t>
            </a:r>
            <a:endParaRPr kumimoji="0" lang="en-US" altLang="en-US" sz="1800" b="0" i="0" u="none" strike="noStrike" cap="none" normalizeH="0" baseline="0" smtClean="0">
              <a:ln>
                <a:noFill/>
              </a:ln>
              <a:solidFill>
                <a:srgbClr val="FF0000"/>
              </a:solidFill>
              <a:effectLst/>
              <a:latin typeface="Arial" pitchFamily="34" charset="0"/>
              <a:cs typeface="Arial" pitchFamily="34" charset="0"/>
            </a:endParaRPr>
          </a:p>
        </p:txBody>
      </p:sp>
      <p:sp>
        <p:nvSpPr>
          <p:cNvPr id="30" name="Rectangle 42"/>
          <p:cNvSpPr>
            <a:spLocks noChangeArrowheads="1"/>
          </p:cNvSpPr>
          <p:nvPr/>
        </p:nvSpPr>
        <p:spPr bwMode="auto">
          <a:xfrm>
            <a:off x="373062" y="3657600"/>
            <a:ext cx="775853" cy="769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500" b="0" i="0" u="none" strike="noStrike" cap="none" normalizeH="0" baseline="0" smtClean="0">
                <a:ln>
                  <a:noFill/>
                </a:ln>
                <a:solidFill>
                  <a:srgbClr val="FF0000"/>
                </a:solidFill>
                <a:effectLst/>
                <a:latin typeface="Arial" pitchFamily="34" charset="0"/>
                <a:cs typeface="Arial" pitchFamily="34" charset="0"/>
              </a:rPr>
              <a:t>outside evaluation activities</a:t>
            </a:r>
            <a:endParaRPr kumimoji="0" lang="en-US" altLang="en-US" sz="1800" b="0" i="0" u="none" strike="noStrike" cap="none" normalizeH="0" baseline="0" smtClean="0">
              <a:ln>
                <a:noFill/>
              </a:ln>
              <a:solidFill>
                <a:srgbClr val="FF0000"/>
              </a:solidFill>
              <a:effectLst/>
              <a:latin typeface="Arial" pitchFamily="34" charset="0"/>
              <a:cs typeface="Arial" pitchFamily="34" charset="0"/>
            </a:endParaRPr>
          </a:p>
        </p:txBody>
      </p:sp>
      <p:sp>
        <p:nvSpPr>
          <p:cNvPr id="31" name="Rectangle 43"/>
          <p:cNvSpPr>
            <a:spLocks noChangeArrowheads="1"/>
          </p:cNvSpPr>
          <p:nvPr/>
        </p:nvSpPr>
        <p:spPr bwMode="auto">
          <a:xfrm>
            <a:off x="446087" y="4378325"/>
            <a:ext cx="254000" cy="10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500" b="0" i="0" u="none" strike="noStrike" cap="none" normalizeH="0" baseline="0" smtClean="0">
                <a:ln>
                  <a:noFill/>
                </a:ln>
                <a:solidFill>
                  <a:srgbClr val="000000"/>
                </a:solidFill>
                <a:effectLst/>
                <a:latin typeface="Arial" pitchFamily="34" charset="0"/>
                <a:cs typeface="Arial" pitchFamily="34" charset="0"/>
              </a:rPr>
              <a:t>Step 6</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2" name="Rectangle 44"/>
          <p:cNvSpPr>
            <a:spLocks noChangeArrowheads="1"/>
          </p:cNvSpPr>
          <p:nvPr/>
        </p:nvSpPr>
        <p:spPr bwMode="auto">
          <a:xfrm>
            <a:off x="446087" y="4456113"/>
            <a:ext cx="646113" cy="10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500" b="0" i="0" u="none" strike="noStrike" cap="none" normalizeH="0" baseline="0" smtClean="0">
                <a:ln>
                  <a:noFill/>
                </a:ln>
                <a:solidFill>
                  <a:srgbClr val="000000"/>
                </a:solidFill>
                <a:effectLst/>
                <a:latin typeface="Arial" pitchFamily="34" charset="0"/>
                <a:cs typeface="Arial" pitchFamily="34" charset="0"/>
              </a:rPr>
              <a:t>Review to assess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3" name="Rectangle 45"/>
          <p:cNvSpPr>
            <a:spLocks noChangeArrowheads="1"/>
          </p:cNvSpPr>
          <p:nvPr/>
        </p:nvSpPr>
        <p:spPr bwMode="auto">
          <a:xfrm>
            <a:off x="446087" y="4533900"/>
            <a:ext cx="920750" cy="10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500" b="0" i="0" u="none" strike="noStrike" cap="none" normalizeH="0" baseline="0" smtClean="0">
                <a:ln>
                  <a:noFill/>
                </a:ln>
                <a:solidFill>
                  <a:srgbClr val="000000"/>
                </a:solidFill>
                <a:effectLst/>
                <a:latin typeface="Arial" pitchFamily="34" charset="0"/>
                <a:cs typeface="Arial" pitchFamily="34" charset="0"/>
              </a:rPr>
              <a:t>compliance with minimum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4" name="Rectangle 46"/>
          <p:cNvSpPr>
            <a:spLocks noChangeArrowheads="1"/>
          </p:cNvSpPr>
          <p:nvPr/>
        </p:nvSpPr>
        <p:spPr bwMode="auto">
          <a:xfrm>
            <a:off x="446087" y="4611688"/>
            <a:ext cx="479425" cy="10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500" b="0" i="0" u="none" strike="noStrike" cap="none" normalizeH="0" baseline="0" smtClean="0">
                <a:ln>
                  <a:noFill/>
                </a:ln>
                <a:solidFill>
                  <a:srgbClr val="000000"/>
                </a:solidFill>
                <a:effectLst/>
                <a:latin typeface="Arial" pitchFamily="34" charset="0"/>
                <a:cs typeface="Arial" pitchFamily="34" charset="0"/>
              </a:rPr>
              <a:t>requirements</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5" name="Rectangle 47"/>
          <p:cNvSpPr>
            <a:spLocks noChangeArrowheads="1"/>
          </p:cNvSpPr>
          <p:nvPr/>
        </p:nvSpPr>
        <p:spPr bwMode="auto">
          <a:xfrm>
            <a:off x="409575" y="5067300"/>
            <a:ext cx="254000" cy="10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500" b="0" i="0" u="none" strike="noStrike" cap="none" normalizeH="0" baseline="0" smtClean="0">
                <a:ln>
                  <a:noFill/>
                </a:ln>
                <a:solidFill>
                  <a:srgbClr val="000000"/>
                </a:solidFill>
                <a:effectLst/>
                <a:latin typeface="Arial" pitchFamily="34" charset="0"/>
                <a:cs typeface="Arial" pitchFamily="34" charset="0"/>
              </a:rPr>
              <a:t>Step 7</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6" name="Rectangle 48"/>
          <p:cNvSpPr>
            <a:spLocks noChangeArrowheads="1"/>
          </p:cNvSpPr>
          <p:nvPr/>
        </p:nvSpPr>
        <p:spPr bwMode="auto">
          <a:xfrm>
            <a:off x="409575" y="5145088"/>
            <a:ext cx="979488" cy="10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500" b="0" i="0" u="none" strike="noStrike" cap="none" normalizeH="0" baseline="0" smtClean="0">
                <a:ln>
                  <a:noFill/>
                </a:ln>
                <a:solidFill>
                  <a:srgbClr val="000000"/>
                </a:solidFill>
                <a:effectLst/>
                <a:latin typeface="Arial" pitchFamily="34" charset="0"/>
                <a:cs typeface="Arial" pitchFamily="34" charset="0"/>
              </a:rPr>
              <a:t>Consideration of evaluation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7" name="Rectangle 49"/>
          <p:cNvSpPr>
            <a:spLocks noChangeArrowheads="1"/>
          </p:cNvSpPr>
          <p:nvPr/>
        </p:nvSpPr>
        <p:spPr bwMode="auto">
          <a:xfrm>
            <a:off x="409575" y="5222875"/>
            <a:ext cx="989013" cy="10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500" b="0" i="0" u="none" strike="noStrike" cap="none" normalizeH="0" baseline="0" smtClean="0">
                <a:ln>
                  <a:noFill/>
                </a:ln>
                <a:solidFill>
                  <a:srgbClr val="000000"/>
                </a:solidFill>
                <a:effectLst/>
                <a:latin typeface="Arial" pitchFamily="34" charset="0"/>
                <a:cs typeface="Arial" pitchFamily="34" charset="0"/>
              </a:rPr>
              <a:t>results, consensus building,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8" name="Rectangle 50"/>
          <p:cNvSpPr>
            <a:spLocks noChangeArrowheads="1"/>
          </p:cNvSpPr>
          <p:nvPr/>
        </p:nvSpPr>
        <p:spPr bwMode="auto">
          <a:xfrm>
            <a:off x="409575" y="5300663"/>
            <a:ext cx="461963" cy="10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500" b="0" i="0" u="none" strike="noStrike" cap="none" normalizeH="0" baseline="0" smtClean="0">
                <a:ln>
                  <a:noFill/>
                </a:ln>
                <a:solidFill>
                  <a:srgbClr val="000000"/>
                </a:solidFill>
                <a:effectLst/>
                <a:latin typeface="Arial" pitchFamily="34" charset="0"/>
                <a:cs typeface="Arial" pitchFamily="34" charset="0"/>
              </a:rPr>
              <a:t>and decision</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9" name="Freeform 51"/>
          <p:cNvSpPr>
            <a:spLocks noEditPoints="1"/>
          </p:cNvSpPr>
          <p:nvPr/>
        </p:nvSpPr>
        <p:spPr bwMode="auto">
          <a:xfrm>
            <a:off x="1317625" y="2301875"/>
            <a:ext cx="481013" cy="39688"/>
          </a:xfrm>
          <a:custGeom>
            <a:avLst/>
            <a:gdLst>
              <a:gd name="T0" fmla="*/ 34 w 4942"/>
              <a:gd name="T1" fmla="*/ 166 h 400"/>
              <a:gd name="T2" fmla="*/ 4609 w 4942"/>
              <a:gd name="T3" fmla="*/ 166 h 400"/>
              <a:gd name="T4" fmla="*/ 4642 w 4942"/>
              <a:gd name="T5" fmla="*/ 200 h 400"/>
              <a:gd name="T6" fmla="*/ 4609 w 4942"/>
              <a:gd name="T7" fmla="*/ 233 h 400"/>
              <a:gd name="T8" fmla="*/ 34 w 4942"/>
              <a:gd name="T9" fmla="*/ 233 h 400"/>
              <a:gd name="T10" fmla="*/ 0 w 4942"/>
              <a:gd name="T11" fmla="*/ 200 h 400"/>
              <a:gd name="T12" fmla="*/ 34 w 4942"/>
              <a:gd name="T13" fmla="*/ 166 h 400"/>
              <a:gd name="T14" fmla="*/ 4542 w 4942"/>
              <a:gd name="T15" fmla="*/ 0 h 400"/>
              <a:gd name="T16" fmla="*/ 4942 w 4942"/>
              <a:gd name="T17" fmla="*/ 200 h 400"/>
              <a:gd name="T18" fmla="*/ 4542 w 4942"/>
              <a:gd name="T19" fmla="*/ 400 h 400"/>
              <a:gd name="T20" fmla="*/ 4542 w 4942"/>
              <a:gd name="T21" fmla="*/ 0 h 4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942" h="400">
                <a:moveTo>
                  <a:pt x="34" y="166"/>
                </a:moveTo>
                <a:lnTo>
                  <a:pt x="4609" y="166"/>
                </a:lnTo>
                <a:cubicBezTo>
                  <a:pt x="4627" y="166"/>
                  <a:pt x="4642" y="181"/>
                  <a:pt x="4642" y="200"/>
                </a:cubicBezTo>
                <a:cubicBezTo>
                  <a:pt x="4642" y="218"/>
                  <a:pt x="4627" y="233"/>
                  <a:pt x="4609" y="233"/>
                </a:cubicBezTo>
                <a:lnTo>
                  <a:pt x="34" y="233"/>
                </a:lnTo>
                <a:cubicBezTo>
                  <a:pt x="15" y="233"/>
                  <a:pt x="0" y="218"/>
                  <a:pt x="0" y="200"/>
                </a:cubicBezTo>
                <a:cubicBezTo>
                  <a:pt x="0" y="181"/>
                  <a:pt x="15" y="166"/>
                  <a:pt x="34" y="166"/>
                </a:cubicBezTo>
                <a:close/>
                <a:moveTo>
                  <a:pt x="4542" y="0"/>
                </a:moveTo>
                <a:lnTo>
                  <a:pt x="4942" y="200"/>
                </a:lnTo>
                <a:lnTo>
                  <a:pt x="4542" y="400"/>
                </a:lnTo>
                <a:lnTo>
                  <a:pt x="4542" y="0"/>
                </a:lnTo>
                <a:close/>
              </a:path>
            </a:pathLst>
          </a:custGeom>
          <a:solidFill>
            <a:srgbClr val="000000"/>
          </a:solidFill>
          <a:ln w="0" cap="flat">
            <a:solidFill>
              <a:srgbClr val="000000"/>
            </a:solidFill>
            <a:prstDash val="solid"/>
            <a:bevel/>
            <a:headEnd/>
            <a:tailEnd/>
          </a:ln>
        </p:spPr>
        <p:txBody>
          <a:bodyPr vert="horz" wrap="square" lIns="91440" tIns="45720" rIns="91440" bIns="45720" numCol="1" anchor="t" anchorCtr="0" compatLnSpc="1">
            <a:prstTxWarp prst="textNoShape">
              <a:avLst/>
            </a:prstTxWarp>
          </a:bodyPr>
          <a:lstStyle/>
          <a:p>
            <a:endParaRPr lang="en-AU"/>
          </a:p>
        </p:txBody>
      </p:sp>
      <p:sp>
        <p:nvSpPr>
          <p:cNvPr id="40" name="Freeform 52"/>
          <p:cNvSpPr>
            <a:spLocks noEditPoints="1"/>
          </p:cNvSpPr>
          <p:nvPr/>
        </p:nvSpPr>
        <p:spPr bwMode="auto">
          <a:xfrm>
            <a:off x="1319212" y="3624263"/>
            <a:ext cx="368300" cy="39688"/>
          </a:xfrm>
          <a:custGeom>
            <a:avLst/>
            <a:gdLst>
              <a:gd name="T0" fmla="*/ 21 w 232"/>
              <a:gd name="T1" fmla="*/ 11 h 25"/>
              <a:gd name="T2" fmla="*/ 212 w 232"/>
              <a:gd name="T3" fmla="*/ 11 h 25"/>
              <a:gd name="T4" fmla="*/ 212 w 232"/>
              <a:gd name="T5" fmla="*/ 15 h 25"/>
              <a:gd name="T6" fmla="*/ 21 w 232"/>
              <a:gd name="T7" fmla="*/ 15 h 25"/>
              <a:gd name="T8" fmla="*/ 21 w 232"/>
              <a:gd name="T9" fmla="*/ 11 h 25"/>
              <a:gd name="T10" fmla="*/ 25 w 232"/>
              <a:gd name="T11" fmla="*/ 25 h 25"/>
              <a:gd name="T12" fmla="*/ 0 w 232"/>
              <a:gd name="T13" fmla="*/ 13 h 25"/>
              <a:gd name="T14" fmla="*/ 25 w 232"/>
              <a:gd name="T15" fmla="*/ 0 h 25"/>
              <a:gd name="T16" fmla="*/ 25 w 232"/>
              <a:gd name="T17" fmla="*/ 25 h 25"/>
              <a:gd name="T18" fmla="*/ 208 w 232"/>
              <a:gd name="T19" fmla="*/ 0 h 25"/>
              <a:gd name="T20" fmla="*/ 232 w 232"/>
              <a:gd name="T21" fmla="*/ 13 h 25"/>
              <a:gd name="T22" fmla="*/ 208 w 232"/>
              <a:gd name="T23" fmla="*/ 25 h 25"/>
              <a:gd name="T24" fmla="*/ 208 w 232"/>
              <a:gd name="T25" fmla="*/ 0 h 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32" h="25">
                <a:moveTo>
                  <a:pt x="21" y="11"/>
                </a:moveTo>
                <a:lnTo>
                  <a:pt x="212" y="11"/>
                </a:lnTo>
                <a:lnTo>
                  <a:pt x="212" y="15"/>
                </a:lnTo>
                <a:lnTo>
                  <a:pt x="21" y="15"/>
                </a:lnTo>
                <a:lnTo>
                  <a:pt x="21" y="11"/>
                </a:lnTo>
                <a:close/>
                <a:moveTo>
                  <a:pt x="25" y="25"/>
                </a:moveTo>
                <a:lnTo>
                  <a:pt x="0" y="13"/>
                </a:lnTo>
                <a:lnTo>
                  <a:pt x="25" y="0"/>
                </a:lnTo>
                <a:lnTo>
                  <a:pt x="25" y="25"/>
                </a:lnTo>
                <a:close/>
                <a:moveTo>
                  <a:pt x="208" y="0"/>
                </a:moveTo>
                <a:lnTo>
                  <a:pt x="232" y="13"/>
                </a:lnTo>
                <a:lnTo>
                  <a:pt x="208" y="25"/>
                </a:lnTo>
                <a:lnTo>
                  <a:pt x="208" y="0"/>
                </a:lnTo>
                <a:close/>
              </a:path>
            </a:pathLst>
          </a:custGeom>
          <a:solidFill>
            <a:srgbClr val="000000"/>
          </a:solidFill>
          <a:ln w="0" cap="flat">
            <a:solidFill>
              <a:srgbClr val="000000"/>
            </a:solidFill>
            <a:prstDash val="solid"/>
            <a:bevel/>
            <a:headEnd/>
            <a:tailEnd/>
          </a:ln>
        </p:spPr>
        <p:txBody>
          <a:bodyPr vert="horz" wrap="square" lIns="91440" tIns="45720" rIns="91440" bIns="45720" numCol="1" anchor="t" anchorCtr="0" compatLnSpc="1">
            <a:prstTxWarp prst="textNoShape">
              <a:avLst/>
            </a:prstTxWarp>
          </a:bodyPr>
          <a:lstStyle/>
          <a:p>
            <a:endParaRPr lang="en-AU"/>
          </a:p>
        </p:txBody>
      </p:sp>
      <p:sp>
        <p:nvSpPr>
          <p:cNvPr id="41" name="Freeform 53"/>
          <p:cNvSpPr>
            <a:spLocks noEditPoints="1"/>
          </p:cNvSpPr>
          <p:nvPr/>
        </p:nvSpPr>
        <p:spPr bwMode="auto">
          <a:xfrm>
            <a:off x="801687" y="3827463"/>
            <a:ext cx="958850" cy="482600"/>
          </a:xfrm>
          <a:custGeom>
            <a:avLst/>
            <a:gdLst>
              <a:gd name="T0" fmla="*/ 246 w 9863"/>
              <a:gd name="T1" fmla="*/ 4821 h 4963"/>
              <a:gd name="T2" fmla="*/ 8 w 9863"/>
              <a:gd name="T3" fmla="*/ 4940 h 4963"/>
              <a:gd name="T4" fmla="*/ 619 w 9863"/>
              <a:gd name="T5" fmla="*/ 4597 h 4963"/>
              <a:gd name="T6" fmla="*/ 470 w 9863"/>
              <a:gd name="T7" fmla="*/ 4746 h 4963"/>
              <a:gd name="T8" fmla="*/ 857 w 9863"/>
              <a:gd name="T9" fmla="*/ 4477 h 4963"/>
              <a:gd name="T10" fmla="*/ 1066 w 9863"/>
              <a:gd name="T11" fmla="*/ 4447 h 4963"/>
              <a:gd name="T12" fmla="*/ 857 w 9863"/>
              <a:gd name="T13" fmla="*/ 4477 h 4963"/>
              <a:gd name="T14" fmla="*/ 1498 w 9863"/>
              <a:gd name="T15" fmla="*/ 4193 h 4963"/>
              <a:gd name="T16" fmla="*/ 1260 w 9863"/>
              <a:gd name="T17" fmla="*/ 4313 h 4963"/>
              <a:gd name="T18" fmla="*/ 1870 w 9863"/>
              <a:gd name="T19" fmla="*/ 3969 h 4963"/>
              <a:gd name="T20" fmla="*/ 1721 w 9863"/>
              <a:gd name="T21" fmla="*/ 4118 h 4963"/>
              <a:gd name="T22" fmla="*/ 2109 w 9863"/>
              <a:gd name="T23" fmla="*/ 3850 h 4963"/>
              <a:gd name="T24" fmla="*/ 2317 w 9863"/>
              <a:gd name="T25" fmla="*/ 3820 h 4963"/>
              <a:gd name="T26" fmla="*/ 2109 w 9863"/>
              <a:gd name="T27" fmla="*/ 3850 h 4963"/>
              <a:gd name="T28" fmla="*/ 2750 w 9863"/>
              <a:gd name="T29" fmla="*/ 3566 h 4963"/>
              <a:gd name="T30" fmla="*/ 2511 w 9863"/>
              <a:gd name="T31" fmla="*/ 3685 h 4963"/>
              <a:gd name="T32" fmla="*/ 3122 w 9863"/>
              <a:gd name="T33" fmla="*/ 3342 h 4963"/>
              <a:gd name="T34" fmla="*/ 2973 w 9863"/>
              <a:gd name="T35" fmla="*/ 3491 h 4963"/>
              <a:gd name="T36" fmla="*/ 3360 w 9863"/>
              <a:gd name="T37" fmla="*/ 3222 h 4963"/>
              <a:gd name="T38" fmla="*/ 3569 w 9863"/>
              <a:gd name="T39" fmla="*/ 3192 h 4963"/>
              <a:gd name="T40" fmla="*/ 3360 w 9863"/>
              <a:gd name="T41" fmla="*/ 3222 h 4963"/>
              <a:gd name="T42" fmla="*/ 4001 w 9863"/>
              <a:gd name="T43" fmla="*/ 2938 h 4963"/>
              <a:gd name="T44" fmla="*/ 3763 w 9863"/>
              <a:gd name="T45" fmla="*/ 3058 h 4963"/>
              <a:gd name="T46" fmla="*/ 4374 w 9863"/>
              <a:gd name="T47" fmla="*/ 2714 h 4963"/>
              <a:gd name="T48" fmla="*/ 4225 w 9863"/>
              <a:gd name="T49" fmla="*/ 2864 h 4963"/>
              <a:gd name="T50" fmla="*/ 4612 w 9863"/>
              <a:gd name="T51" fmla="*/ 2595 h 4963"/>
              <a:gd name="T52" fmla="*/ 4821 w 9863"/>
              <a:gd name="T53" fmla="*/ 2565 h 4963"/>
              <a:gd name="T54" fmla="*/ 4612 w 9863"/>
              <a:gd name="T55" fmla="*/ 2595 h 4963"/>
              <a:gd name="T56" fmla="*/ 5253 w 9863"/>
              <a:gd name="T57" fmla="*/ 2311 h 4963"/>
              <a:gd name="T58" fmla="*/ 5014 w 9863"/>
              <a:gd name="T59" fmla="*/ 2431 h 4963"/>
              <a:gd name="T60" fmla="*/ 5625 w 9863"/>
              <a:gd name="T61" fmla="*/ 2087 h 4963"/>
              <a:gd name="T62" fmla="*/ 5476 w 9863"/>
              <a:gd name="T63" fmla="*/ 2236 h 4963"/>
              <a:gd name="T64" fmla="*/ 5863 w 9863"/>
              <a:gd name="T65" fmla="*/ 1968 h 4963"/>
              <a:gd name="T66" fmla="*/ 6072 w 9863"/>
              <a:gd name="T67" fmla="*/ 1938 h 4963"/>
              <a:gd name="T68" fmla="*/ 5863 w 9863"/>
              <a:gd name="T69" fmla="*/ 1968 h 4963"/>
              <a:gd name="T70" fmla="*/ 6504 w 9863"/>
              <a:gd name="T71" fmla="*/ 1684 h 4963"/>
              <a:gd name="T72" fmla="*/ 6266 w 9863"/>
              <a:gd name="T73" fmla="*/ 1803 h 4963"/>
              <a:gd name="T74" fmla="*/ 6877 w 9863"/>
              <a:gd name="T75" fmla="*/ 1460 h 4963"/>
              <a:gd name="T76" fmla="*/ 6728 w 9863"/>
              <a:gd name="T77" fmla="*/ 1609 h 4963"/>
              <a:gd name="T78" fmla="*/ 7115 w 9863"/>
              <a:gd name="T79" fmla="*/ 1340 h 4963"/>
              <a:gd name="T80" fmla="*/ 7324 w 9863"/>
              <a:gd name="T81" fmla="*/ 1310 h 4963"/>
              <a:gd name="T82" fmla="*/ 7115 w 9863"/>
              <a:gd name="T83" fmla="*/ 1340 h 4963"/>
              <a:gd name="T84" fmla="*/ 7756 w 9863"/>
              <a:gd name="T85" fmla="*/ 1056 h 4963"/>
              <a:gd name="T86" fmla="*/ 7517 w 9863"/>
              <a:gd name="T87" fmla="*/ 1176 h 4963"/>
              <a:gd name="T88" fmla="*/ 8128 w 9863"/>
              <a:gd name="T89" fmla="*/ 832 h 4963"/>
              <a:gd name="T90" fmla="*/ 7979 w 9863"/>
              <a:gd name="T91" fmla="*/ 982 h 4963"/>
              <a:gd name="T92" fmla="*/ 8367 w 9863"/>
              <a:gd name="T93" fmla="*/ 713 h 4963"/>
              <a:gd name="T94" fmla="*/ 8575 w 9863"/>
              <a:gd name="T95" fmla="*/ 683 h 4963"/>
              <a:gd name="T96" fmla="*/ 8367 w 9863"/>
              <a:gd name="T97" fmla="*/ 713 h 4963"/>
              <a:gd name="T98" fmla="*/ 9007 w 9863"/>
              <a:gd name="T99" fmla="*/ 429 h 4963"/>
              <a:gd name="T100" fmla="*/ 8769 w 9863"/>
              <a:gd name="T101" fmla="*/ 548 h 4963"/>
              <a:gd name="T102" fmla="*/ 9380 w 9863"/>
              <a:gd name="T103" fmla="*/ 205 h 4963"/>
              <a:gd name="T104" fmla="*/ 9231 w 9863"/>
              <a:gd name="T105" fmla="*/ 354 h 4963"/>
              <a:gd name="T106" fmla="*/ 9416 w 9863"/>
              <a:gd name="T107" fmla="*/ 1 h 4963"/>
              <a:gd name="T108" fmla="*/ 9416 w 9863"/>
              <a:gd name="T109" fmla="*/ 1 h 49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9863" h="4963">
                <a:moveTo>
                  <a:pt x="23" y="4895"/>
                </a:moveTo>
                <a:lnTo>
                  <a:pt x="202" y="4806"/>
                </a:lnTo>
                <a:cubicBezTo>
                  <a:pt x="218" y="4797"/>
                  <a:pt x="238" y="4804"/>
                  <a:pt x="246" y="4821"/>
                </a:cubicBezTo>
                <a:cubicBezTo>
                  <a:pt x="255" y="4837"/>
                  <a:pt x="248" y="4857"/>
                  <a:pt x="232" y="4865"/>
                </a:cubicBezTo>
                <a:lnTo>
                  <a:pt x="53" y="4955"/>
                </a:lnTo>
                <a:cubicBezTo>
                  <a:pt x="36" y="4963"/>
                  <a:pt x="16" y="4957"/>
                  <a:pt x="8" y="4940"/>
                </a:cubicBezTo>
                <a:cubicBezTo>
                  <a:pt x="0" y="4924"/>
                  <a:pt x="6" y="4904"/>
                  <a:pt x="23" y="4895"/>
                </a:cubicBezTo>
                <a:close/>
                <a:moveTo>
                  <a:pt x="440" y="4686"/>
                </a:moveTo>
                <a:lnTo>
                  <a:pt x="619" y="4597"/>
                </a:lnTo>
                <a:cubicBezTo>
                  <a:pt x="635" y="4588"/>
                  <a:pt x="655" y="4595"/>
                  <a:pt x="664" y="4611"/>
                </a:cubicBezTo>
                <a:cubicBezTo>
                  <a:pt x="672" y="4628"/>
                  <a:pt x="665" y="4648"/>
                  <a:pt x="649" y="4656"/>
                </a:cubicBezTo>
                <a:lnTo>
                  <a:pt x="470" y="4746"/>
                </a:lnTo>
                <a:cubicBezTo>
                  <a:pt x="453" y="4754"/>
                  <a:pt x="433" y="4747"/>
                  <a:pt x="425" y="4731"/>
                </a:cubicBezTo>
                <a:cubicBezTo>
                  <a:pt x="417" y="4714"/>
                  <a:pt x="424" y="4694"/>
                  <a:pt x="440" y="4686"/>
                </a:cubicBezTo>
                <a:close/>
                <a:moveTo>
                  <a:pt x="857" y="4477"/>
                </a:moveTo>
                <a:lnTo>
                  <a:pt x="1036" y="4387"/>
                </a:lnTo>
                <a:cubicBezTo>
                  <a:pt x="1052" y="4379"/>
                  <a:pt x="1073" y="4386"/>
                  <a:pt x="1081" y="4402"/>
                </a:cubicBezTo>
                <a:cubicBezTo>
                  <a:pt x="1089" y="4419"/>
                  <a:pt x="1082" y="4439"/>
                  <a:pt x="1066" y="4447"/>
                </a:cubicBezTo>
                <a:lnTo>
                  <a:pt x="887" y="4537"/>
                </a:lnTo>
                <a:cubicBezTo>
                  <a:pt x="871" y="4545"/>
                  <a:pt x="851" y="4538"/>
                  <a:pt x="842" y="4522"/>
                </a:cubicBezTo>
                <a:cubicBezTo>
                  <a:pt x="834" y="4505"/>
                  <a:pt x="841" y="4485"/>
                  <a:pt x="857" y="4477"/>
                </a:cubicBezTo>
                <a:close/>
                <a:moveTo>
                  <a:pt x="1274" y="4268"/>
                </a:moveTo>
                <a:lnTo>
                  <a:pt x="1453" y="4178"/>
                </a:lnTo>
                <a:cubicBezTo>
                  <a:pt x="1470" y="4170"/>
                  <a:pt x="1490" y="4177"/>
                  <a:pt x="1498" y="4193"/>
                </a:cubicBezTo>
                <a:cubicBezTo>
                  <a:pt x="1506" y="4210"/>
                  <a:pt x="1500" y="4230"/>
                  <a:pt x="1483" y="4238"/>
                </a:cubicBezTo>
                <a:lnTo>
                  <a:pt x="1304" y="4328"/>
                </a:lnTo>
                <a:cubicBezTo>
                  <a:pt x="1288" y="4336"/>
                  <a:pt x="1268" y="4329"/>
                  <a:pt x="1260" y="4313"/>
                </a:cubicBezTo>
                <a:cubicBezTo>
                  <a:pt x="1251" y="4296"/>
                  <a:pt x="1258" y="4276"/>
                  <a:pt x="1274" y="4268"/>
                </a:cubicBezTo>
                <a:close/>
                <a:moveTo>
                  <a:pt x="1692" y="4059"/>
                </a:moveTo>
                <a:lnTo>
                  <a:pt x="1870" y="3969"/>
                </a:lnTo>
                <a:cubicBezTo>
                  <a:pt x="1887" y="3961"/>
                  <a:pt x="1907" y="3968"/>
                  <a:pt x="1915" y="3984"/>
                </a:cubicBezTo>
                <a:cubicBezTo>
                  <a:pt x="1923" y="4001"/>
                  <a:pt x="1917" y="4021"/>
                  <a:pt x="1900" y="4029"/>
                </a:cubicBezTo>
                <a:lnTo>
                  <a:pt x="1721" y="4118"/>
                </a:lnTo>
                <a:cubicBezTo>
                  <a:pt x="1705" y="4127"/>
                  <a:pt x="1685" y="4120"/>
                  <a:pt x="1677" y="4104"/>
                </a:cubicBezTo>
                <a:cubicBezTo>
                  <a:pt x="1668" y="4087"/>
                  <a:pt x="1675" y="4067"/>
                  <a:pt x="1692" y="4059"/>
                </a:cubicBezTo>
                <a:close/>
                <a:moveTo>
                  <a:pt x="2109" y="3850"/>
                </a:moveTo>
                <a:lnTo>
                  <a:pt x="2288" y="3760"/>
                </a:lnTo>
                <a:cubicBezTo>
                  <a:pt x="2304" y="3752"/>
                  <a:pt x="2324" y="3758"/>
                  <a:pt x="2332" y="3775"/>
                </a:cubicBezTo>
                <a:cubicBezTo>
                  <a:pt x="2341" y="3791"/>
                  <a:pt x="2334" y="3811"/>
                  <a:pt x="2317" y="3820"/>
                </a:cubicBezTo>
                <a:lnTo>
                  <a:pt x="2139" y="3909"/>
                </a:lnTo>
                <a:cubicBezTo>
                  <a:pt x="2122" y="3918"/>
                  <a:pt x="2102" y="3911"/>
                  <a:pt x="2094" y="3894"/>
                </a:cubicBezTo>
                <a:cubicBezTo>
                  <a:pt x="2086" y="3878"/>
                  <a:pt x="2092" y="3858"/>
                  <a:pt x="2109" y="3850"/>
                </a:cubicBezTo>
                <a:close/>
                <a:moveTo>
                  <a:pt x="2526" y="3641"/>
                </a:moveTo>
                <a:lnTo>
                  <a:pt x="2705" y="3551"/>
                </a:lnTo>
                <a:cubicBezTo>
                  <a:pt x="2721" y="3543"/>
                  <a:pt x="2741" y="3549"/>
                  <a:pt x="2750" y="3566"/>
                </a:cubicBezTo>
                <a:cubicBezTo>
                  <a:pt x="2758" y="3582"/>
                  <a:pt x="2751" y="3602"/>
                  <a:pt x="2735" y="3611"/>
                </a:cubicBezTo>
                <a:lnTo>
                  <a:pt x="2556" y="3700"/>
                </a:lnTo>
                <a:cubicBezTo>
                  <a:pt x="2539" y="3708"/>
                  <a:pt x="2519" y="3702"/>
                  <a:pt x="2511" y="3685"/>
                </a:cubicBezTo>
                <a:cubicBezTo>
                  <a:pt x="2503" y="3669"/>
                  <a:pt x="2510" y="3649"/>
                  <a:pt x="2526" y="3641"/>
                </a:cubicBezTo>
                <a:close/>
                <a:moveTo>
                  <a:pt x="2943" y="3431"/>
                </a:moveTo>
                <a:lnTo>
                  <a:pt x="3122" y="3342"/>
                </a:lnTo>
                <a:cubicBezTo>
                  <a:pt x="3138" y="3334"/>
                  <a:pt x="3158" y="3340"/>
                  <a:pt x="3167" y="3357"/>
                </a:cubicBezTo>
                <a:cubicBezTo>
                  <a:pt x="3175" y="3373"/>
                  <a:pt x="3168" y="3393"/>
                  <a:pt x="3152" y="3401"/>
                </a:cubicBezTo>
                <a:lnTo>
                  <a:pt x="2973" y="3491"/>
                </a:lnTo>
                <a:cubicBezTo>
                  <a:pt x="2957" y="3499"/>
                  <a:pt x="2937" y="3493"/>
                  <a:pt x="2928" y="3476"/>
                </a:cubicBezTo>
                <a:cubicBezTo>
                  <a:pt x="2920" y="3460"/>
                  <a:pt x="2927" y="3440"/>
                  <a:pt x="2943" y="3431"/>
                </a:cubicBezTo>
                <a:close/>
                <a:moveTo>
                  <a:pt x="3360" y="3222"/>
                </a:moveTo>
                <a:lnTo>
                  <a:pt x="3539" y="3133"/>
                </a:lnTo>
                <a:cubicBezTo>
                  <a:pt x="3556" y="3124"/>
                  <a:pt x="3576" y="3131"/>
                  <a:pt x="3584" y="3148"/>
                </a:cubicBezTo>
                <a:cubicBezTo>
                  <a:pt x="3592" y="3164"/>
                  <a:pt x="3585" y="3184"/>
                  <a:pt x="3569" y="3192"/>
                </a:cubicBezTo>
                <a:lnTo>
                  <a:pt x="3390" y="3282"/>
                </a:lnTo>
                <a:cubicBezTo>
                  <a:pt x="3374" y="3290"/>
                  <a:pt x="3354" y="3284"/>
                  <a:pt x="3345" y="3267"/>
                </a:cubicBezTo>
                <a:cubicBezTo>
                  <a:pt x="3337" y="3251"/>
                  <a:pt x="3344" y="3231"/>
                  <a:pt x="3360" y="3222"/>
                </a:cubicBezTo>
                <a:close/>
                <a:moveTo>
                  <a:pt x="3778" y="3013"/>
                </a:moveTo>
                <a:lnTo>
                  <a:pt x="3956" y="2924"/>
                </a:lnTo>
                <a:cubicBezTo>
                  <a:pt x="3973" y="2915"/>
                  <a:pt x="3993" y="2922"/>
                  <a:pt x="4001" y="2938"/>
                </a:cubicBezTo>
                <a:cubicBezTo>
                  <a:pt x="4009" y="2955"/>
                  <a:pt x="4003" y="2975"/>
                  <a:pt x="3986" y="2983"/>
                </a:cubicBezTo>
                <a:lnTo>
                  <a:pt x="3807" y="3073"/>
                </a:lnTo>
                <a:cubicBezTo>
                  <a:pt x="3791" y="3081"/>
                  <a:pt x="3771" y="3074"/>
                  <a:pt x="3763" y="3058"/>
                </a:cubicBezTo>
                <a:cubicBezTo>
                  <a:pt x="3754" y="3041"/>
                  <a:pt x="3761" y="3021"/>
                  <a:pt x="3778" y="3013"/>
                </a:cubicBezTo>
                <a:close/>
                <a:moveTo>
                  <a:pt x="4195" y="2804"/>
                </a:moveTo>
                <a:lnTo>
                  <a:pt x="4374" y="2714"/>
                </a:lnTo>
                <a:cubicBezTo>
                  <a:pt x="4390" y="2706"/>
                  <a:pt x="4410" y="2713"/>
                  <a:pt x="4418" y="2729"/>
                </a:cubicBezTo>
                <a:cubicBezTo>
                  <a:pt x="4427" y="2746"/>
                  <a:pt x="4420" y="2766"/>
                  <a:pt x="4403" y="2774"/>
                </a:cubicBezTo>
                <a:lnTo>
                  <a:pt x="4225" y="2864"/>
                </a:lnTo>
                <a:cubicBezTo>
                  <a:pt x="4208" y="2872"/>
                  <a:pt x="4188" y="2865"/>
                  <a:pt x="4180" y="2849"/>
                </a:cubicBezTo>
                <a:cubicBezTo>
                  <a:pt x="4172" y="2832"/>
                  <a:pt x="4178" y="2812"/>
                  <a:pt x="4195" y="2804"/>
                </a:cubicBezTo>
                <a:close/>
                <a:moveTo>
                  <a:pt x="4612" y="2595"/>
                </a:moveTo>
                <a:lnTo>
                  <a:pt x="4791" y="2505"/>
                </a:lnTo>
                <a:cubicBezTo>
                  <a:pt x="4807" y="2497"/>
                  <a:pt x="4827" y="2504"/>
                  <a:pt x="4835" y="2520"/>
                </a:cubicBezTo>
                <a:cubicBezTo>
                  <a:pt x="4844" y="2537"/>
                  <a:pt x="4837" y="2557"/>
                  <a:pt x="4821" y="2565"/>
                </a:cubicBezTo>
                <a:lnTo>
                  <a:pt x="4642" y="2655"/>
                </a:lnTo>
                <a:cubicBezTo>
                  <a:pt x="4625" y="2663"/>
                  <a:pt x="4605" y="2656"/>
                  <a:pt x="4597" y="2640"/>
                </a:cubicBezTo>
                <a:cubicBezTo>
                  <a:pt x="4589" y="2623"/>
                  <a:pt x="4595" y="2603"/>
                  <a:pt x="4612" y="2595"/>
                </a:cubicBezTo>
                <a:close/>
                <a:moveTo>
                  <a:pt x="5029" y="2386"/>
                </a:moveTo>
                <a:lnTo>
                  <a:pt x="5208" y="2296"/>
                </a:lnTo>
                <a:cubicBezTo>
                  <a:pt x="5224" y="2288"/>
                  <a:pt x="5244" y="2295"/>
                  <a:pt x="5253" y="2311"/>
                </a:cubicBezTo>
                <a:cubicBezTo>
                  <a:pt x="5261" y="2328"/>
                  <a:pt x="5254" y="2348"/>
                  <a:pt x="5238" y="2356"/>
                </a:cubicBezTo>
                <a:lnTo>
                  <a:pt x="5059" y="2445"/>
                </a:lnTo>
                <a:cubicBezTo>
                  <a:pt x="5043" y="2454"/>
                  <a:pt x="5022" y="2447"/>
                  <a:pt x="5014" y="2431"/>
                </a:cubicBezTo>
                <a:cubicBezTo>
                  <a:pt x="5006" y="2414"/>
                  <a:pt x="5013" y="2394"/>
                  <a:pt x="5029" y="2386"/>
                </a:cubicBezTo>
                <a:close/>
                <a:moveTo>
                  <a:pt x="5446" y="2177"/>
                </a:moveTo>
                <a:lnTo>
                  <a:pt x="5625" y="2087"/>
                </a:lnTo>
                <a:cubicBezTo>
                  <a:pt x="5642" y="2079"/>
                  <a:pt x="5662" y="2085"/>
                  <a:pt x="5670" y="2102"/>
                </a:cubicBezTo>
                <a:cubicBezTo>
                  <a:pt x="5678" y="2118"/>
                  <a:pt x="5671" y="2138"/>
                  <a:pt x="5655" y="2147"/>
                </a:cubicBezTo>
                <a:lnTo>
                  <a:pt x="5476" y="2236"/>
                </a:lnTo>
                <a:cubicBezTo>
                  <a:pt x="5460" y="2245"/>
                  <a:pt x="5440" y="2238"/>
                  <a:pt x="5431" y="2221"/>
                </a:cubicBezTo>
                <a:cubicBezTo>
                  <a:pt x="5423" y="2205"/>
                  <a:pt x="5430" y="2185"/>
                  <a:pt x="5446" y="2177"/>
                </a:cubicBezTo>
                <a:close/>
                <a:moveTo>
                  <a:pt x="5863" y="1968"/>
                </a:moveTo>
                <a:lnTo>
                  <a:pt x="6042" y="1878"/>
                </a:lnTo>
                <a:cubicBezTo>
                  <a:pt x="6059" y="1870"/>
                  <a:pt x="6079" y="1876"/>
                  <a:pt x="6087" y="1893"/>
                </a:cubicBezTo>
                <a:cubicBezTo>
                  <a:pt x="6095" y="1909"/>
                  <a:pt x="6089" y="1929"/>
                  <a:pt x="6072" y="1938"/>
                </a:cubicBezTo>
                <a:lnTo>
                  <a:pt x="5893" y="2027"/>
                </a:lnTo>
                <a:cubicBezTo>
                  <a:pt x="5877" y="2035"/>
                  <a:pt x="5857" y="2029"/>
                  <a:pt x="5849" y="2012"/>
                </a:cubicBezTo>
                <a:cubicBezTo>
                  <a:pt x="5840" y="1996"/>
                  <a:pt x="5847" y="1976"/>
                  <a:pt x="5863" y="1968"/>
                </a:cubicBezTo>
                <a:close/>
                <a:moveTo>
                  <a:pt x="6281" y="1758"/>
                </a:moveTo>
                <a:lnTo>
                  <a:pt x="6459" y="1669"/>
                </a:lnTo>
                <a:cubicBezTo>
                  <a:pt x="6476" y="1661"/>
                  <a:pt x="6496" y="1667"/>
                  <a:pt x="6504" y="1684"/>
                </a:cubicBezTo>
                <a:cubicBezTo>
                  <a:pt x="6512" y="1700"/>
                  <a:pt x="6506" y="1720"/>
                  <a:pt x="6489" y="1728"/>
                </a:cubicBezTo>
                <a:lnTo>
                  <a:pt x="6311" y="1818"/>
                </a:lnTo>
                <a:cubicBezTo>
                  <a:pt x="6294" y="1826"/>
                  <a:pt x="6274" y="1820"/>
                  <a:pt x="6266" y="1803"/>
                </a:cubicBezTo>
                <a:cubicBezTo>
                  <a:pt x="6258" y="1787"/>
                  <a:pt x="6264" y="1767"/>
                  <a:pt x="6281" y="1758"/>
                </a:cubicBezTo>
                <a:close/>
                <a:moveTo>
                  <a:pt x="6698" y="1549"/>
                </a:moveTo>
                <a:lnTo>
                  <a:pt x="6877" y="1460"/>
                </a:lnTo>
                <a:cubicBezTo>
                  <a:pt x="6893" y="1451"/>
                  <a:pt x="6913" y="1458"/>
                  <a:pt x="6921" y="1475"/>
                </a:cubicBezTo>
                <a:cubicBezTo>
                  <a:pt x="6930" y="1491"/>
                  <a:pt x="6923" y="1511"/>
                  <a:pt x="6907" y="1519"/>
                </a:cubicBezTo>
                <a:lnTo>
                  <a:pt x="6728" y="1609"/>
                </a:lnTo>
                <a:cubicBezTo>
                  <a:pt x="6711" y="1617"/>
                  <a:pt x="6691" y="1611"/>
                  <a:pt x="6683" y="1594"/>
                </a:cubicBezTo>
                <a:cubicBezTo>
                  <a:pt x="6675" y="1578"/>
                  <a:pt x="6681" y="1558"/>
                  <a:pt x="6698" y="1549"/>
                </a:cubicBezTo>
                <a:close/>
                <a:moveTo>
                  <a:pt x="7115" y="1340"/>
                </a:moveTo>
                <a:lnTo>
                  <a:pt x="7294" y="1251"/>
                </a:lnTo>
                <a:cubicBezTo>
                  <a:pt x="7310" y="1242"/>
                  <a:pt x="7330" y="1249"/>
                  <a:pt x="7339" y="1265"/>
                </a:cubicBezTo>
                <a:cubicBezTo>
                  <a:pt x="7347" y="1282"/>
                  <a:pt x="7340" y="1302"/>
                  <a:pt x="7324" y="1310"/>
                </a:cubicBezTo>
                <a:lnTo>
                  <a:pt x="7145" y="1400"/>
                </a:lnTo>
                <a:cubicBezTo>
                  <a:pt x="7128" y="1408"/>
                  <a:pt x="7108" y="1401"/>
                  <a:pt x="7100" y="1385"/>
                </a:cubicBezTo>
                <a:cubicBezTo>
                  <a:pt x="7092" y="1368"/>
                  <a:pt x="7099" y="1348"/>
                  <a:pt x="7115" y="1340"/>
                </a:cubicBezTo>
                <a:close/>
                <a:moveTo>
                  <a:pt x="7532" y="1131"/>
                </a:moveTo>
                <a:lnTo>
                  <a:pt x="7711" y="1041"/>
                </a:lnTo>
                <a:cubicBezTo>
                  <a:pt x="7727" y="1033"/>
                  <a:pt x="7748" y="1040"/>
                  <a:pt x="7756" y="1056"/>
                </a:cubicBezTo>
                <a:cubicBezTo>
                  <a:pt x="7764" y="1073"/>
                  <a:pt x="7757" y="1093"/>
                  <a:pt x="7741" y="1101"/>
                </a:cubicBezTo>
                <a:lnTo>
                  <a:pt x="7562" y="1191"/>
                </a:lnTo>
                <a:cubicBezTo>
                  <a:pt x="7546" y="1199"/>
                  <a:pt x="7526" y="1192"/>
                  <a:pt x="7517" y="1176"/>
                </a:cubicBezTo>
                <a:cubicBezTo>
                  <a:pt x="7509" y="1159"/>
                  <a:pt x="7516" y="1139"/>
                  <a:pt x="7532" y="1131"/>
                </a:cubicBezTo>
                <a:close/>
                <a:moveTo>
                  <a:pt x="7949" y="922"/>
                </a:moveTo>
                <a:lnTo>
                  <a:pt x="8128" y="832"/>
                </a:lnTo>
                <a:cubicBezTo>
                  <a:pt x="8145" y="824"/>
                  <a:pt x="8165" y="831"/>
                  <a:pt x="8173" y="847"/>
                </a:cubicBezTo>
                <a:cubicBezTo>
                  <a:pt x="8181" y="864"/>
                  <a:pt x="8175" y="884"/>
                  <a:pt x="8158" y="892"/>
                </a:cubicBezTo>
                <a:lnTo>
                  <a:pt x="7979" y="982"/>
                </a:lnTo>
                <a:cubicBezTo>
                  <a:pt x="7963" y="990"/>
                  <a:pt x="7943" y="983"/>
                  <a:pt x="7935" y="967"/>
                </a:cubicBezTo>
                <a:cubicBezTo>
                  <a:pt x="7926" y="950"/>
                  <a:pt x="7933" y="930"/>
                  <a:pt x="7949" y="922"/>
                </a:cubicBezTo>
                <a:close/>
                <a:moveTo>
                  <a:pt x="8367" y="713"/>
                </a:moveTo>
                <a:lnTo>
                  <a:pt x="8545" y="623"/>
                </a:lnTo>
                <a:cubicBezTo>
                  <a:pt x="8562" y="615"/>
                  <a:pt x="8582" y="622"/>
                  <a:pt x="8590" y="638"/>
                </a:cubicBezTo>
                <a:cubicBezTo>
                  <a:pt x="8598" y="655"/>
                  <a:pt x="8592" y="675"/>
                  <a:pt x="8575" y="683"/>
                </a:cubicBezTo>
                <a:lnTo>
                  <a:pt x="8396" y="772"/>
                </a:lnTo>
                <a:cubicBezTo>
                  <a:pt x="8380" y="781"/>
                  <a:pt x="8360" y="774"/>
                  <a:pt x="8352" y="758"/>
                </a:cubicBezTo>
                <a:cubicBezTo>
                  <a:pt x="8343" y="741"/>
                  <a:pt x="8350" y="721"/>
                  <a:pt x="8367" y="713"/>
                </a:cubicBezTo>
                <a:close/>
                <a:moveTo>
                  <a:pt x="8784" y="504"/>
                </a:moveTo>
                <a:lnTo>
                  <a:pt x="8963" y="414"/>
                </a:lnTo>
                <a:cubicBezTo>
                  <a:pt x="8979" y="406"/>
                  <a:pt x="8999" y="412"/>
                  <a:pt x="9007" y="429"/>
                </a:cubicBezTo>
                <a:cubicBezTo>
                  <a:pt x="9016" y="445"/>
                  <a:pt x="9009" y="465"/>
                  <a:pt x="8992" y="474"/>
                </a:cubicBezTo>
                <a:lnTo>
                  <a:pt x="8814" y="563"/>
                </a:lnTo>
                <a:cubicBezTo>
                  <a:pt x="8797" y="572"/>
                  <a:pt x="8777" y="565"/>
                  <a:pt x="8769" y="548"/>
                </a:cubicBezTo>
                <a:cubicBezTo>
                  <a:pt x="8761" y="532"/>
                  <a:pt x="8767" y="512"/>
                  <a:pt x="8784" y="504"/>
                </a:cubicBezTo>
                <a:close/>
                <a:moveTo>
                  <a:pt x="9201" y="295"/>
                </a:moveTo>
                <a:lnTo>
                  <a:pt x="9380" y="205"/>
                </a:lnTo>
                <a:cubicBezTo>
                  <a:pt x="9396" y="197"/>
                  <a:pt x="9416" y="203"/>
                  <a:pt x="9425" y="220"/>
                </a:cubicBezTo>
                <a:cubicBezTo>
                  <a:pt x="9433" y="236"/>
                  <a:pt x="9426" y="256"/>
                  <a:pt x="9410" y="265"/>
                </a:cubicBezTo>
                <a:lnTo>
                  <a:pt x="9231" y="354"/>
                </a:lnTo>
                <a:cubicBezTo>
                  <a:pt x="9214" y="362"/>
                  <a:pt x="9194" y="356"/>
                  <a:pt x="9186" y="339"/>
                </a:cubicBezTo>
                <a:cubicBezTo>
                  <a:pt x="9178" y="323"/>
                  <a:pt x="9185" y="303"/>
                  <a:pt x="9201" y="295"/>
                </a:cubicBezTo>
                <a:close/>
                <a:moveTo>
                  <a:pt x="9416" y="1"/>
                </a:moveTo>
                <a:lnTo>
                  <a:pt x="9863" y="0"/>
                </a:lnTo>
                <a:lnTo>
                  <a:pt x="9595" y="358"/>
                </a:lnTo>
                <a:lnTo>
                  <a:pt x="9416" y="1"/>
                </a:lnTo>
                <a:close/>
              </a:path>
            </a:pathLst>
          </a:custGeom>
          <a:solidFill>
            <a:srgbClr val="000000"/>
          </a:solidFill>
          <a:ln w="0" cap="flat">
            <a:solidFill>
              <a:srgbClr val="000000"/>
            </a:solidFill>
            <a:prstDash val="solid"/>
            <a:bevel/>
            <a:headEnd/>
            <a:tailEnd/>
          </a:ln>
        </p:spPr>
        <p:txBody>
          <a:bodyPr vert="horz" wrap="square" lIns="91440" tIns="45720" rIns="91440" bIns="45720" numCol="1" anchor="t" anchorCtr="0" compatLnSpc="1">
            <a:prstTxWarp prst="textNoShape">
              <a:avLst/>
            </a:prstTxWarp>
          </a:bodyPr>
          <a:lstStyle/>
          <a:p>
            <a:endParaRPr lang="en-AU"/>
          </a:p>
        </p:txBody>
      </p:sp>
      <p:sp>
        <p:nvSpPr>
          <p:cNvPr id="42" name="Rectangle 54"/>
          <p:cNvSpPr>
            <a:spLocks noChangeArrowheads="1"/>
          </p:cNvSpPr>
          <p:nvPr/>
        </p:nvSpPr>
        <p:spPr bwMode="auto">
          <a:xfrm>
            <a:off x="1798637" y="4392613"/>
            <a:ext cx="1177925" cy="354013"/>
          </a:xfrm>
          <a:prstGeom prst="rect">
            <a:avLst/>
          </a:prstGeom>
          <a:noFill/>
          <a:ln w="4763" cap="rnd">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AU"/>
          </a:p>
        </p:txBody>
      </p:sp>
      <p:sp>
        <p:nvSpPr>
          <p:cNvPr id="43" name="Rectangle 55"/>
          <p:cNvSpPr>
            <a:spLocks noChangeArrowheads="1"/>
          </p:cNvSpPr>
          <p:nvPr/>
        </p:nvSpPr>
        <p:spPr bwMode="auto">
          <a:xfrm>
            <a:off x="1882775" y="4441825"/>
            <a:ext cx="1089025" cy="10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500" b="0" i="0" u="none" strike="noStrike" cap="none" normalizeH="0" baseline="0" smtClean="0">
                <a:ln>
                  <a:noFill/>
                </a:ln>
                <a:solidFill>
                  <a:srgbClr val="000000"/>
                </a:solidFill>
                <a:effectLst/>
                <a:latin typeface="Arial" pitchFamily="34" charset="0"/>
                <a:cs typeface="Arial" pitchFamily="34" charset="0"/>
              </a:rPr>
              <a:t>Descriptions of proposed radio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44" name="Rectangle 56"/>
          <p:cNvSpPr>
            <a:spLocks noChangeArrowheads="1"/>
          </p:cNvSpPr>
          <p:nvPr/>
        </p:nvSpPr>
        <p:spPr bwMode="auto">
          <a:xfrm>
            <a:off x="1882775" y="4519613"/>
            <a:ext cx="944563" cy="10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500" b="0" i="0" u="none" strike="noStrike" cap="none" normalizeH="0" baseline="0" smtClean="0">
                <a:ln>
                  <a:noFill/>
                </a:ln>
                <a:solidFill>
                  <a:srgbClr val="000000"/>
                </a:solidFill>
                <a:effectLst/>
                <a:latin typeface="Arial" pitchFamily="34" charset="0"/>
                <a:cs typeface="Arial" pitchFamily="34" charset="0"/>
              </a:rPr>
              <a:t>interface technologies and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45" name="Rectangle 57"/>
          <p:cNvSpPr>
            <a:spLocks noChangeArrowheads="1"/>
          </p:cNvSpPr>
          <p:nvPr/>
        </p:nvSpPr>
        <p:spPr bwMode="auto">
          <a:xfrm>
            <a:off x="1882775" y="4597400"/>
            <a:ext cx="641350" cy="10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500" b="0" i="0" u="none" strike="noStrike" cap="none" normalizeH="0" baseline="0" smtClean="0">
                <a:ln>
                  <a:noFill/>
                </a:ln>
                <a:solidFill>
                  <a:srgbClr val="000000"/>
                </a:solidFill>
                <a:effectLst/>
                <a:latin typeface="Arial" pitchFamily="34" charset="0"/>
                <a:cs typeface="Arial" pitchFamily="34" charset="0"/>
              </a:rPr>
              <a:t>evaluation reports</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46" name="Freeform 58"/>
          <p:cNvSpPr>
            <a:spLocks noEditPoints="1"/>
          </p:cNvSpPr>
          <p:nvPr/>
        </p:nvSpPr>
        <p:spPr bwMode="auto">
          <a:xfrm>
            <a:off x="2293937" y="4156075"/>
            <a:ext cx="39688" cy="223838"/>
          </a:xfrm>
          <a:custGeom>
            <a:avLst/>
            <a:gdLst>
              <a:gd name="T0" fmla="*/ 233 w 400"/>
              <a:gd name="T1" fmla="*/ 33 h 2300"/>
              <a:gd name="T2" fmla="*/ 233 w 400"/>
              <a:gd name="T3" fmla="*/ 1967 h 2300"/>
              <a:gd name="T4" fmla="*/ 200 w 400"/>
              <a:gd name="T5" fmla="*/ 2000 h 2300"/>
              <a:gd name="T6" fmla="*/ 166 w 400"/>
              <a:gd name="T7" fmla="*/ 1967 h 2300"/>
              <a:gd name="T8" fmla="*/ 166 w 400"/>
              <a:gd name="T9" fmla="*/ 33 h 2300"/>
              <a:gd name="T10" fmla="*/ 200 w 400"/>
              <a:gd name="T11" fmla="*/ 0 h 2300"/>
              <a:gd name="T12" fmla="*/ 233 w 400"/>
              <a:gd name="T13" fmla="*/ 33 h 2300"/>
              <a:gd name="T14" fmla="*/ 400 w 400"/>
              <a:gd name="T15" fmla="*/ 1900 h 2300"/>
              <a:gd name="T16" fmla="*/ 200 w 400"/>
              <a:gd name="T17" fmla="*/ 2300 h 2300"/>
              <a:gd name="T18" fmla="*/ 0 w 400"/>
              <a:gd name="T19" fmla="*/ 1900 h 2300"/>
              <a:gd name="T20" fmla="*/ 400 w 400"/>
              <a:gd name="T21" fmla="*/ 1900 h 23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00" h="2300">
                <a:moveTo>
                  <a:pt x="233" y="33"/>
                </a:moveTo>
                <a:lnTo>
                  <a:pt x="233" y="1967"/>
                </a:lnTo>
                <a:cubicBezTo>
                  <a:pt x="233" y="1985"/>
                  <a:pt x="218" y="2000"/>
                  <a:pt x="200" y="2000"/>
                </a:cubicBezTo>
                <a:cubicBezTo>
                  <a:pt x="181" y="2000"/>
                  <a:pt x="166" y="1985"/>
                  <a:pt x="166" y="1967"/>
                </a:cubicBezTo>
                <a:lnTo>
                  <a:pt x="166" y="33"/>
                </a:lnTo>
                <a:cubicBezTo>
                  <a:pt x="166" y="15"/>
                  <a:pt x="181" y="0"/>
                  <a:pt x="200" y="0"/>
                </a:cubicBezTo>
                <a:cubicBezTo>
                  <a:pt x="218" y="0"/>
                  <a:pt x="233" y="15"/>
                  <a:pt x="233" y="33"/>
                </a:cubicBezTo>
                <a:close/>
                <a:moveTo>
                  <a:pt x="400" y="1900"/>
                </a:moveTo>
                <a:lnTo>
                  <a:pt x="200" y="2300"/>
                </a:lnTo>
                <a:lnTo>
                  <a:pt x="0" y="1900"/>
                </a:lnTo>
                <a:lnTo>
                  <a:pt x="400" y="1900"/>
                </a:lnTo>
                <a:close/>
              </a:path>
            </a:pathLst>
          </a:custGeom>
          <a:solidFill>
            <a:srgbClr val="000000"/>
          </a:solidFill>
          <a:ln w="0" cap="flat">
            <a:solidFill>
              <a:srgbClr val="000000"/>
            </a:solidFill>
            <a:prstDash val="solid"/>
            <a:bevel/>
            <a:headEnd/>
            <a:tailEnd/>
          </a:ln>
        </p:spPr>
        <p:txBody>
          <a:bodyPr vert="horz" wrap="square" lIns="91440" tIns="45720" rIns="91440" bIns="45720" numCol="1" anchor="t" anchorCtr="0" compatLnSpc="1">
            <a:prstTxWarp prst="textNoShape">
              <a:avLst/>
            </a:prstTxWarp>
          </a:bodyPr>
          <a:lstStyle/>
          <a:p>
            <a:endParaRPr lang="en-AU"/>
          </a:p>
        </p:txBody>
      </p:sp>
      <p:sp>
        <p:nvSpPr>
          <p:cNvPr id="47" name="Freeform 59"/>
          <p:cNvSpPr>
            <a:spLocks noEditPoints="1"/>
          </p:cNvSpPr>
          <p:nvPr/>
        </p:nvSpPr>
        <p:spPr bwMode="auto">
          <a:xfrm>
            <a:off x="1319212" y="4543425"/>
            <a:ext cx="482600" cy="38100"/>
          </a:xfrm>
          <a:custGeom>
            <a:avLst/>
            <a:gdLst>
              <a:gd name="T0" fmla="*/ 4917 w 4950"/>
              <a:gd name="T1" fmla="*/ 234 h 400"/>
              <a:gd name="T2" fmla="*/ 334 w 4950"/>
              <a:gd name="T3" fmla="*/ 234 h 400"/>
              <a:gd name="T4" fmla="*/ 300 w 4950"/>
              <a:gd name="T5" fmla="*/ 200 h 400"/>
              <a:gd name="T6" fmla="*/ 334 w 4950"/>
              <a:gd name="T7" fmla="*/ 167 h 400"/>
              <a:gd name="T8" fmla="*/ 4917 w 4950"/>
              <a:gd name="T9" fmla="*/ 167 h 400"/>
              <a:gd name="T10" fmla="*/ 4950 w 4950"/>
              <a:gd name="T11" fmla="*/ 200 h 400"/>
              <a:gd name="T12" fmla="*/ 4917 w 4950"/>
              <a:gd name="T13" fmla="*/ 234 h 400"/>
              <a:gd name="T14" fmla="*/ 400 w 4950"/>
              <a:gd name="T15" fmla="*/ 400 h 400"/>
              <a:gd name="T16" fmla="*/ 0 w 4950"/>
              <a:gd name="T17" fmla="*/ 200 h 400"/>
              <a:gd name="T18" fmla="*/ 400 w 4950"/>
              <a:gd name="T19" fmla="*/ 0 h 400"/>
              <a:gd name="T20" fmla="*/ 400 w 4950"/>
              <a:gd name="T21" fmla="*/ 400 h 4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950" h="400">
                <a:moveTo>
                  <a:pt x="4917" y="234"/>
                </a:moveTo>
                <a:lnTo>
                  <a:pt x="334" y="234"/>
                </a:lnTo>
                <a:cubicBezTo>
                  <a:pt x="315" y="234"/>
                  <a:pt x="300" y="219"/>
                  <a:pt x="300" y="200"/>
                </a:cubicBezTo>
                <a:cubicBezTo>
                  <a:pt x="300" y="182"/>
                  <a:pt x="315" y="167"/>
                  <a:pt x="334" y="167"/>
                </a:cubicBezTo>
                <a:lnTo>
                  <a:pt x="4917" y="167"/>
                </a:lnTo>
                <a:cubicBezTo>
                  <a:pt x="4936" y="167"/>
                  <a:pt x="4950" y="182"/>
                  <a:pt x="4950" y="200"/>
                </a:cubicBezTo>
                <a:cubicBezTo>
                  <a:pt x="4950" y="219"/>
                  <a:pt x="4936" y="234"/>
                  <a:pt x="4917" y="234"/>
                </a:cubicBezTo>
                <a:close/>
                <a:moveTo>
                  <a:pt x="400" y="400"/>
                </a:moveTo>
                <a:lnTo>
                  <a:pt x="0" y="200"/>
                </a:lnTo>
                <a:lnTo>
                  <a:pt x="400" y="0"/>
                </a:lnTo>
                <a:lnTo>
                  <a:pt x="400" y="400"/>
                </a:lnTo>
                <a:close/>
              </a:path>
            </a:pathLst>
          </a:custGeom>
          <a:solidFill>
            <a:srgbClr val="000000"/>
          </a:solidFill>
          <a:ln w="0" cap="flat">
            <a:solidFill>
              <a:srgbClr val="000000"/>
            </a:solidFill>
            <a:prstDash val="solid"/>
            <a:bevel/>
            <a:headEnd/>
            <a:tailEnd/>
          </a:ln>
        </p:spPr>
        <p:txBody>
          <a:bodyPr vert="horz" wrap="square" lIns="91440" tIns="45720" rIns="91440" bIns="45720" numCol="1" anchor="t" anchorCtr="0" compatLnSpc="1">
            <a:prstTxWarp prst="textNoShape">
              <a:avLst/>
            </a:prstTxWarp>
          </a:bodyPr>
          <a:lstStyle/>
          <a:p>
            <a:endParaRPr lang="en-AU"/>
          </a:p>
        </p:txBody>
      </p:sp>
      <p:sp>
        <p:nvSpPr>
          <p:cNvPr id="48" name="Freeform 60"/>
          <p:cNvSpPr>
            <a:spLocks noEditPoints="1"/>
          </p:cNvSpPr>
          <p:nvPr/>
        </p:nvSpPr>
        <p:spPr bwMode="auto">
          <a:xfrm>
            <a:off x="785812" y="4779963"/>
            <a:ext cx="38100" cy="114300"/>
          </a:xfrm>
          <a:custGeom>
            <a:avLst/>
            <a:gdLst>
              <a:gd name="T0" fmla="*/ 233 w 400"/>
              <a:gd name="T1" fmla="*/ 33 h 1167"/>
              <a:gd name="T2" fmla="*/ 233 w 400"/>
              <a:gd name="T3" fmla="*/ 833 h 1167"/>
              <a:gd name="T4" fmla="*/ 200 w 400"/>
              <a:gd name="T5" fmla="*/ 867 h 1167"/>
              <a:gd name="T6" fmla="*/ 166 w 400"/>
              <a:gd name="T7" fmla="*/ 833 h 1167"/>
              <a:gd name="T8" fmla="*/ 166 w 400"/>
              <a:gd name="T9" fmla="*/ 33 h 1167"/>
              <a:gd name="T10" fmla="*/ 200 w 400"/>
              <a:gd name="T11" fmla="*/ 0 h 1167"/>
              <a:gd name="T12" fmla="*/ 233 w 400"/>
              <a:gd name="T13" fmla="*/ 33 h 1167"/>
              <a:gd name="T14" fmla="*/ 400 w 400"/>
              <a:gd name="T15" fmla="*/ 767 h 1167"/>
              <a:gd name="T16" fmla="*/ 200 w 400"/>
              <a:gd name="T17" fmla="*/ 1167 h 1167"/>
              <a:gd name="T18" fmla="*/ 0 w 400"/>
              <a:gd name="T19" fmla="*/ 767 h 1167"/>
              <a:gd name="T20" fmla="*/ 400 w 400"/>
              <a:gd name="T21" fmla="*/ 767 h 11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00" h="1167">
                <a:moveTo>
                  <a:pt x="233" y="33"/>
                </a:moveTo>
                <a:lnTo>
                  <a:pt x="233" y="833"/>
                </a:lnTo>
                <a:cubicBezTo>
                  <a:pt x="233" y="852"/>
                  <a:pt x="218" y="867"/>
                  <a:pt x="200" y="867"/>
                </a:cubicBezTo>
                <a:cubicBezTo>
                  <a:pt x="181" y="867"/>
                  <a:pt x="166" y="852"/>
                  <a:pt x="166" y="833"/>
                </a:cubicBezTo>
                <a:lnTo>
                  <a:pt x="166" y="33"/>
                </a:lnTo>
                <a:cubicBezTo>
                  <a:pt x="166" y="15"/>
                  <a:pt x="181" y="0"/>
                  <a:pt x="200" y="0"/>
                </a:cubicBezTo>
                <a:cubicBezTo>
                  <a:pt x="218" y="0"/>
                  <a:pt x="233" y="15"/>
                  <a:pt x="233" y="33"/>
                </a:cubicBezTo>
                <a:close/>
                <a:moveTo>
                  <a:pt x="400" y="767"/>
                </a:moveTo>
                <a:lnTo>
                  <a:pt x="200" y="1167"/>
                </a:lnTo>
                <a:lnTo>
                  <a:pt x="0" y="767"/>
                </a:lnTo>
                <a:lnTo>
                  <a:pt x="400" y="767"/>
                </a:lnTo>
                <a:close/>
              </a:path>
            </a:pathLst>
          </a:custGeom>
          <a:solidFill>
            <a:srgbClr val="000000"/>
          </a:solidFill>
          <a:ln w="0" cap="flat">
            <a:solidFill>
              <a:srgbClr val="000000"/>
            </a:solidFill>
            <a:prstDash val="solid"/>
            <a:bevel/>
            <a:headEnd/>
            <a:tailEnd/>
          </a:ln>
        </p:spPr>
        <p:txBody>
          <a:bodyPr vert="horz" wrap="square" lIns="91440" tIns="45720" rIns="91440" bIns="45720" numCol="1" anchor="t" anchorCtr="0" compatLnSpc="1">
            <a:prstTxWarp prst="textNoShape">
              <a:avLst/>
            </a:prstTxWarp>
          </a:bodyPr>
          <a:lstStyle/>
          <a:p>
            <a:endParaRPr lang="en-AU"/>
          </a:p>
        </p:txBody>
      </p:sp>
      <p:sp>
        <p:nvSpPr>
          <p:cNvPr id="49" name="Rectangle 61"/>
          <p:cNvSpPr>
            <a:spLocks noChangeArrowheads="1"/>
          </p:cNvSpPr>
          <p:nvPr/>
        </p:nvSpPr>
        <p:spPr bwMode="auto">
          <a:xfrm>
            <a:off x="300037" y="5926138"/>
            <a:ext cx="254000" cy="10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500" b="0" i="0" u="none" strike="noStrike" cap="none" normalizeH="0" baseline="0" smtClean="0">
                <a:ln>
                  <a:noFill/>
                </a:ln>
                <a:solidFill>
                  <a:srgbClr val="000000"/>
                </a:solidFill>
                <a:effectLst/>
                <a:latin typeface="Arial" pitchFamily="34" charset="0"/>
                <a:cs typeface="Arial" pitchFamily="34" charset="0"/>
              </a:rPr>
              <a:t>Step 8</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50" name="Rectangle 62"/>
          <p:cNvSpPr>
            <a:spLocks noChangeArrowheads="1"/>
          </p:cNvSpPr>
          <p:nvPr/>
        </p:nvSpPr>
        <p:spPr bwMode="auto">
          <a:xfrm>
            <a:off x="300037" y="6003925"/>
            <a:ext cx="1093788" cy="10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500" b="0" i="0" u="none" strike="noStrike" cap="none" normalizeH="0" baseline="0" smtClean="0">
                <a:ln>
                  <a:noFill/>
                </a:ln>
                <a:solidFill>
                  <a:srgbClr val="000000"/>
                </a:solidFill>
                <a:effectLst/>
                <a:latin typeface="Arial" pitchFamily="34" charset="0"/>
                <a:cs typeface="Arial" pitchFamily="34" charset="0"/>
              </a:rPr>
              <a:t>Development of radio interface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51" name="Rectangle 63"/>
          <p:cNvSpPr>
            <a:spLocks noChangeArrowheads="1"/>
          </p:cNvSpPr>
          <p:nvPr/>
        </p:nvSpPr>
        <p:spPr bwMode="auto">
          <a:xfrm>
            <a:off x="300037" y="6081713"/>
            <a:ext cx="696913" cy="10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500" b="0" i="0" u="none" strike="noStrike" cap="none" normalizeH="0" baseline="0" smtClean="0">
                <a:ln>
                  <a:noFill/>
                </a:ln>
                <a:solidFill>
                  <a:srgbClr val="000000"/>
                </a:solidFill>
                <a:effectLst/>
                <a:latin typeface="Arial" pitchFamily="34" charset="0"/>
                <a:cs typeface="Arial" pitchFamily="34" charset="0"/>
              </a:rPr>
              <a:t>Recommendation(s</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52" name="Rectangle 64"/>
          <p:cNvSpPr>
            <a:spLocks noChangeArrowheads="1"/>
          </p:cNvSpPr>
          <p:nvPr/>
        </p:nvSpPr>
        <p:spPr bwMode="auto">
          <a:xfrm>
            <a:off x="862012" y="6081713"/>
            <a:ext cx="58738" cy="10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500" b="0"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53" name="Rectangle 65"/>
          <p:cNvSpPr>
            <a:spLocks noChangeArrowheads="1"/>
          </p:cNvSpPr>
          <p:nvPr/>
        </p:nvSpPr>
        <p:spPr bwMode="auto">
          <a:xfrm>
            <a:off x="1882775" y="5508625"/>
            <a:ext cx="1042988" cy="10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500" b="0" i="0" u="none" strike="noStrike" cap="none" normalizeH="0" baseline="0" smtClean="0">
                <a:ln>
                  <a:noFill/>
                </a:ln>
                <a:solidFill>
                  <a:srgbClr val="000000"/>
                </a:solidFill>
                <a:effectLst/>
                <a:latin typeface="Arial" pitchFamily="34" charset="0"/>
                <a:cs typeface="Arial" pitchFamily="34" charset="0"/>
              </a:rPr>
              <a:t>Radio interface specifications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54" name="Rectangle 66"/>
          <p:cNvSpPr>
            <a:spLocks noChangeArrowheads="1"/>
          </p:cNvSpPr>
          <p:nvPr/>
        </p:nvSpPr>
        <p:spPr bwMode="auto">
          <a:xfrm>
            <a:off x="1882775" y="5586413"/>
            <a:ext cx="58738" cy="10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500" b="0"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55" name="Rectangle 67"/>
          <p:cNvSpPr>
            <a:spLocks noChangeArrowheads="1"/>
          </p:cNvSpPr>
          <p:nvPr/>
        </p:nvSpPr>
        <p:spPr bwMode="auto">
          <a:xfrm>
            <a:off x="1905000" y="5586413"/>
            <a:ext cx="334963" cy="10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500" b="0" i="0" u="none" strike="noStrike" cap="none" normalizeH="0" baseline="0" smtClean="0">
                <a:ln>
                  <a:noFill/>
                </a:ln>
                <a:solidFill>
                  <a:srgbClr val="000000"/>
                </a:solidFill>
                <a:effectLst/>
                <a:latin typeface="Arial" pitchFamily="34" charset="0"/>
                <a:cs typeface="Arial" pitchFamily="34" charset="0"/>
              </a:rPr>
              <a:t>RSPECs</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56" name="Rectangle 68"/>
          <p:cNvSpPr>
            <a:spLocks noChangeArrowheads="1"/>
          </p:cNvSpPr>
          <p:nvPr/>
        </p:nvSpPr>
        <p:spPr bwMode="auto">
          <a:xfrm>
            <a:off x="2160587" y="5586413"/>
            <a:ext cx="842963" cy="10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500" b="0" i="0" u="none" strike="noStrike" cap="none" normalizeH="0" baseline="0" smtClean="0">
                <a:ln>
                  <a:noFill/>
                </a:ln>
                <a:solidFill>
                  <a:srgbClr val="000000"/>
                </a:solidFill>
                <a:effectLst/>
                <a:latin typeface="Arial" pitchFamily="34" charset="0"/>
                <a:cs typeface="Arial" pitchFamily="34" charset="0"/>
              </a:rPr>
              <a:t>), sufficiently detailed to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57" name="Rectangle 69"/>
          <p:cNvSpPr>
            <a:spLocks noChangeArrowheads="1"/>
          </p:cNvSpPr>
          <p:nvPr/>
        </p:nvSpPr>
        <p:spPr bwMode="auto">
          <a:xfrm>
            <a:off x="1882775" y="5664200"/>
            <a:ext cx="1052513" cy="10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500" b="0" i="0" u="none" strike="noStrike" cap="none" normalizeH="0" baseline="0" smtClean="0">
                <a:ln>
                  <a:noFill/>
                </a:ln>
                <a:solidFill>
                  <a:srgbClr val="000000"/>
                </a:solidFill>
                <a:effectLst/>
                <a:latin typeface="Arial" pitchFamily="34" charset="0"/>
                <a:cs typeface="Arial" pitchFamily="34" charset="0"/>
              </a:rPr>
              <a:t>enable worldwide compatibility</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58" name="Rectangle 70"/>
          <p:cNvSpPr>
            <a:spLocks noChangeArrowheads="1"/>
          </p:cNvSpPr>
          <p:nvPr/>
        </p:nvSpPr>
        <p:spPr bwMode="auto">
          <a:xfrm>
            <a:off x="1835150" y="5461000"/>
            <a:ext cx="1068388" cy="319088"/>
          </a:xfrm>
          <a:prstGeom prst="rect">
            <a:avLst/>
          </a:prstGeom>
          <a:noFill/>
          <a:ln w="4763" cap="rnd">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AU"/>
          </a:p>
        </p:txBody>
      </p:sp>
      <p:sp>
        <p:nvSpPr>
          <p:cNvPr id="59" name="Rectangle 71"/>
          <p:cNvSpPr>
            <a:spLocks noChangeArrowheads="1"/>
          </p:cNvSpPr>
          <p:nvPr/>
        </p:nvSpPr>
        <p:spPr bwMode="auto">
          <a:xfrm>
            <a:off x="2066925" y="5949950"/>
            <a:ext cx="254000" cy="10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500" b="0" i="0" u="none" strike="noStrike" cap="none" normalizeH="0" baseline="0" smtClean="0">
                <a:ln>
                  <a:noFill/>
                </a:ln>
                <a:solidFill>
                  <a:srgbClr val="000000"/>
                </a:solidFill>
                <a:effectLst/>
                <a:latin typeface="Arial" pitchFamily="34" charset="0"/>
                <a:cs typeface="Arial" pitchFamily="34" charset="0"/>
              </a:rPr>
              <a:t>Step 9</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60" name="Rectangle 72"/>
          <p:cNvSpPr>
            <a:spLocks noChangeArrowheads="1"/>
          </p:cNvSpPr>
          <p:nvPr/>
        </p:nvSpPr>
        <p:spPr bwMode="auto">
          <a:xfrm>
            <a:off x="2066925" y="6027738"/>
            <a:ext cx="657225" cy="10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500" b="0" i="0" u="none" strike="noStrike" cap="none" normalizeH="0" baseline="0" smtClean="0">
                <a:ln>
                  <a:noFill/>
                </a:ln>
                <a:solidFill>
                  <a:srgbClr val="000000"/>
                </a:solidFill>
                <a:effectLst/>
                <a:latin typeface="Arial" pitchFamily="34" charset="0"/>
                <a:cs typeface="Arial" pitchFamily="34" charset="0"/>
              </a:rPr>
              <a:t>Implementation of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61" name="Rectangle 73"/>
          <p:cNvSpPr>
            <a:spLocks noChangeArrowheads="1"/>
          </p:cNvSpPr>
          <p:nvPr/>
        </p:nvSpPr>
        <p:spPr bwMode="auto">
          <a:xfrm>
            <a:off x="2066925" y="6105525"/>
            <a:ext cx="696913" cy="10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500" b="0" i="0" u="none" strike="noStrike" cap="none" normalizeH="0" baseline="0" smtClean="0">
                <a:ln>
                  <a:noFill/>
                </a:ln>
                <a:solidFill>
                  <a:srgbClr val="000000"/>
                </a:solidFill>
                <a:effectLst/>
                <a:latin typeface="Arial" pitchFamily="34" charset="0"/>
                <a:cs typeface="Arial" pitchFamily="34" charset="0"/>
              </a:rPr>
              <a:t>Recommendation(s</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62" name="Rectangle 74"/>
          <p:cNvSpPr>
            <a:spLocks noChangeArrowheads="1"/>
          </p:cNvSpPr>
          <p:nvPr/>
        </p:nvSpPr>
        <p:spPr bwMode="auto">
          <a:xfrm>
            <a:off x="2627312" y="6105525"/>
            <a:ext cx="58738" cy="10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500" b="0"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63" name="Freeform 75"/>
          <p:cNvSpPr>
            <a:spLocks noEditPoints="1"/>
          </p:cNvSpPr>
          <p:nvPr/>
        </p:nvSpPr>
        <p:spPr bwMode="auto">
          <a:xfrm>
            <a:off x="1279525" y="6051550"/>
            <a:ext cx="555625" cy="38100"/>
          </a:xfrm>
          <a:custGeom>
            <a:avLst/>
            <a:gdLst>
              <a:gd name="T0" fmla="*/ 16 w 2850"/>
              <a:gd name="T1" fmla="*/ 83 h 200"/>
              <a:gd name="T2" fmla="*/ 2683 w 2850"/>
              <a:gd name="T3" fmla="*/ 83 h 200"/>
              <a:gd name="T4" fmla="*/ 2700 w 2850"/>
              <a:gd name="T5" fmla="*/ 100 h 200"/>
              <a:gd name="T6" fmla="*/ 2683 w 2850"/>
              <a:gd name="T7" fmla="*/ 116 h 200"/>
              <a:gd name="T8" fmla="*/ 16 w 2850"/>
              <a:gd name="T9" fmla="*/ 116 h 200"/>
              <a:gd name="T10" fmla="*/ 0 w 2850"/>
              <a:gd name="T11" fmla="*/ 100 h 200"/>
              <a:gd name="T12" fmla="*/ 16 w 2850"/>
              <a:gd name="T13" fmla="*/ 83 h 200"/>
              <a:gd name="T14" fmla="*/ 2650 w 2850"/>
              <a:gd name="T15" fmla="*/ 0 h 200"/>
              <a:gd name="T16" fmla="*/ 2850 w 2850"/>
              <a:gd name="T17" fmla="*/ 100 h 200"/>
              <a:gd name="T18" fmla="*/ 2650 w 2850"/>
              <a:gd name="T19" fmla="*/ 200 h 200"/>
              <a:gd name="T20" fmla="*/ 2650 w 2850"/>
              <a:gd name="T21" fmla="*/ 0 h 2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850" h="200">
                <a:moveTo>
                  <a:pt x="16" y="83"/>
                </a:moveTo>
                <a:lnTo>
                  <a:pt x="2683" y="83"/>
                </a:lnTo>
                <a:cubicBezTo>
                  <a:pt x="2692" y="83"/>
                  <a:pt x="2700" y="90"/>
                  <a:pt x="2700" y="100"/>
                </a:cubicBezTo>
                <a:cubicBezTo>
                  <a:pt x="2700" y="109"/>
                  <a:pt x="2692" y="116"/>
                  <a:pt x="2683" y="116"/>
                </a:cubicBezTo>
                <a:lnTo>
                  <a:pt x="16" y="116"/>
                </a:lnTo>
                <a:cubicBezTo>
                  <a:pt x="7" y="116"/>
                  <a:pt x="0" y="109"/>
                  <a:pt x="0" y="100"/>
                </a:cubicBezTo>
                <a:cubicBezTo>
                  <a:pt x="0" y="90"/>
                  <a:pt x="7" y="83"/>
                  <a:pt x="16" y="83"/>
                </a:cubicBezTo>
                <a:close/>
                <a:moveTo>
                  <a:pt x="2650" y="0"/>
                </a:moveTo>
                <a:lnTo>
                  <a:pt x="2850" y="100"/>
                </a:lnTo>
                <a:lnTo>
                  <a:pt x="2650" y="200"/>
                </a:lnTo>
                <a:lnTo>
                  <a:pt x="2650" y="0"/>
                </a:lnTo>
                <a:close/>
              </a:path>
            </a:pathLst>
          </a:custGeom>
          <a:solidFill>
            <a:srgbClr val="000000"/>
          </a:solidFill>
          <a:ln w="0" cap="flat">
            <a:solidFill>
              <a:srgbClr val="000000"/>
            </a:solidFill>
            <a:prstDash val="solid"/>
            <a:bevel/>
            <a:headEnd/>
            <a:tailEnd/>
          </a:ln>
        </p:spPr>
        <p:txBody>
          <a:bodyPr vert="horz" wrap="square" lIns="91440" tIns="45720" rIns="91440" bIns="45720" numCol="1" anchor="t" anchorCtr="0" compatLnSpc="1">
            <a:prstTxWarp prst="textNoShape">
              <a:avLst/>
            </a:prstTxWarp>
          </a:bodyPr>
          <a:lstStyle/>
          <a:p>
            <a:endParaRPr lang="en-AU"/>
          </a:p>
        </p:txBody>
      </p:sp>
      <p:sp>
        <p:nvSpPr>
          <p:cNvPr id="64" name="Freeform 76"/>
          <p:cNvSpPr>
            <a:spLocks noEditPoints="1"/>
          </p:cNvSpPr>
          <p:nvPr/>
        </p:nvSpPr>
        <p:spPr bwMode="auto">
          <a:xfrm>
            <a:off x="1206500" y="5480050"/>
            <a:ext cx="628650" cy="90488"/>
          </a:xfrm>
          <a:custGeom>
            <a:avLst/>
            <a:gdLst>
              <a:gd name="T0" fmla="*/ 19 w 3230"/>
              <a:gd name="T1" fmla="*/ 1 h 469"/>
              <a:gd name="T2" fmla="*/ 3066 w 3230"/>
              <a:gd name="T3" fmla="*/ 357 h 469"/>
              <a:gd name="T4" fmla="*/ 3081 w 3230"/>
              <a:gd name="T5" fmla="*/ 375 h 469"/>
              <a:gd name="T6" fmla="*/ 3062 w 3230"/>
              <a:gd name="T7" fmla="*/ 390 h 469"/>
              <a:gd name="T8" fmla="*/ 15 w 3230"/>
              <a:gd name="T9" fmla="*/ 34 h 469"/>
              <a:gd name="T10" fmla="*/ 1 w 3230"/>
              <a:gd name="T11" fmla="*/ 16 h 469"/>
              <a:gd name="T12" fmla="*/ 19 w 3230"/>
              <a:gd name="T13" fmla="*/ 1 h 469"/>
              <a:gd name="T14" fmla="*/ 3043 w 3230"/>
              <a:gd name="T15" fmla="*/ 270 h 469"/>
              <a:gd name="T16" fmla="*/ 3230 w 3230"/>
              <a:gd name="T17" fmla="*/ 393 h 469"/>
              <a:gd name="T18" fmla="*/ 3020 w 3230"/>
              <a:gd name="T19" fmla="*/ 469 h 469"/>
              <a:gd name="T20" fmla="*/ 3043 w 3230"/>
              <a:gd name="T21" fmla="*/ 270 h 4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230" h="469">
                <a:moveTo>
                  <a:pt x="19" y="1"/>
                </a:moveTo>
                <a:lnTo>
                  <a:pt x="3066" y="357"/>
                </a:lnTo>
                <a:cubicBezTo>
                  <a:pt x="3075" y="358"/>
                  <a:pt x="3082" y="366"/>
                  <a:pt x="3081" y="375"/>
                </a:cubicBezTo>
                <a:cubicBezTo>
                  <a:pt x="3080" y="385"/>
                  <a:pt x="3071" y="391"/>
                  <a:pt x="3062" y="390"/>
                </a:cubicBezTo>
                <a:lnTo>
                  <a:pt x="15" y="34"/>
                </a:lnTo>
                <a:cubicBezTo>
                  <a:pt x="6" y="33"/>
                  <a:pt x="0" y="25"/>
                  <a:pt x="1" y="16"/>
                </a:cubicBezTo>
                <a:cubicBezTo>
                  <a:pt x="2" y="7"/>
                  <a:pt x="10" y="0"/>
                  <a:pt x="19" y="1"/>
                </a:cubicBezTo>
                <a:close/>
                <a:moveTo>
                  <a:pt x="3043" y="270"/>
                </a:moveTo>
                <a:lnTo>
                  <a:pt x="3230" y="393"/>
                </a:lnTo>
                <a:lnTo>
                  <a:pt x="3020" y="469"/>
                </a:lnTo>
                <a:lnTo>
                  <a:pt x="3043" y="270"/>
                </a:lnTo>
                <a:close/>
              </a:path>
            </a:pathLst>
          </a:custGeom>
          <a:solidFill>
            <a:srgbClr val="000000"/>
          </a:solidFill>
          <a:ln w="0" cap="flat">
            <a:solidFill>
              <a:srgbClr val="000000"/>
            </a:solidFill>
            <a:prstDash val="solid"/>
            <a:bevel/>
            <a:headEnd/>
            <a:tailEnd/>
          </a:ln>
        </p:spPr>
        <p:txBody>
          <a:bodyPr vert="horz" wrap="square" lIns="91440" tIns="45720" rIns="91440" bIns="45720" numCol="1" anchor="t" anchorCtr="0" compatLnSpc="1">
            <a:prstTxWarp prst="textNoShape">
              <a:avLst/>
            </a:prstTxWarp>
          </a:bodyPr>
          <a:lstStyle/>
          <a:p>
            <a:endParaRPr lang="en-AU"/>
          </a:p>
        </p:txBody>
      </p:sp>
      <p:sp>
        <p:nvSpPr>
          <p:cNvPr id="65" name="Freeform 77"/>
          <p:cNvSpPr>
            <a:spLocks noEditPoints="1"/>
          </p:cNvSpPr>
          <p:nvPr/>
        </p:nvSpPr>
        <p:spPr bwMode="auto">
          <a:xfrm>
            <a:off x="1135062" y="5662613"/>
            <a:ext cx="703263" cy="230188"/>
          </a:xfrm>
          <a:custGeom>
            <a:avLst/>
            <a:gdLst>
              <a:gd name="T0" fmla="*/ 3597 w 3610"/>
              <a:gd name="T1" fmla="*/ 34 h 1187"/>
              <a:gd name="T2" fmla="*/ 164 w 3610"/>
              <a:gd name="T3" fmla="*/ 1118 h 1187"/>
              <a:gd name="T4" fmla="*/ 143 w 3610"/>
              <a:gd name="T5" fmla="*/ 1107 h 1187"/>
              <a:gd name="T6" fmla="*/ 154 w 3610"/>
              <a:gd name="T7" fmla="*/ 1086 h 1187"/>
              <a:gd name="T8" fmla="*/ 3587 w 3610"/>
              <a:gd name="T9" fmla="*/ 3 h 1187"/>
              <a:gd name="T10" fmla="*/ 3608 w 3610"/>
              <a:gd name="T11" fmla="*/ 13 h 1187"/>
              <a:gd name="T12" fmla="*/ 3597 w 3610"/>
              <a:gd name="T13" fmla="*/ 34 h 1187"/>
              <a:gd name="T14" fmla="*/ 221 w 3610"/>
              <a:gd name="T15" fmla="*/ 1187 h 1187"/>
              <a:gd name="T16" fmla="*/ 0 w 3610"/>
              <a:gd name="T17" fmla="*/ 1152 h 1187"/>
              <a:gd name="T18" fmla="*/ 161 w 3610"/>
              <a:gd name="T19" fmla="*/ 996 h 1187"/>
              <a:gd name="T20" fmla="*/ 221 w 3610"/>
              <a:gd name="T21" fmla="*/ 1187 h 11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610" h="1187">
                <a:moveTo>
                  <a:pt x="3597" y="34"/>
                </a:moveTo>
                <a:lnTo>
                  <a:pt x="164" y="1118"/>
                </a:lnTo>
                <a:cubicBezTo>
                  <a:pt x="155" y="1120"/>
                  <a:pt x="146" y="1115"/>
                  <a:pt x="143" y="1107"/>
                </a:cubicBezTo>
                <a:cubicBezTo>
                  <a:pt x="140" y="1098"/>
                  <a:pt x="145" y="1089"/>
                  <a:pt x="154" y="1086"/>
                </a:cubicBezTo>
                <a:lnTo>
                  <a:pt x="3587" y="3"/>
                </a:lnTo>
                <a:cubicBezTo>
                  <a:pt x="3596" y="0"/>
                  <a:pt x="3605" y="5"/>
                  <a:pt x="3608" y="13"/>
                </a:cubicBezTo>
                <a:cubicBezTo>
                  <a:pt x="3610" y="22"/>
                  <a:pt x="3606" y="32"/>
                  <a:pt x="3597" y="34"/>
                </a:cubicBezTo>
                <a:close/>
                <a:moveTo>
                  <a:pt x="221" y="1187"/>
                </a:moveTo>
                <a:lnTo>
                  <a:pt x="0" y="1152"/>
                </a:lnTo>
                <a:lnTo>
                  <a:pt x="161" y="996"/>
                </a:lnTo>
                <a:lnTo>
                  <a:pt x="221" y="1187"/>
                </a:lnTo>
                <a:close/>
              </a:path>
            </a:pathLst>
          </a:custGeom>
          <a:solidFill>
            <a:srgbClr val="000000"/>
          </a:solidFill>
          <a:ln w="0" cap="flat">
            <a:solidFill>
              <a:srgbClr val="000000"/>
            </a:solidFill>
            <a:prstDash val="solid"/>
            <a:bevel/>
            <a:headEnd/>
            <a:tailEnd/>
          </a:ln>
        </p:spPr>
        <p:txBody>
          <a:bodyPr vert="horz" wrap="square" lIns="91440" tIns="45720" rIns="91440" bIns="45720" numCol="1" anchor="t" anchorCtr="0" compatLnSpc="1">
            <a:prstTxWarp prst="textNoShape">
              <a:avLst/>
            </a:prstTxWarp>
          </a:bodyPr>
          <a:lstStyle/>
          <a:p>
            <a:endParaRPr lang="en-AU"/>
          </a:p>
        </p:txBody>
      </p:sp>
      <p:grpSp>
        <p:nvGrpSpPr>
          <p:cNvPr id="66" name="Group 80"/>
          <p:cNvGrpSpPr>
            <a:grpSpLocks/>
          </p:cNvGrpSpPr>
          <p:nvPr/>
        </p:nvGrpSpPr>
        <p:grpSpPr bwMode="auto">
          <a:xfrm>
            <a:off x="1908175" y="3570288"/>
            <a:ext cx="1216025" cy="735013"/>
            <a:chOff x="1433" y="2249"/>
            <a:chExt cx="766" cy="463"/>
          </a:xfrm>
        </p:grpSpPr>
        <p:sp>
          <p:nvSpPr>
            <p:cNvPr id="97" name="Oval 78"/>
            <p:cNvSpPr>
              <a:spLocks noChangeArrowheads="1"/>
            </p:cNvSpPr>
            <p:nvPr/>
          </p:nvSpPr>
          <p:spPr bwMode="auto">
            <a:xfrm>
              <a:off x="1434" y="2249"/>
              <a:ext cx="765" cy="463"/>
            </a:xfrm>
            <a:prstGeom prst="ellipse">
              <a:avLst/>
            </a:pr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AU"/>
            </a:p>
          </p:txBody>
        </p:sp>
        <p:sp>
          <p:nvSpPr>
            <p:cNvPr id="98" name="Oval 79"/>
            <p:cNvSpPr>
              <a:spLocks noChangeArrowheads="1"/>
            </p:cNvSpPr>
            <p:nvPr/>
          </p:nvSpPr>
          <p:spPr bwMode="auto">
            <a:xfrm>
              <a:off x="1433" y="2249"/>
              <a:ext cx="766" cy="463"/>
            </a:xfrm>
            <a:prstGeom prst="ellipse">
              <a:avLst/>
            </a:prstGeom>
            <a:noFill/>
            <a:ln w="4763"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AU"/>
            </a:p>
          </p:txBody>
        </p:sp>
      </p:grpSp>
      <p:grpSp>
        <p:nvGrpSpPr>
          <p:cNvPr id="67" name="Group 83"/>
          <p:cNvGrpSpPr>
            <a:grpSpLocks/>
          </p:cNvGrpSpPr>
          <p:nvPr/>
        </p:nvGrpSpPr>
        <p:grpSpPr bwMode="auto">
          <a:xfrm>
            <a:off x="1798637" y="3422650"/>
            <a:ext cx="1214438" cy="736600"/>
            <a:chOff x="1364" y="2156"/>
            <a:chExt cx="765" cy="464"/>
          </a:xfrm>
        </p:grpSpPr>
        <p:sp>
          <p:nvSpPr>
            <p:cNvPr id="95" name="Oval 81"/>
            <p:cNvSpPr>
              <a:spLocks noChangeArrowheads="1"/>
            </p:cNvSpPr>
            <p:nvPr/>
          </p:nvSpPr>
          <p:spPr bwMode="auto">
            <a:xfrm>
              <a:off x="1364" y="2156"/>
              <a:ext cx="765" cy="464"/>
            </a:xfrm>
            <a:prstGeom prst="ellipse">
              <a:avLst/>
            </a:pr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AU"/>
            </a:p>
          </p:txBody>
        </p:sp>
        <p:sp>
          <p:nvSpPr>
            <p:cNvPr id="96" name="Oval 82"/>
            <p:cNvSpPr>
              <a:spLocks noChangeArrowheads="1"/>
            </p:cNvSpPr>
            <p:nvPr/>
          </p:nvSpPr>
          <p:spPr bwMode="auto">
            <a:xfrm>
              <a:off x="1364" y="2156"/>
              <a:ext cx="765" cy="464"/>
            </a:xfrm>
            <a:prstGeom prst="ellipse">
              <a:avLst/>
            </a:prstGeom>
            <a:noFill/>
            <a:ln w="4763"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AU"/>
            </a:p>
          </p:txBody>
        </p:sp>
      </p:grpSp>
      <p:grpSp>
        <p:nvGrpSpPr>
          <p:cNvPr id="68" name="Group 86"/>
          <p:cNvGrpSpPr>
            <a:grpSpLocks/>
          </p:cNvGrpSpPr>
          <p:nvPr/>
        </p:nvGrpSpPr>
        <p:grpSpPr bwMode="auto">
          <a:xfrm>
            <a:off x="1687512" y="3276600"/>
            <a:ext cx="1216025" cy="735013"/>
            <a:chOff x="1294" y="2064"/>
            <a:chExt cx="766" cy="463"/>
          </a:xfrm>
        </p:grpSpPr>
        <p:sp>
          <p:nvSpPr>
            <p:cNvPr id="93" name="Oval 84"/>
            <p:cNvSpPr>
              <a:spLocks noChangeArrowheads="1"/>
            </p:cNvSpPr>
            <p:nvPr/>
          </p:nvSpPr>
          <p:spPr bwMode="auto">
            <a:xfrm>
              <a:off x="1294" y="2064"/>
              <a:ext cx="766" cy="463"/>
            </a:xfrm>
            <a:prstGeom prst="ellipse">
              <a:avLst/>
            </a:pr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AU"/>
            </a:p>
          </p:txBody>
        </p:sp>
        <p:sp>
          <p:nvSpPr>
            <p:cNvPr id="94" name="Oval 85"/>
            <p:cNvSpPr>
              <a:spLocks noChangeArrowheads="1"/>
            </p:cNvSpPr>
            <p:nvPr/>
          </p:nvSpPr>
          <p:spPr bwMode="auto">
            <a:xfrm>
              <a:off x="1294" y="2064"/>
              <a:ext cx="766" cy="463"/>
            </a:xfrm>
            <a:prstGeom prst="ellipse">
              <a:avLst/>
            </a:prstGeom>
            <a:noFill/>
            <a:ln w="4763"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AU"/>
            </a:p>
          </p:txBody>
        </p:sp>
      </p:grpSp>
      <p:sp>
        <p:nvSpPr>
          <p:cNvPr id="69" name="Rectangle 87"/>
          <p:cNvSpPr>
            <a:spLocks noChangeArrowheads="1"/>
          </p:cNvSpPr>
          <p:nvPr/>
        </p:nvSpPr>
        <p:spPr bwMode="auto">
          <a:xfrm>
            <a:off x="1892300" y="3376613"/>
            <a:ext cx="254000" cy="10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500" b="0" i="0" u="none" strike="noStrike" cap="none" normalizeH="0" baseline="0" smtClean="0">
                <a:ln>
                  <a:noFill/>
                </a:ln>
                <a:solidFill>
                  <a:srgbClr val="000000"/>
                </a:solidFill>
                <a:effectLst/>
                <a:latin typeface="Arial" pitchFamily="34" charset="0"/>
                <a:cs typeface="Arial" pitchFamily="34" charset="0"/>
              </a:rPr>
              <a:t>Step 4</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70" name="Rectangle 88"/>
          <p:cNvSpPr>
            <a:spLocks noChangeArrowheads="1"/>
          </p:cNvSpPr>
          <p:nvPr/>
        </p:nvSpPr>
        <p:spPr bwMode="auto">
          <a:xfrm>
            <a:off x="1892300" y="3454400"/>
            <a:ext cx="1038225" cy="10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500" b="0" i="0" u="none" strike="noStrike" cap="none" normalizeH="0" baseline="0" smtClean="0">
                <a:ln>
                  <a:noFill/>
                </a:ln>
                <a:solidFill>
                  <a:srgbClr val="000000"/>
                </a:solidFill>
                <a:effectLst/>
                <a:latin typeface="Arial" pitchFamily="34" charset="0"/>
                <a:cs typeface="Arial" pitchFamily="34" charset="0"/>
              </a:rPr>
              <a:t>Evaluation of candidate radio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71" name="Rectangle 89"/>
          <p:cNvSpPr>
            <a:spLocks noChangeArrowheads="1"/>
          </p:cNvSpPr>
          <p:nvPr/>
        </p:nvSpPr>
        <p:spPr bwMode="auto">
          <a:xfrm>
            <a:off x="1892300" y="3532188"/>
            <a:ext cx="895350" cy="10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500" b="0" i="0" u="none" strike="noStrike" cap="none" normalizeH="0" baseline="0" smtClean="0">
                <a:ln>
                  <a:noFill/>
                </a:ln>
                <a:solidFill>
                  <a:srgbClr val="000000"/>
                </a:solidFill>
                <a:effectLst/>
                <a:latin typeface="Arial" pitchFamily="34" charset="0"/>
                <a:cs typeface="Arial" pitchFamily="34" charset="0"/>
              </a:rPr>
              <a:t>interface technologies by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72" name="Rectangle 90"/>
          <p:cNvSpPr>
            <a:spLocks noChangeArrowheads="1"/>
          </p:cNvSpPr>
          <p:nvPr/>
        </p:nvSpPr>
        <p:spPr bwMode="auto">
          <a:xfrm>
            <a:off x="1892300" y="3609975"/>
            <a:ext cx="1122363" cy="10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500" b="0" i="0" u="none" strike="noStrike" cap="none" normalizeH="0" baseline="0" smtClean="0">
                <a:ln>
                  <a:noFill/>
                </a:ln>
                <a:solidFill>
                  <a:srgbClr val="000000"/>
                </a:solidFill>
                <a:effectLst/>
                <a:latin typeface="Arial" pitchFamily="34" charset="0"/>
                <a:cs typeface="Arial" pitchFamily="34" charset="0"/>
              </a:rPr>
              <a:t>independent evaluation groups,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73" name="Rectangle 91"/>
          <p:cNvSpPr>
            <a:spLocks noChangeArrowheads="1"/>
          </p:cNvSpPr>
          <p:nvPr/>
        </p:nvSpPr>
        <p:spPr bwMode="auto">
          <a:xfrm>
            <a:off x="1892300" y="3687763"/>
            <a:ext cx="1012825" cy="10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500" b="0" i="0" u="none" strike="noStrike" cap="none" normalizeH="0" baseline="0" smtClean="0">
                <a:ln>
                  <a:noFill/>
                </a:ln>
                <a:solidFill>
                  <a:srgbClr val="000000"/>
                </a:solidFill>
                <a:effectLst/>
                <a:latin typeface="Arial" pitchFamily="34" charset="0"/>
                <a:cs typeface="Arial" pitchFamily="34" charset="0"/>
              </a:rPr>
              <a:t>grouping of the technologies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74" name="Rectangle 92"/>
          <p:cNvSpPr>
            <a:spLocks noChangeArrowheads="1"/>
          </p:cNvSpPr>
          <p:nvPr/>
        </p:nvSpPr>
        <p:spPr bwMode="auto">
          <a:xfrm>
            <a:off x="1892300" y="3765550"/>
            <a:ext cx="963613" cy="10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500" b="0" i="0" u="none" strike="noStrike" cap="none" normalizeH="0" baseline="0" smtClean="0">
                <a:ln>
                  <a:noFill/>
                </a:ln>
                <a:solidFill>
                  <a:srgbClr val="000000"/>
                </a:solidFill>
                <a:effectLst/>
                <a:latin typeface="Arial" pitchFamily="34" charset="0"/>
                <a:cs typeface="Arial" pitchFamily="34" charset="0"/>
              </a:rPr>
              <a:t>through consensus building</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82" name="Rectangle 100"/>
          <p:cNvSpPr>
            <a:spLocks noChangeArrowheads="1"/>
          </p:cNvSpPr>
          <p:nvPr/>
        </p:nvSpPr>
        <p:spPr bwMode="auto">
          <a:xfrm>
            <a:off x="409575" y="2762250"/>
            <a:ext cx="254000" cy="10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500" b="0" i="0" u="none" strike="noStrike" cap="none" normalizeH="0" baseline="0" smtClean="0">
                <a:ln>
                  <a:noFill/>
                </a:ln>
                <a:solidFill>
                  <a:srgbClr val="000000"/>
                </a:solidFill>
                <a:effectLst/>
                <a:latin typeface="Arial" pitchFamily="34" charset="0"/>
                <a:cs typeface="Arial" pitchFamily="34" charset="0"/>
              </a:rPr>
              <a:t>Step 3</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83" name="Rectangle 101"/>
          <p:cNvSpPr>
            <a:spLocks noChangeArrowheads="1"/>
          </p:cNvSpPr>
          <p:nvPr/>
        </p:nvSpPr>
        <p:spPr bwMode="auto">
          <a:xfrm>
            <a:off x="409575" y="2840038"/>
            <a:ext cx="1023938" cy="10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500" b="0" i="0" u="none" strike="noStrike" cap="none" normalizeH="0" baseline="0" smtClean="0">
                <a:ln>
                  <a:noFill/>
                </a:ln>
                <a:solidFill>
                  <a:srgbClr val="000000"/>
                </a:solidFill>
                <a:effectLst/>
                <a:latin typeface="Arial" pitchFamily="34" charset="0"/>
                <a:cs typeface="Arial" pitchFamily="34" charset="0"/>
              </a:rPr>
              <a:t>Submission/Reception of the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84" name="Rectangle 102"/>
          <p:cNvSpPr>
            <a:spLocks noChangeArrowheads="1"/>
          </p:cNvSpPr>
          <p:nvPr/>
        </p:nvSpPr>
        <p:spPr bwMode="auto">
          <a:xfrm>
            <a:off x="409575" y="2917825"/>
            <a:ext cx="1014413" cy="10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500" b="0" i="0" u="none" strike="noStrike" cap="none" normalizeH="0" baseline="0" smtClean="0">
                <a:ln>
                  <a:noFill/>
                </a:ln>
                <a:solidFill>
                  <a:srgbClr val="000000"/>
                </a:solidFill>
                <a:effectLst/>
                <a:latin typeface="Arial" pitchFamily="34" charset="0"/>
                <a:cs typeface="Arial" pitchFamily="34" charset="0"/>
              </a:rPr>
              <a:t>RIT and SRIT proposals and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85" name="Rectangle 103"/>
          <p:cNvSpPr>
            <a:spLocks noChangeArrowheads="1"/>
          </p:cNvSpPr>
          <p:nvPr/>
        </p:nvSpPr>
        <p:spPr bwMode="auto">
          <a:xfrm>
            <a:off x="409575" y="2995613"/>
            <a:ext cx="981075" cy="10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500" b="0" i="0" u="none" strike="noStrike" cap="none" normalizeH="0" baseline="0" smtClean="0">
                <a:ln>
                  <a:noFill/>
                </a:ln>
                <a:solidFill>
                  <a:srgbClr val="000000"/>
                </a:solidFill>
                <a:effectLst/>
                <a:latin typeface="Arial" pitchFamily="34" charset="0"/>
                <a:cs typeface="Arial" pitchFamily="34" charset="0"/>
              </a:rPr>
              <a:t>acknowledgement of receipt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86" name="Freeform 104"/>
          <p:cNvSpPr>
            <a:spLocks noEditPoints="1"/>
          </p:cNvSpPr>
          <p:nvPr/>
        </p:nvSpPr>
        <p:spPr bwMode="auto">
          <a:xfrm>
            <a:off x="1246187" y="2428875"/>
            <a:ext cx="592138" cy="369888"/>
          </a:xfrm>
          <a:custGeom>
            <a:avLst/>
            <a:gdLst>
              <a:gd name="T0" fmla="*/ 6068 w 6088"/>
              <a:gd name="T1" fmla="*/ 66 h 3813"/>
              <a:gd name="T2" fmla="*/ 301 w 6088"/>
              <a:gd name="T3" fmla="*/ 3665 h 3813"/>
              <a:gd name="T4" fmla="*/ 255 w 6088"/>
              <a:gd name="T5" fmla="*/ 3654 h 3813"/>
              <a:gd name="T6" fmla="*/ 265 w 6088"/>
              <a:gd name="T7" fmla="*/ 3608 h 3813"/>
              <a:gd name="T8" fmla="*/ 6032 w 6088"/>
              <a:gd name="T9" fmla="*/ 10 h 3813"/>
              <a:gd name="T10" fmla="*/ 6078 w 6088"/>
              <a:gd name="T11" fmla="*/ 20 h 3813"/>
              <a:gd name="T12" fmla="*/ 6068 w 6088"/>
              <a:gd name="T13" fmla="*/ 66 h 3813"/>
              <a:gd name="T14" fmla="*/ 445 w 6088"/>
              <a:gd name="T15" fmla="*/ 3771 h 3813"/>
              <a:gd name="T16" fmla="*/ 0 w 6088"/>
              <a:gd name="T17" fmla="*/ 3813 h 3813"/>
              <a:gd name="T18" fmla="*/ 234 w 6088"/>
              <a:gd name="T19" fmla="*/ 3432 h 3813"/>
              <a:gd name="T20" fmla="*/ 445 w 6088"/>
              <a:gd name="T21" fmla="*/ 3771 h 38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6088" h="3813">
                <a:moveTo>
                  <a:pt x="6068" y="66"/>
                </a:moveTo>
                <a:lnTo>
                  <a:pt x="301" y="3665"/>
                </a:lnTo>
                <a:cubicBezTo>
                  <a:pt x="285" y="3675"/>
                  <a:pt x="264" y="3670"/>
                  <a:pt x="255" y="3654"/>
                </a:cubicBezTo>
                <a:cubicBezTo>
                  <a:pt x="245" y="3639"/>
                  <a:pt x="250" y="3618"/>
                  <a:pt x="265" y="3608"/>
                </a:cubicBezTo>
                <a:lnTo>
                  <a:pt x="6032" y="10"/>
                </a:lnTo>
                <a:cubicBezTo>
                  <a:pt x="6048" y="0"/>
                  <a:pt x="6069" y="5"/>
                  <a:pt x="6078" y="20"/>
                </a:cubicBezTo>
                <a:cubicBezTo>
                  <a:pt x="6088" y="36"/>
                  <a:pt x="6083" y="57"/>
                  <a:pt x="6068" y="66"/>
                </a:cubicBezTo>
                <a:close/>
                <a:moveTo>
                  <a:pt x="445" y="3771"/>
                </a:moveTo>
                <a:lnTo>
                  <a:pt x="0" y="3813"/>
                </a:lnTo>
                <a:lnTo>
                  <a:pt x="234" y="3432"/>
                </a:lnTo>
                <a:lnTo>
                  <a:pt x="445" y="3771"/>
                </a:lnTo>
                <a:close/>
              </a:path>
            </a:pathLst>
          </a:custGeom>
          <a:solidFill>
            <a:srgbClr val="000000"/>
          </a:solidFill>
          <a:ln w="0" cap="flat">
            <a:solidFill>
              <a:srgbClr val="000000"/>
            </a:solidFill>
            <a:prstDash val="solid"/>
            <a:bevel/>
            <a:headEnd/>
            <a:tailEnd/>
          </a:ln>
        </p:spPr>
        <p:txBody>
          <a:bodyPr vert="horz" wrap="square" lIns="91440" tIns="45720" rIns="91440" bIns="45720" numCol="1" anchor="t" anchorCtr="0" compatLnSpc="1">
            <a:prstTxWarp prst="textNoShape">
              <a:avLst/>
            </a:prstTxWarp>
          </a:bodyPr>
          <a:lstStyle/>
          <a:p>
            <a:endParaRPr lang="en-AU"/>
          </a:p>
        </p:txBody>
      </p:sp>
      <p:sp>
        <p:nvSpPr>
          <p:cNvPr id="87" name="Freeform 105"/>
          <p:cNvSpPr>
            <a:spLocks noEditPoints="1"/>
          </p:cNvSpPr>
          <p:nvPr/>
        </p:nvSpPr>
        <p:spPr bwMode="auto">
          <a:xfrm>
            <a:off x="1279525" y="3016250"/>
            <a:ext cx="481013" cy="444500"/>
          </a:xfrm>
          <a:custGeom>
            <a:avLst/>
            <a:gdLst>
              <a:gd name="T0" fmla="*/ 60 w 4946"/>
              <a:gd name="T1" fmla="*/ 13 h 4570"/>
              <a:gd name="T2" fmla="*/ 4724 w 4946"/>
              <a:gd name="T3" fmla="*/ 4320 h 4570"/>
              <a:gd name="T4" fmla="*/ 4725 w 4946"/>
              <a:gd name="T5" fmla="*/ 4367 h 4570"/>
              <a:gd name="T6" fmla="*/ 4678 w 4946"/>
              <a:gd name="T7" fmla="*/ 4369 h 4570"/>
              <a:gd name="T8" fmla="*/ 15 w 4946"/>
              <a:gd name="T9" fmla="*/ 62 h 4570"/>
              <a:gd name="T10" fmla="*/ 13 w 4946"/>
              <a:gd name="T11" fmla="*/ 15 h 4570"/>
              <a:gd name="T12" fmla="*/ 60 w 4946"/>
              <a:gd name="T13" fmla="*/ 13 h 4570"/>
              <a:gd name="T14" fmla="*/ 4788 w 4946"/>
              <a:gd name="T15" fmla="*/ 4152 h 4570"/>
              <a:gd name="T16" fmla="*/ 4946 w 4946"/>
              <a:gd name="T17" fmla="*/ 4570 h 4570"/>
              <a:gd name="T18" fmla="*/ 4516 w 4946"/>
              <a:gd name="T19" fmla="*/ 4446 h 4570"/>
              <a:gd name="T20" fmla="*/ 4788 w 4946"/>
              <a:gd name="T21" fmla="*/ 4152 h 45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946" h="4570">
                <a:moveTo>
                  <a:pt x="60" y="13"/>
                </a:moveTo>
                <a:lnTo>
                  <a:pt x="4724" y="4320"/>
                </a:lnTo>
                <a:cubicBezTo>
                  <a:pt x="4737" y="4332"/>
                  <a:pt x="4738" y="4353"/>
                  <a:pt x="4725" y="4367"/>
                </a:cubicBezTo>
                <a:cubicBezTo>
                  <a:pt x="4713" y="4380"/>
                  <a:pt x="4692" y="4381"/>
                  <a:pt x="4678" y="4369"/>
                </a:cubicBezTo>
                <a:lnTo>
                  <a:pt x="15" y="62"/>
                </a:lnTo>
                <a:cubicBezTo>
                  <a:pt x="1" y="49"/>
                  <a:pt x="0" y="28"/>
                  <a:pt x="13" y="15"/>
                </a:cubicBezTo>
                <a:cubicBezTo>
                  <a:pt x="25" y="1"/>
                  <a:pt x="47" y="0"/>
                  <a:pt x="60" y="13"/>
                </a:cubicBezTo>
                <a:close/>
                <a:moveTo>
                  <a:pt x="4788" y="4152"/>
                </a:moveTo>
                <a:lnTo>
                  <a:pt x="4946" y="4570"/>
                </a:lnTo>
                <a:lnTo>
                  <a:pt x="4516" y="4446"/>
                </a:lnTo>
                <a:lnTo>
                  <a:pt x="4788" y="4152"/>
                </a:lnTo>
                <a:close/>
              </a:path>
            </a:pathLst>
          </a:custGeom>
          <a:solidFill>
            <a:srgbClr val="000000"/>
          </a:solidFill>
          <a:ln w="0" cap="flat">
            <a:solidFill>
              <a:srgbClr val="000000"/>
            </a:solidFill>
            <a:prstDash val="solid"/>
            <a:bevel/>
            <a:headEnd/>
            <a:tailEnd/>
          </a:ln>
        </p:spPr>
        <p:txBody>
          <a:bodyPr vert="horz" wrap="square" lIns="91440" tIns="45720" rIns="91440" bIns="45720" numCol="1" anchor="t" anchorCtr="0" compatLnSpc="1">
            <a:prstTxWarp prst="textNoShape">
              <a:avLst/>
            </a:prstTxWarp>
          </a:bodyPr>
          <a:lstStyle/>
          <a:p>
            <a:endParaRPr lang="en-AU"/>
          </a:p>
        </p:txBody>
      </p:sp>
      <p:sp>
        <p:nvSpPr>
          <p:cNvPr id="116" name="Rectangle 115"/>
          <p:cNvSpPr/>
          <p:nvPr/>
        </p:nvSpPr>
        <p:spPr bwMode="auto">
          <a:xfrm>
            <a:off x="215900" y="1752600"/>
            <a:ext cx="1290638" cy="2286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r" defTabSz="914400" rtl="0" eaLnBrk="0" fontAlgn="base" latinLnBrk="0" hangingPunct="0">
              <a:lnSpc>
                <a:spcPct val="100000"/>
              </a:lnSpc>
              <a:spcBef>
                <a:spcPct val="0"/>
              </a:spcBef>
              <a:spcAft>
                <a:spcPct val="0"/>
              </a:spcAft>
              <a:buClrTx/>
              <a:buSzTx/>
              <a:buFontTx/>
              <a:buNone/>
              <a:tabLst/>
            </a:pPr>
            <a:r>
              <a:rPr kumimoji="0" lang="en-AU" sz="1400" b="1" i="0" u="none" strike="noStrike" cap="none" normalizeH="0" baseline="0" dirty="0" smtClean="0">
                <a:ln>
                  <a:noFill/>
                </a:ln>
                <a:solidFill>
                  <a:schemeClr val="tx1"/>
                </a:solidFill>
                <a:effectLst/>
                <a:latin typeface="+mj-lt"/>
              </a:rPr>
              <a:t>Inside ITU-R</a:t>
            </a:r>
          </a:p>
        </p:txBody>
      </p:sp>
      <p:sp>
        <p:nvSpPr>
          <p:cNvPr id="117" name="Rectangle 116"/>
          <p:cNvSpPr/>
          <p:nvPr/>
        </p:nvSpPr>
        <p:spPr bwMode="auto">
          <a:xfrm>
            <a:off x="1491568" y="1752600"/>
            <a:ext cx="1480231" cy="2286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AU" sz="1400" b="1" i="0" u="none" strike="noStrike" cap="none" normalizeH="0" baseline="0" dirty="0" smtClean="0">
                <a:ln>
                  <a:noFill/>
                </a:ln>
                <a:solidFill>
                  <a:schemeClr val="tx1"/>
                </a:solidFill>
                <a:effectLst/>
                <a:latin typeface="+mj-lt"/>
              </a:rPr>
              <a:t>Outside ITU-R</a:t>
            </a:r>
          </a:p>
        </p:txBody>
      </p:sp>
      <p:sp>
        <p:nvSpPr>
          <p:cNvPr id="115" name="Rectangle 114"/>
          <p:cNvSpPr/>
          <p:nvPr/>
        </p:nvSpPr>
        <p:spPr bwMode="auto">
          <a:xfrm rot="16200000">
            <a:off x="-953748" y="5279231"/>
            <a:ext cx="2057400" cy="185737"/>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AU" sz="1000" b="0" i="0" u="none" strike="noStrike" cap="none" normalizeH="0" baseline="0" dirty="0" smtClean="0">
                <a:ln>
                  <a:noFill/>
                </a:ln>
                <a:solidFill>
                  <a:schemeClr val="tx1"/>
                </a:solidFill>
                <a:effectLst/>
                <a:latin typeface="+mj-lt"/>
              </a:rPr>
              <a:t>Source: IMT-Advanced A2-02</a:t>
            </a:r>
          </a:p>
        </p:txBody>
      </p:sp>
    </p:spTree>
    <p:extLst>
      <p:ext uri="{BB962C8B-B14F-4D97-AF65-F5344CB8AC3E}">
        <p14:creationId xmlns:p14="http://schemas.microsoft.com/office/powerpoint/2010/main" val="141970663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The IMT-Advanced process will provide a template for the IMT-2020 approval process</a:t>
            </a:r>
          </a:p>
        </p:txBody>
      </p:sp>
      <p:sp>
        <p:nvSpPr>
          <p:cNvPr id="3" name="Content Placeholder 2"/>
          <p:cNvSpPr>
            <a:spLocks noGrp="1"/>
          </p:cNvSpPr>
          <p:nvPr>
            <p:ph idx="1"/>
          </p:nvPr>
        </p:nvSpPr>
        <p:spPr>
          <a:xfrm>
            <a:off x="3276600" y="1981200"/>
            <a:ext cx="5181600" cy="4114800"/>
          </a:xfrm>
        </p:spPr>
        <p:txBody>
          <a:bodyPr/>
          <a:lstStyle/>
          <a:p>
            <a:r>
              <a:rPr lang="en-AU" dirty="0">
                <a:solidFill>
                  <a:srgbClr val="FF0000"/>
                </a:solidFill>
              </a:rPr>
              <a:t>Step 6 (ITU-R activity</a:t>
            </a:r>
            <a:r>
              <a:rPr lang="en-AU" dirty="0" smtClean="0">
                <a:solidFill>
                  <a:srgbClr val="FF0000"/>
                </a:solidFill>
              </a:rPr>
              <a:t>)</a:t>
            </a:r>
          </a:p>
          <a:p>
            <a:pPr marL="0" indent="0"/>
            <a:r>
              <a:rPr lang="en-AU" dirty="0"/>
              <a:t>Review to assess compliance with minimum requirements</a:t>
            </a:r>
          </a:p>
          <a:p>
            <a:pPr lvl="1"/>
            <a:r>
              <a:rPr lang="en-AU" dirty="0"/>
              <a:t>WP 5D makes an assessment of the proposal as to whether it meets a version of the minimum technical requirements and evaluation </a:t>
            </a:r>
            <a:r>
              <a:rPr lang="en-AU" dirty="0" smtClean="0"/>
              <a:t>criteria</a:t>
            </a:r>
            <a:endParaRPr lang="en-AU" dirty="0"/>
          </a:p>
          <a:p>
            <a:pPr lvl="1"/>
            <a:endParaRPr lang="en-AU" dirty="0"/>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a:xfrm>
            <a:off x="4251325" y="6475413"/>
            <a:ext cx="565150" cy="182562"/>
          </a:xfrm>
        </p:spPr>
        <p:txBody>
          <a:bodyPr/>
          <a:lstStyle/>
          <a:p>
            <a:pPr>
              <a:defRPr/>
            </a:pPr>
            <a:r>
              <a:rPr lang="en-US" smtClean="0"/>
              <a:t>Slide </a:t>
            </a:r>
            <a:fld id="{EF4002E7-DB4D-4CC3-8382-1939D19420D8}" type="slidenum">
              <a:rPr lang="en-US" smtClean="0"/>
              <a:pPr>
                <a:defRPr/>
              </a:pPr>
              <a:t>14</a:t>
            </a:fld>
            <a:endParaRPr lang="en-US"/>
          </a:p>
        </p:txBody>
      </p:sp>
      <p:grpSp>
        <p:nvGrpSpPr>
          <p:cNvPr id="10" name="Group 8"/>
          <p:cNvGrpSpPr>
            <a:grpSpLocks/>
          </p:cNvGrpSpPr>
          <p:nvPr/>
        </p:nvGrpSpPr>
        <p:grpSpPr bwMode="auto">
          <a:xfrm>
            <a:off x="252412" y="2101850"/>
            <a:ext cx="1068388" cy="477838"/>
            <a:chOff x="390" y="1324"/>
            <a:chExt cx="673" cy="301"/>
          </a:xfrm>
        </p:grpSpPr>
        <p:sp>
          <p:nvSpPr>
            <p:cNvPr id="113" name="Oval 6"/>
            <p:cNvSpPr>
              <a:spLocks noChangeArrowheads="1"/>
            </p:cNvSpPr>
            <p:nvPr/>
          </p:nvSpPr>
          <p:spPr bwMode="auto">
            <a:xfrm>
              <a:off x="390" y="1324"/>
              <a:ext cx="673" cy="301"/>
            </a:xfrm>
            <a:prstGeom prst="ellipse">
              <a:avLst/>
            </a:prstGeom>
            <a:solidFill>
              <a:srgbClr val="FFFFFF"/>
            </a:solidFill>
            <a:ln w="0">
              <a:solidFill>
                <a:schemeClr val="tx1"/>
              </a:solidFill>
              <a:prstDash val="solid"/>
              <a:round/>
              <a:headEnd/>
              <a:tailEnd/>
            </a:ln>
          </p:spPr>
          <p:txBody>
            <a:bodyPr vert="horz" wrap="square" lIns="91440" tIns="45720" rIns="91440" bIns="45720" numCol="1" anchor="t" anchorCtr="0" compatLnSpc="1">
              <a:prstTxWarp prst="textNoShape">
                <a:avLst/>
              </a:prstTxWarp>
            </a:bodyPr>
            <a:lstStyle/>
            <a:p>
              <a:endParaRPr lang="en-AU"/>
            </a:p>
          </p:txBody>
        </p:sp>
        <p:sp>
          <p:nvSpPr>
            <p:cNvPr id="114" name="Oval 7"/>
            <p:cNvSpPr>
              <a:spLocks noChangeArrowheads="1"/>
            </p:cNvSpPr>
            <p:nvPr/>
          </p:nvSpPr>
          <p:spPr bwMode="auto">
            <a:xfrm>
              <a:off x="390" y="1324"/>
              <a:ext cx="673" cy="301"/>
            </a:xfrm>
            <a:prstGeom prst="ellipse">
              <a:avLst/>
            </a:prstGeom>
            <a:noFill/>
            <a:ln w="4763" cap="rnd">
              <a:solidFill>
                <a:schemeClr val="tx1"/>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AU"/>
            </a:p>
          </p:txBody>
        </p:sp>
      </p:grpSp>
      <p:grpSp>
        <p:nvGrpSpPr>
          <p:cNvPr id="11" name="Group 11"/>
          <p:cNvGrpSpPr>
            <a:grpSpLocks/>
          </p:cNvGrpSpPr>
          <p:nvPr/>
        </p:nvGrpSpPr>
        <p:grpSpPr bwMode="auto">
          <a:xfrm>
            <a:off x="1797050" y="2101850"/>
            <a:ext cx="1068388" cy="477838"/>
            <a:chOff x="1363" y="1324"/>
            <a:chExt cx="673" cy="301"/>
          </a:xfrm>
        </p:grpSpPr>
        <p:sp>
          <p:nvSpPr>
            <p:cNvPr id="111" name="Oval 9"/>
            <p:cNvSpPr>
              <a:spLocks noChangeArrowheads="1"/>
            </p:cNvSpPr>
            <p:nvPr/>
          </p:nvSpPr>
          <p:spPr bwMode="auto">
            <a:xfrm>
              <a:off x="1363" y="1324"/>
              <a:ext cx="673" cy="301"/>
            </a:xfrm>
            <a:prstGeom prst="ellipse">
              <a:avLst/>
            </a:pr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AU"/>
            </a:p>
          </p:txBody>
        </p:sp>
        <p:sp>
          <p:nvSpPr>
            <p:cNvPr id="112" name="Oval 10"/>
            <p:cNvSpPr>
              <a:spLocks noChangeArrowheads="1"/>
            </p:cNvSpPr>
            <p:nvPr/>
          </p:nvSpPr>
          <p:spPr bwMode="auto">
            <a:xfrm>
              <a:off x="1363" y="1324"/>
              <a:ext cx="673" cy="301"/>
            </a:xfrm>
            <a:prstGeom prst="ellipse">
              <a:avLst/>
            </a:prstGeom>
            <a:noFill/>
            <a:ln w="4763"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AU"/>
            </a:p>
          </p:txBody>
        </p:sp>
      </p:grpSp>
      <p:grpSp>
        <p:nvGrpSpPr>
          <p:cNvPr id="12" name="Group 14"/>
          <p:cNvGrpSpPr>
            <a:grpSpLocks/>
          </p:cNvGrpSpPr>
          <p:nvPr/>
        </p:nvGrpSpPr>
        <p:grpSpPr bwMode="auto">
          <a:xfrm>
            <a:off x="252412" y="2689225"/>
            <a:ext cx="1068388" cy="477838"/>
            <a:chOff x="390" y="1694"/>
            <a:chExt cx="673" cy="301"/>
          </a:xfrm>
        </p:grpSpPr>
        <p:sp>
          <p:nvSpPr>
            <p:cNvPr id="109" name="Oval 12"/>
            <p:cNvSpPr>
              <a:spLocks noChangeArrowheads="1"/>
            </p:cNvSpPr>
            <p:nvPr/>
          </p:nvSpPr>
          <p:spPr bwMode="auto">
            <a:xfrm>
              <a:off x="390" y="1694"/>
              <a:ext cx="673" cy="301"/>
            </a:xfrm>
            <a:prstGeom prst="ellipse">
              <a:avLst/>
            </a:pr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AU"/>
            </a:p>
          </p:txBody>
        </p:sp>
        <p:sp>
          <p:nvSpPr>
            <p:cNvPr id="110" name="Oval 13"/>
            <p:cNvSpPr>
              <a:spLocks noChangeArrowheads="1"/>
            </p:cNvSpPr>
            <p:nvPr/>
          </p:nvSpPr>
          <p:spPr bwMode="auto">
            <a:xfrm>
              <a:off x="390" y="1694"/>
              <a:ext cx="673" cy="301"/>
            </a:xfrm>
            <a:prstGeom prst="ellipse">
              <a:avLst/>
            </a:prstGeom>
            <a:noFill/>
            <a:ln w="4763"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AU"/>
            </a:p>
          </p:txBody>
        </p:sp>
      </p:grpSp>
      <p:grpSp>
        <p:nvGrpSpPr>
          <p:cNvPr id="13" name="Group 17"/>
          <p:cNvGrpSpPr>
            <a:grpSpLocks/>
          </p:cNvGrpSpPr>
          <p:nvPr/>
        </p:nvGrpSpPr>
        <p:grpSpPr bwMode="auto">
          <a:xfrm>
            <a:off x="252412" y="3386138"/>
            <a:ext cx="1068388" cy="479425"/>
            <a:chOff x="390" y="2133"/>
            <a:chExt cx="673" cy="302"/>
          </a:xfrm>
        </p:grpSpPr>
        <p:sp>
          <p:nvSpPr>
            <p:cNvPr id="107" name="Oval 15"/>
            <p:cNvSpPr>
              <a:spLocks noChangeArrowheads="1"/>
            </p:cNvSpPr>
            <p:nvPr/>
          </p:nvSpPr>
          <p:spPr bwMode="auto">
            <a:xfrm>
              <a:off x="390" y="2133"/>
              <a:ext cx="673" cy="302"/>
            </a:xfrm>
            <a:prstGeom prst="ellipse">
              <a:avLst/>
            </a:pr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AU"/>
            </a:p>
          </p:txBody>
        </p:sp>
        <p:sp>
          <p:nvSpPr>
            <p:cNvPr id="108" name="Oval 16"/>
            <p:cNvSpPr>
              <a:spLocks noChangeArrowheads="1"/>
            </p:cNvSpPr>
            <p:nvPr/>
          </p:nvSpPr>
          <p:spPr bwMode="auto">
            <a:xfrm>
              <a:off x="390" y="2133"/>
              <a:ext cx="673" cy="302"/>
            </a:xfrm>
            <a:prstGeom prst="ellipse">
              <a:avLst/>
            </a:prstGeom>
            <a:noFill/>
            <a:ln w="4763"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AU"/>
            </a:p>
          </p:txBody>
        </p:sp>
      </p:grpSp>
      <p:grpSp>
        <p:nvGrpSpPr>
          <p:cNvPr id="14" name="Group 20"/>
          <p:cNvGrpSpPr>
            <a:grpSpLocks/>
          </p:cNvGrpSpPr>
          <p:nvPr/>
        </p:nvGrpSpPr>
        <p:grpSpPr bwMode="auto">
          <a:xfrm>
            <a:off x="252412" y="4305300"/>
            <a:ext cx="1068388" cy="477838"/>
            <a:chOff x="390" y="2712"/>
            <a:chExt cx="673" cy="301"/>
          </a:xfrm>
        </p:grpSpPr>
        <p:sp>
          <p:nvSpPr>
            <p:cNvPr id="105" name="Oval 18"/>
            <p:cNvSpPr>
              <a:spLocks noChangeArrowheads="1"/>
            </p:cNvSpPr>
            <p:nvPr/>
          </p:nvSpPr>
          <p:spPr bwMode="auto">
            <a:xfrm>
              <a:off x="390" y="2712"/>
              <a:ext cx="673" cy="301"/>
            </a:xfrm>
            <a:prstGeom prst="ellipse">
              <a:avLst/>
            </a:prstGeom>
            <a:solidFill>
              <a:srgbClr val="FFFFFF"/>
            </a:solidFill>
            <a:ln w="0">
              <a:solidFill>
                <a:srgbClr val="FF0000"/>
              </a:solidFill>
              <a:prstDash val="solid"/>
              <a:round/>
              <a:headEnd/>
              <a:tailEnd/>
            </a:ln>
          </p:spPr>
          <p:txBody>
            <a:bodyPr vert="horz" wrap="square" lIns="91440" tIns="45720" rIns="91440" bIns="45720" numCol="1" anchor="t" anchorCtr="0" compatLnSpc="1">
              <a:prstTxWarp prst="textNoShape">
                <a:avLst/>
              </a:prstTxWarp>
            </a:bodyPr>
            <a:lstStyle/>
            <a:p>
              <a:endParaRPr lang="en-AU">
                <a:solidFill>
                  <a:srgbClr val="FF0000"/>
                </a:solidFill>
              </a:endParaRPr>
            </a:p>
          </p:txBody>
        </p:sp>
        <p:sp>
          <p:nvSpPr>
            <p:cNvPr id="106" name="Oval 19"/>
            <p:cNvSpPr>
              <a:spLocks noChangeArrowheads="1"/>
            </p:cNvSpPr>
            <p:nvPr/>
          </p:nvSpPr>
          <p:spPr bwMode="auto">
            <a:xfrm>
              <a:off x="390" y="2712"/>
              <a:ext cx="673" cy="301"/>
            </a:xfrm>
            <a:prstGeom prst="ellipse">
              <a:avLst/>
            </a:prstGeom>
            <a:noFill/>
            <a:ln w="4763" cap="rnd">
              <a:solidFill>
                <a:srgbClr val="FF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AU">
                <a:solidFill>
                  <a:srgbClr val="FF0000"/>
                </a:solidFill>
              </a:endParaRPr>
            </a:p>
          </p:txBody>
        </p:sp>
      </p:grpSp>
      <p:grpSp>
        <p:nvGrpSpPr>
          <p:cNvPr id="15" name="Group 23"/>
          <p:cNvGrpSpPr>
            <a:grpSpLocks/>
          </p:cNvGrpSpPr>
          <p:nvPr/>
        </p:nvGrpSpPr>
        <p:grpSpPr bwMode="auto">
          <a:xfrm>
            <a:off x="288925" y="4894263"/>
            <a:ext cx="1068388" cy="698500"/>
            <a:chOff x="413" y="3083"/>
            <a:chExt cx="673" cy="440"/>
          </a:xfrm>
        </p:grpSpPr>
        <p:sp>
          <p:nvSpPr>
            <p:cNvPr id="103" name="Oval 21"/>
            <p:cNvSpPr>
              <a:spLocks noChangeArrowheads="1"/>
            </p:cNvSpPr>
            <p:nvPr/>
          </p:nvSpPr>
          <p:spPr bwMode="auto">
            <a:xfrm>
              <a:off x="413" y="3083"/>
              <a:ext cx="673" cy="440"/>
            </a:xfrm>
            <a:prstGeom prst="ellipse">
              <a:avLst/>
            </a:pr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AU"/>
            </a:p>
          </p:txBody>
        </p:sp>
        <p:sp>
          <p:nvSpPr>
            <p:cNvPr id="104" name="Oval 22"/>
            <p:cNvSpPr>
              <a:spLocks noChangeArrowheads="1"/>
            </p:cNvSpPr>
            <p:nvPr/>
          </p:nvSpPr>
          <p:spPr bwMode="auto">
            <a:xfrm>
              <a:off x="413" y="3083"/>
              <a:ext cx="673" cy="440"/>
            </a:xfrm>
            <a:prstGeom prst="ellipse">
              <a:avLst/>
            </a:prstGeom>
            <a:noFill/>
            <a:ln w="4763"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AU"/>
            </a:p>
          </p:txBody>
        </p:sp>
      </p:grpSp>
      <p:grpSp>
        <p:nvGrpSpPr>
          <p:cNvPr id="16" name="Group 26"/>
          <p:cNvGrpSpPr>
            <a:grpSpLocks/>
          </p:cNvGrpSpPr>
          <p:nvPr/>
        </p:nvGrpSpPr>
        <p:grpSpPr bwMode="auto">
          <a:xfrm>
            <a:off x="215900" y="5815013"/>
            <a:ext cx="1066800" cy="476250"/>
            <a:chOff x="367" y="3663"/>
            <a:chExt cx="672" cy="300"/>
          </a:xfrm>
        </p:grpSpPr>
        <p:sp>
          <p:nvSpPr>
            <p:cNvPr id="101" name="Oval 24"/>
            <p:cNvSpPr>
              <a:spLocks noChangeArrowheads="1"/>
            </p:cNvSpPr>
            <p:nvPr/>
          </p:nvSpPr>
          <p:spPr bwMode="auto">
            <a:xfrm>
              <a:off x="367" y="3663"/>
              <a:ext cx="672" cy="300"/>
            </a:xfrm>
            <a:prstGeom prst="ellipse">
              <a:avLst/>
            </a:pr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AU"/>
            </a:p>
          </p:txBody>
        </p:sp>
        <p:sp>
          <p:nvSpPr>
            <p:cNvPr id="102" name="Oval 25"/>
            <p:cNvSpPr>
              <a:spLocks noChangeArrowheads="1"/>
            </p:cNvSpPr>
            <p:nvPr/>
          </p:nvSpPr>
          <p:spPr bwMode="auto">
            <a:xfrm>
              <a:off x="367" y="3663"/>
              <a:ext cx="672" cy="300"/>
            </a:xfrm>
            <a:prstGeom prst="ellipse">
              <a:avLst/>
            </a:prstGeom>
            <a:noFill/>
            <a:ln w="4763"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AU"/>
            </a:p>
          </p:txBody>
        </p:sp>
      </p:grpSp>
      <p:grpSp>
        <p:nvGrpSpPr>
          <p:cNvPr id="17" name="Group 29"/>
          <p:cNvGrpSpPr>
            <a:grpSpLocks/>
          </p:cNvGrpSpPr>
          <p:nvPr/>
        </p:nvGrpSpPr>
        <p:grpSpPr bwMode="auto">
          <a:xfrm>
            <a:off x="1835150" y="5886450"/>
            <a:ext cx="1068388" cy="368300"/>
            <a:chOff x="1387" y="3708"/>
            <a:chExt cx="673" cy="232"/>
          </a:xfrm>
        </p:grpSpPr>
        <p:sp>
          <p:nvSpPr>
            <p:cNvPr id="99" name="Oval 27"/>
            <p:cNvSpPr>
              <a:spLocks noChangeArrowheads="1"/>
            </p:cNvSpPr>
            <p:nvPr/>
          </p:nvSpPr>
          <p:spPr bwMode="auto">
            <a:xfrm>
              <a:off x="1387" y="3708"/>
              <a:ext cx="673" cy="232"/>
            </a:xfrm>
            <a:prstGeom prst="ellipse">
              <a:avLst/>
            </a:pr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AU"/>
            </a:p>
          </p:txBody>
        </p:sp>
        <p:sp>
          <p:nvSpPr>
            <p:cNvPr id="100" name="Oval 28"/>
            <p:cNvSpPr>
              <a:spLocks noChangeArrowheads="1"/>
            </p:cNvSpPr>
            <p:nvPr/>
          </p:nvSpPr>
          <p:spPr bwMode="auto">
            <a:xfrm>
              <a:off x="1387" y="3708"/>
              <a:ext cx="673" cy="232"/>
            </a:xfrm>
            <a:prstGeom prst="ellipse">
              <a:avLst/>
            </a:prstGeom>
            <a:noFill/>
            <a:ln w="4763"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AU"/>
            </a:p>
          </p:txBody>
        </p:sp>
      </p:grpSp>
      <p:sp>
        <p:nvSpPr>
          <p:cNvPr id="18" name="Freeform 30"/>
          <p:cNvSpPr>
            <a:spLocks noEditPoints="1"/>
          </p:cNvSpPr>
          <p:nvPr/>
        </p:nvSpPr>
        <p:spPr bwMode="auto">
          <a:xfrm>
            <a:off x="1501775" y="1841500"/>
            <a:ext cx="4763" cy="4341813"/>
          </a:xfrm>
          <a:custGeom>
            <a:avLst/>
            <a:gdLst>
              <a:gd name="T0" fmla="*/ 25 w 25"/>
              <a:gd name="T1" fmla="*/ 362 h 22325"/>
              <a:gd name="T2" fmla="*/ 25 w 25"/>
              <a:gd name="T3" fmla="*/ 787 h 22325"/>
              <a:gd name="T4" fmla="*/ 13 w 25"/>
              <a:gd name="T5" fmla="*/ 1150 h 22325"/>
              <a:gd name="T6" fmla="*/ 0 w 25"/>
              <a:gd name="T7" fmla="*/ 1487 h 22325"/>
              <a:gd name="T8" fmla="*/ 0 w 25"/>
              <a:gd name="T9" fmla="*/ 1762 h 22325"/>
              <a:gd name="T10" fmla="*/ 13 w 25"/>
              <a:gd name="T11" fmla="*/ 2100 h 22325"/>
              <a:gd name="T12" fmla="*/ 25 w 25"/>
              <a:gd name="T13" fmla="*/ 2462 h 22325"/>
              <a:gd name="T14" fmla="*/ 25 w 25"/>
              <a:gd name="T15" fmla="*/ 2987 h 22325"/>
              <a:gd name="T16" fmla="*/ 25 w 25"/>
              <a:gd name="T17" fmla="*/ 3412 h 22325"/>
              <a:gd name="T18" fmla="*/ 13 w 25"/>
              <a:gd name="T19" fmla="*/ 3775 h 22325"/>
              <a:gd name="T20" fmla="*/ 0 w 25"/>
              <a:gd name="T21" fmla="*/ 4112 h 22325"/>
              <a:gd name="T22" fmla="*/ 0 w 25"/>
              <a:gd name="T23" fmla="*/ 4387 h 22325"/>
              <a:gd name="T24" fmla="*/ 13 w 25"/>
              <a:gd name="T25" fmla="*/ 4725 h 22325"/>
              <a:gd name="T26" fmla="*/ 25 w 25"/>
              <a:gd name="T27" fmla="*/ 5087 h 22325"/>
              <a:gd name="T28" fmla="*/ 25 w 25"/>
              <a:gd name="T29" fmla="*/ 5612 h 22325"/>
              <a:gd name="T30" fmla="*/ 25 w 25"/>
              <a:gd name="T31" fmla="*/ 6037 h 22325"/>
              <a:gd name="T32" fmla="*/ 13 w 25"/>
              <a:gd name="T33" fmla="*/ 6400 h 22325"/>
              <a:gd name="T34" fmla="*/ 0 w 25"/>
              <a:gd name="T35" fmla="*/ 6737 h 22325"/>
              <a:gd name="T36" fmla="*/ 0 w 25"/>
              <a:gd name="T37" fmla="*/ 7012 h 22325"/>
              <a:gd name="T38" fmla="*/ 13 w 25"/>
              <a:gd name="T39" fmla="*/ 7350 h 22325"/>
              <a:gd name="T40" fmla="*/ 25 w 25"/>
              <a:gd name="T41" fmla="*/ 7712 h 22325"/>
              <a:gd name="T42" fmla="*/ 25 w 25"/>
              <a:gd name="T43" fmla="*/ 8237 h 22325"/>
              <a:gd name="T44" fmla="*/ 25 w 25"/>
              <a:gd name="T45" fmla="*/ 8662 h 22325"/>
              <a:gd name="T46" fmla="*/ 13 w 25"/>
              <a:gd name="T47" fmla="*/ 9025 h 22325"/>
              <a:gd name="T48" fmla="*/ 0 w 25"/>
              <a:gd name="T49" fmla="*/ 9362 h 22325"/>
              <a:gd name="T50" fmla="*/ 0 w 25"/>
              <a:gd name="T51" fmla="*/ 9637 h 22325"/>
              <a:gd name="T52" fmla="*/ 13 w 25"/>
              <a:gd name="T53" fmla="*/ 9975 h 22325"/>
              <a:gd name="T54" fmla="*/ 25 w 25"/>
              <a:gd name="T55" fmla="*/ 10337 h 22325"/>
              <a:gd name="T56" fmla="*/ 25 w 25"/>
              <a:gd name="T57" fmla="*/ 10862 h 22325"/>
              <a:gd name="T58" fmla="*/ 25 w 25"/>
              <a:gd name="T59" fmla="*/ 11287 h 22325"/>
              <a:gd name="T60" fmla="*/ 13 w 25"/>
              <a:gd name="T61" fmla="*/ 11650 h 22325"/>
              <a:gd name="T62" fmla="*/ 0 w 25"/>
              <a:gd name="T63" fmla="*/ 11987 h 22325"/>
              <a:gd name="T64" fmla="*/ 0 w 25"/>
              <a:gd name="T65" fmla="*/ 12262 h 22325"/>
              <a:gd name="T66" fmla="*/ 13 w 25"/>
              <a:gd name="T67" fmla="*/ 12600 h 22325"/>
              <a:gd name="T68" fmla="*/ 25 w 25"/>
              <a:gd name="T69" fmla="*/ 12962 h 22325"/>
              <a:gd name="T70" fmla="*/ 25 w 25"/>
              <a:gd name="T71" fmla="*/ 13487 h 22325"/>
              <a:gd name="T72" fmla="*/ 25 w 25"/>
              <a:gd name="T73" fmla="*/ 13912 h 22325"/>
              <a:gd name="T74" fmla="*/ 13 w 25"/>
              <a:gd name="T75" fmla="*/ 14275 h 22325"/>
              <a:gd name="T76" fmla="*/ 0 w 25"/>
              <a:gd name="T77" fmla="*/ 14612 h 22325"/>
              <a:gd name="T78" fmla="*/ 0 w 25"/>
              <a:gd name="T79" fmla="*/ 14887 h 22325"/>
              <a:gd name="T80" fmla="*/ 13 w 25"/>
              <a:gd name="T81" fmla="*/ 15225 h 22325"/>
              <a:gd name="T82" fmla="*/ 25 w 25"/>
              <a:gd name="T83" fmla="*/ 15587 h 22325"/>
              <a:gd name="T84" fmla="*/ 25 w 25"/>
              <a:gd name="T85" fmla="*/ 16112 h 22325"/>
              <a:gd name="T86" fmla="*/ 25 w 25"/>
              <a:gd name="T87" fmla="*/ 16537 h 22325"/>
              <a:gd name="T88" fmla="*/ 13 w 25"/>
              <a:gd name="T89" fmla="*/ 16900 h 22325"/>
              <a:gd name="T90" fmla="*/ 0 w 25"/>
              <a:gd name="T91" fmla="*/ 17237 h 22325"/>
              <a:gd name="T92" fmla="*/ 0 w 25"/>
              <a:gd name="T93" fmla="*/ 17512 h 22325"/>
              <a:gd name="T94" fmla="*/ 13 w 25"/>
              <a:gd name="T95" fmla="*/ 17850 h 22325"/>
              <a:gd name="T96" fmla="*/ 25 w 25"/>
              <a:gd name="T97" fmla="*/ 18212 h 22325"/>
              <a:gd name="T98" fmla="*/ 25 w 25"/>
              <a:gd name="T99" fmla="*/ 18737 h 22325"/>
              <a:gd name="T100" fmla="*/ 25 w 25"/>
              <a:gd name="T101" fmla="*/ 19162 h 22325"/>
              <a:gd name="T102" fmla="*/ 13 w 25"/>
              <a:gd name="T103" fmla="*/ 19525 h 22325"/>
              <a:gd name="T104" fmla="*/ 0 w 25"/>
              <a:gd name="T105" fmla="*/ 19862 h 22325"/>
              <a:gd name="T106" fmla="*/ 0 w 25"/>
              <a:gd name="T107" fmla="*/ 20137 h 22325"/>
              <a:gd name="T108" fmla="*/ 13 w 25"/>
              <a:gd name="T109" fmla="*/ 20475 h 22325"/>
              <a:gd name="T110" fmla="*/ 25 w 25"/>
              <a:gd name="T111" fmla="*/ 20837 h 22325"/>
              <a:gd name="T112" fmla="*/ 25 w 25"/>
              <a:gd name="T113" fmla="*/ 21362 h 22325"/>
              <a:gd name="T114" fmla="*/ 25 w 25"/>
              <a:gd name="T115" fmla="*/ 21787 h 22325"/>
              <a:gd name="T116" fmla="*/ 13 w 25"/>
              <a:gd name="T117" fmla="*/ 22150 h 223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25" h="22325">
                <a:moveTo>
                  <a:pt x="25" y="12"/>
                </a:moveTo>
                <a:lnTo>
                  <a:pt x="25" y="87"/>
                </a:lnTo>
                <a:cubicBezTo>
                  <a:pt x="25" y="94"/>
                  <a:pt x="20" y="100"/>
                  <a:pt x="13" y="100"/>
                </a:cubicBezTo>
                <a:cubicBezTo>
                  <a:pt x="6" y="100"/>
                  <a:pt x="0" y="94"/>
                  <a:pt x="0" y="87"/>
                </a:cubicBezTo>
                <a:lnTo>
                  <a:pt x="0" y="12"/>
                </a:lnTo>
                <a:cubicBezTo>
                  <a:pt x="0" y="5"/>
                  <a:pt x="6" y="0"/>
                  <a:pt x="13" y="0"/>
                </a:cubicBezTo>
                <a:cubicBezTo>
                  <a:pt x="20" y="0"/>
                  <a:pt x="25" y="5"/>
                  <a:pt x="25" y="12"/>
                </a:cubicBezTo>
                <a:close/>
                <a:moveTo>
                  <a:pt x="25" y="187"/>
                </a:moveTo>
                <a:lnTo>
                  <a:pt x="25" y="262"/>
                </a:lnTo>
                <a:cubicBezTo>
                  <a:pt x="25" y="269"/>
                  <a:pt x="20" y="275"/>
                  <a:pt x="13" y="275"/>
                </a:cubicBezTo>
                <a:cubicBezTo>
                  <a:pt x="6" y="275"/>
                  <a:pt x="0" y="269"/>
                  <a:pt x="0" y="262"/>
                </a:cubicBezTo>
                <a:lnTo>
                  <a:pt x="0" y="187"/>
                </a:lnTo>
                <a:cubicBezTo>
                  <a:pt x="0" y="180"/>
                  <a:pt x="6" y="175"/>
                  <a:pt x="13" y="175"/>
                </a:cubicBezTo>
                <a:cubicBezTo>
                  <a:pt x="20" y="175"/>
                  <a:pt x="25" y="180"/>
                  <a:pt x="25" y="187"/>
                </a:cubicBezTo>
                <a:close/>
                <a:moveTo>
                  <a:pt x="25" y="362"/>
                </a:moveTo>
                <a:lnTo>
                  <a:pt x="25" y="437"/>
                </a:lnTo>
                <a:cubicBezTo>
                  <a:pt x="25" y="444"/>
                  <a:pt x="20" y="450"/>
                  <a:pt x="13" y="450"/>
                </a:cubicBezTo>
                <a:cubicBezTo>
                  <a:pt x="6" y="450"/>
                  <a:pt x="0" y="444"/>
                  <a:pt x="0" y="437"/>
                </a:cubicBezTo>
                <a:lnTo>
                  <a:pt x="0" y="362"/>
                </a:lnTo>
                <a:cubicBezTo>
                  <a:pt x="0" y="355"/>
                  <a:pt x="6" y="350"/>
                  <a:pt x="13" y="350"/>
                </a:cubicBezTo>
                <a:cubicBezTo>
                  <a:pt x="20" y="350"/>
                  <a:pt x="25" y="355"/>
                  <a:pt x="25" y="362"/>
                </a:cubicBezTo>
                <a:close/>
                <a:moveTo>
                  <a:pt x="25" y="537"/>
                </a:moveTo>
                <a:lnTo>
                  <a:pt x="25" y="612"/>
                </a:lnTo>
                <a:cubicBezTo>
                  <a:pt x="25" y="619"/>
                  <a:pt x="20" y="625"/>
                  <a:pt x="13" y="625"/>
                </a:cubicBezTo>
                <a:cubicBezTo>
                  <a:pt x="6" y="625"/>
                  <a:pt x="0" y="619"/>
                  <a:pt x="0" y="612"/>
                </a:cubicBezTo>
                <a:lnTo>
                  <a:pt x="0" y="537"/>
                </a:lnTo>
                <a:cubicBezTo>
                  <a:pt x="0" y="530"/>
                  <a:pt x="6" y="525"/>
                  <a:pt x="13" y="525"/>
                </a:cubicBezTo>
                <a:cubicBezTo>
                  <a:pt x="20" y="525"/>
                  <a:pt x="25" y="530"/>
                  <a:pt x="25" y="537"/>
                </a:cubicBezTo>
                <a:close/>
                <a:moveTo>
                  <a:pt x="25" y="712"/>
                </a:moveTo>
                <a:lnTo>
                  <a:pt x="25" y="787"/>
                </a:lnTo>
                <a:cubicBezTo>
                  <a:pt x="25" y="794"/>
                  <a:pt x="20" y="800"/>
                  <a:pt x="13" y="800"/>
                </a:cubicBezTo>
                <a:cubicBezTo>
                  <a:pt x="6" y="800"/>
                  <a:pt x="0" y="794"/>
                  <a:pt x="0" y="787"/>
                </a:cubicBezTo>
                <a:lnTo>
                  <a:pt x="0" y="712"/>
                </a:lnTo>
                <a:cubicBezTo>
                  <a:pt x="0" y="705"/>
                  <a:pt x="6" y="700"/>
                  <a:pt x="13" y="700"/>
                </a:cubicBezTo>
                <a:cubicBezTo>
                  <a:pt x="20" y="700"/>
                  <a:pt x="25" y="705"/>
                  <a:pt x="25" y="712"/>
                </a:cubicBezTo>
                <a:close/>
                <a:moveTo>
                  <a:pt x="25" y="887"/>
                </a:moveTo>
                <a:lnTo>
                  <a:pt x="25" y="962"/>
                </a:lnTo>
                <a:cubicBezTo>
                  <a:pt x="25" y="969"/>
                  <a:pt x="20" y="975"/>
                  <a:pt x="13" y="975"/>
                </a:cubicBezTo>
                <a:cubicBezTo>
                  <a:pt x="6" y="975"/>
                  <a:pt x="0" y="969"/>
                  <a:pt x="0" y="962"/>
                </a:cubicBezTo>
                <a:lnTo>
                  <a:pt x="0" y="887"/>
                </a:lnTo>
                <a:cubicBezTo>
                  <a:pt x="0" y="880"/>
                  <a:pt x="6" y="875"/>
                  <a:pt x="13" y="875"/>
                </a:cubicBezTo>
                <a:cubicBezTo>
                  <a:pt x="20" y="875"/>
                  <a:pt x="25" y="880"/>
                  <a:pt x="25" y="887"/>
                </a:cubicBezTo>
                <a:close/>
                <a:moveTo>
                  <a:pt x="25" y="1062"/>
                </a:moveTo>
                <a:lnTo>
                  <a:pt x="25" y="1137"/>
                </a:lnTo>
                <a:cubicBezTo>
                  <a:pt x="25" y="1144"/>
                  <a:pt x="20" y="1150"/>
                  <a:pt x="13" y="1150"/>
                </a:cubicBezTo>
                <a:cubicBezTo>
                  <a:pt x="6" y="1150"/>
                  <a:pt x="0" y="1144"/>
                  <a:pt x="0" y="1137"/>
                </a:cubicBezTo>
                <a:lnTo>
                  <a:pt x="0" y="1062"/>
                </a:lnTo>
                <a:cubicBezTo>
                  <a:pt x="0" y="1055"/>
                  <a:pt x="6" y="1050"/>
                  <a:pt x="13" y="1050"/>
                </a:cubicBezTo>
                <a:cubicBezTo>
                  <a:pt x="20" y="1050"/>
                  <a:pt x="25" y="1055"/>
                  <a:pt x="25" y="1062"/>
                </a:cubicBezTo>
                <a:close/>
                <a:moveTo>
                  <a:pt x="25" y="1237"/>
                </a:moveTo>
                <a:lnTo>
                  <a:pt x="25" y="1312"/>
                </a:lnTo>
                <a:cubicBezTo>
                  <a:pt x="25" y="1319"/>
                  <a:pt x="20" y="1325"/>
                  <a:pt x="13" y="1325"/>
                </a:cubicBezTo>
                <a:cubicBezTo>
                  <a:pt x="6" y="1325"/>
                  <a:pt x="0" y="1319"/>
                  <a:pt x="0" y="1312"/>
                </a:cubicBezTo>
                <a:lnTo>
                  <a:pt x="0" y="1237"/>
                </a:lnTo>
                <a:cubicBezTo>
                  <a:pt x="0" y="1230"/>
                  <a:pt x="6" y="1225"/>
                  <a:pt x="13" y="1225"/>
                </a:cubicBezTo>
                <a:cubicBezTo>
                  <a:pt x="20" y="1225"/>
                  <a:pt x="25" y="1230"/>
                  <a:pt x="25" y="1237"/>
                </a:cubicBezTo>
                <a:close/>
                <a:moveTo>
                  <a:pt x="25" y="1412"/>
                </a:moveTo>
                <a:lnTo>
                  <a:pt x="25" y="1487"/>
                </a:lnTo>
                <a:cubicBezTo>
                  <a:pt x="25" y="1494"/>
                  <a:pt x="20" y="1500"/>
                  <a:pt x="13" y="1500"/>
                </a:cubicBezTo>
                <a:cubicBezTo>
                  <a:pt x="6" y="1500"/>
                  <a:pt x="0" y="1494"/>
                  <a:pt x="0" y="1487"/>
                </a:cubicBezTo>
                <a:lnTo>
                  <a:pt x="0" y="1412"/>
                </a:lnTo>
                <a:cubicBezTo>
                  <a:pt x="0" y="1405"/>
                  <a:pt x="6" y="1400"/>
                  <a:pt x="13" y="1400"/>
                </a:cubicBezTo>
                <a:cubicBezTo>
                  <a:pt x="20" y="1400"/>
                  <a:pt x="25" y="1405"/>
                  <a:pt x="25" y="1412"/>
                </a:cubicBezTo>
                <a:close/>
                <a:moveTo>
                  <a:pt x="25" y="1587"/>
                </a:moveTo>
                <a:lnTo>
                  <a:pt x="25" y="1662"/>
                </a:lnTo>
                <a:cubicBezTo>
                  <a:pt x="25" y="1669"/>
                  <a:pt x="20" y="1675"/>
                  <a:pt x="13" y="1675"/>
                </a:cubicBezTo>
                <a:cubicBezTo>
                  <a:pt x="6" y="1675"/>
                  <a:pt x="0" y="1669"/>
                  <a:pt x="0" y="1662"/>
                </a:cubicBezTo>
                <a:lnTo>
                  <a:pt x="0" y="1587"/>
                </a:lnTo>
                <a:cubicBezTo>
                  <a:pt x="0" y="1580"/>
                  <a:pt x="6" y="1575"/>
                  <a:pt x="13" y="1575"/>
                </a:cubicBezTo>
                <a:cubicBezTo>
                  <a:pt x="20" y="1575"/>
                  <a:pt x="25" y="1580"/>
                  <a:pt x="25" y="1587"/>
                </a:cubicBezTo>
                <a:close/>
                <a:moveTo>
                  <a:pt x="25" y="1762"/>
                </a:moveTo>
                <a:lnTo>
                  <a:pt x="25" y="1837"/>
                </a:lnTo>
                <a:cubicBezTo>
                  <a:pt x="25" y="1844"/>
                  <a:pt x="20" y="1850"/>
                  <a:pt x="13" y="1850"/>
                </a:cubicBezTo>
                <a:cubicBezTo>
                  <a:pt x="6" y="1850"/>
                  <a:pt x="0" y="1844"/>
                  <a:pt x="0" y="1837"/>
                </a:cubicBezTo>
                <a:lnTo>
                  <a:pt x="0" y="1762"/>
                </a:lnTo>
                <a:cubicBezTo>
                  <a:pt x="0" y="1755"/>
                  <a:pt x="6" y="1750"/>
                  <a:pt x="13" y="1750"/>
                </a:cubicBezTo>
                <a:cubicBezTo>
                  <a:pt x="20" y="1750"/>
                  <a:pt x="25" y="1755"/>
                  <a:pt x="25" y="1762"/>
                </a:cubicBezTo>
                <a:close/>
                <a:moveTo>
                  <a:pt x="25" y="1937"/>
                </a:moveTo>
                <a:lnTo>
                  <a:pt x="25" y="2012"/>
                </a:lnTo>
                <a:cubicBezTo>
                  <a:pt x="25" y="2019"/>
                  <a:pt x="20" y="2025"/>
                  <a:pt x="13" y="2025"/>
                </a:cubicBezTo>
                <a:cubicBezTo>
                  <a:pt x="6" y="2025"/>
                  <a:pt x="0" y="2019"/>
                  <a:pt x="0" y="2012"/>
                </a:cubicBezTo>
                <a:lnTo>
                  <a:pt x="0" y="1937"/>
                </a:lnTo>
                <a:cubicBezTo>
                  <a:pt x="0" y="1930"/>
                  <a:pt x="6" y="1925"/>
                  <a:pt x="13" y="1925"/>
                </a:cubicBezTo>
                <a:cubicBezTo>
                  <a:pt x="20" y="1925"/>
                  <a:pt x="25" y="1930"/>
                  <a:pt x="25" y="1937"/>
                </a:cubicBezTo>
                <a:close/>
                <a:moveTo>
                  <a:pt x="25" y="2112"/>
                </a:moveTo>
                <a:lnTo>
                  <a:pt x="25" y="2187"/>
                </a:lnTo>
                <a:cubicBezTo>
                  <a:pt x="25" y="2194"/>
                  <a:pt x="20" y="2200"/>
                  <a:pt x="13" y="2200"/>
                </a:cubicBezTo>
                <a:cubicBezTo>
                  <a:pt x="6" y="2200"/>
                  <a:pt x="0" y="2194"/>
                  <a:pt x="0" y="2187"/>
                </a:cubicBezTo>
                <a:lnTo>
                  <a:pt x="0" y="2112"/>
                </a:lnTo>
                <a:cubicBezTo>
                  <a:pt x="0" y="2105"/>
                  <a:pt x="6" y="2100"/>
                  <a:pt x="13" y="2100"/>
                </a:cubicBezTo>
                <a:cubicBezTo>
                  <a:pt x="20" y="2100"/>
                  <a:pt x="25" y="2105"/>
                  <a:pt x="25" y="2112"/>
                </a:cubicBezTo>
                <a:close/>
                <a:moveTo>
                  <a:pt x="25" y="2287"/>
                </a:moveTo>
                <a:lnTo>
                  <a:pt x="25" y="2362"/>
                </a:lnTo>
                <a:cubicBezTo>
                  <a:pt x="25" y="2369"/>
                  <a:pt x="20" y="2375"/>
                  <a:pt x="13" y="2375"/>
                </a:cubicBezTo>
                <a:cubicBezTo>
                  <a:pt x="6" y="2375"/>
                  <a:pt x="0" y="2369"/>
                  <a:pt x="0" y="2362"/>
                </a:cubicBezTo>
                <a:lnTo>
                  <a:pt x="0" y="2287"/>
                </a:lnTo>
                <a:cubicBezTo>
                  <a:pt x="0" y="2280"/>
                  <a:pt x="6" y="2275"/>
                  <a:pt x="13" y="2275"/>
                </a:cubicBezTo>
                <a:cubicBezTo>
                  <a:pt x="20" y="2275"/>
                  <a:pt x="25" y="2280"/>
                  <a:pt x="25" y="2287"/>
                </a:cubicBezTo>
                <a:close/>
                <a:moveTo>
                  <a:pt x="25" y="2462"/>
                </a:moveTo>
                <a:lnTo>
                  <a:pt x="25" y="2537"/>
                </a:lnTo>
                <a:cubicBezTo>
                  <a:pt x="25" y="2544"/>
                  <a:pt x="20" y="2550"/>
                  <a:pt x="13" y="2550"/>
                </a:cubicBezTo>
                <a:cubicBezTo>
                  <a:pt x="6" y="2550"/>
                  <a:pt x="0" y="2544"/>
                  <a:pt x="0" y="2537"/>
                </a:cubicBezTo>
                <a:lnTo>
                  <a:pt x="0" y="2462"/>
                </a:lnTo>
                <a:cubicBezTo>
                  <a:pt x="0" y="2455"/>
                  <a:pt x="6" y="2450"/>
                  <a:pt x="13" y="2450"/>
                </a:cubicBezTo>
                <a:cubicBezTo>
                  <a:pt x="20" y="2450"/>
                  <a:pt x="25" y="2455"/>
                  <a:pt x="25" y="2462"/>
                </a:cubicBezTo>
                <a:close/>
                <a:moveTo>
                  <a:pt x="25" y="2637"/>
                </a:moveTo>
                <a:lnTo>
                  <a:pt x="25" y="2712"/>
                </a:lnTo>
                <a:cubicBezTo>
                  <a:pt x="25" y="2719"/>
                  <a:pt x="20" y="2725"/>
                  <a:pt x="13" y="2725"/>
                </a:cubicBezTo>
                <a:cubicBezTo>
                  <a:pt x="6" y="2725"/>
                  <a:pt x="0" y="2719"/>
                  <a:pt x="0" y="2712"/>
                </a:cubicBezTo>
                <a:lnTo>
                  <a:pt x="0" y="2637"/>
                </a:lnTo>
                <a:cubicBezTo>
                  <a:pt x="0" y="2630"/>
                  <a:pt x="6" y="2625"/>
                  <a:pt x="13" y="2625"/>
                </a:cubicBezTo>
                <a:cubicBezTo>
                  <a:pt x="20" y="2625"/>
                  <a:pt x="25" y="2630"/>
                  <a:pt x="25" y="2637"/>
                </a:cubicBezTo>
                <a:close/>
                <a:moveTo>
                  <a:pt x="25" y="2812"/>
                </a:moveTo>
                <a:lnTo>
                  <a:pt x="25" y="2887"/>
                </a:lnTo>
                <a:cubicBezTo>
                  <a:pt x="25" y="2894"/>
                  <a:pt x="20" y="2900"/>
                  <a:pt x="13" y="2900"/>
                </a:cubicBezTo>
                <a:cubicBezTo>
                  <a:pt x="6" y="2900"/>
                  <a:pt x="0" y="2894"/>
                  <a:pt x="0" y="2887"/>
                </a:cubicBezTo>
                <a:lnTo>
                  <a:pt x="0" y="2812"/>
                </a:lnTo>
                <a:cubicBezTo>
                  <a:pt x="0" y="2805"/>
                  <a:pt x="6" y="2800"/>
                  <a:pt x="13" y="2800"/>
                </a:cubicBezTo>
                <a:cubicBezTo>
                  <a:pt x="20" y="2800"/>
                  <a:pt x="25" y="2805"/>
                  <a:pt x="25" y="2812"/>
                </a:cubicBezTo>
                <a:close/>
                <a:moveTo>
                  <a:pt x="25" y="2987"/>
                </a:moveTo>
                <a:lnTo>
                  <a:pt x="25" y="3062"/>
                </a:lnTo>
                <a:cubicBezTo>
                  <a:pt x="25" y="3069"/>
                  <a:pt x="20" y="3075"/>
                  <a:pt x="13" y="3075"/>
                </a:cubicBezTo>
                <a:cubicBezTo>
                  <a:pt x="6" y="3075"/>
                  <a:pt x="0" y="3069"/>
                  <a:pt x="0" y="3062"/>
                </a:cubicBezTo>
                <a:lnTo>
                  <a:pt x="0" y="2987"/>
                </a:lnTo>
                <a:cubicBezTo>
                  <a:pt x="0" y="2980"/>
                  <a:pt x="6" y="2975"/>
                  <a:pt x="13" y="2975"/>
                </a:cubicBezTo>
                <a:cubicBezTo>
                  <a:pt x="20" y="2975"/>
                  <a:pt x="25" y="2980"/>
                  <a:pt x="25" y="2987"/>
                </a:cubicBezTo>
                <a:close/>
                <a:moveTo>
                  <a:pt x="25" y="3162"/>
                </a:moveTo>
                <a:lnTo>
                  <a:pt x="25" y="3237"/>
                </a:lnTo>
                <a:cubicBezTo>
                  <a:pt x="25" y="3244"/>
                  <a:pt x="20" y="3250"/>
                  <a:pt x="13" y="3250"/>
                </a:cubicBezTo>
                <a:cubicBezTo>
                  <a:pt x="6" y="3250"/>
                  <a:pt x="0" y="3244"/>
                  <a:pt x="0" y="3237"/>
                </a:cubicBezTo>
                <a:lnTo>
                  <a:pt x="0" y="3162"/>
                </a:lnTo>
                <a:cubicBezTo>
                  <a:pt x="0" y="3155"/>
                  <a:pt x="6" y="3150"/>
                  <a:pt x="13" y="3150"/>
                </a:cubicBezTo>
                <a:cubicBezTo>
                  <a:pt x="20" y="3150"/>
                  <a:pt x="25" y="3155"/>
                  <a:pt x="25" y="3162"/>
                </a:cubicBezTo>
                <a:close/>
                <a:moveTo>
                  <a:pt x="25" y="3337"/>
                </a:moveTo>
                <a:lnTo>
                  <a:pt x="25" y="3412"/>
                </a:lnTo>
                <a:cubicBezTo>
                  <a:pt x="25" y="3419"/>
                  <a:pt x="20" y="3425"/>
                  <a:pt x="13" y="3425"/>
                </a:cubicBezTo>
                <a:cubicBezTo>
                  <a:pt x="6" y="3425"/>
                  <a:pt x="0" y="3419"/>
                  <a:pt x="0" y="3412"/>
                </a:cubicBezTo>
                <a:lnTo>
                  <a:pt x="0" y="3337"/>
                </a:lnTo>
                <a:cubicBezTo>
                  <a:pt x="0" y="3330"/>
                  <a:pt x="6" y="3325"/>
                  <a:pt x="13" y="3325"/>
                </a:cubicBezTo>
                <a:cubicBezTo>
                  <a:pt x="20" y="3325"/>
                  <a:pt x="25" y="3330"/>
                  <a:pt x="25" y="3337"/>
                </a:cubicBezTo>
                <a:close/>
                <a:moveTo>
                  <a:pt x="25" y="3512"/>
                </a:moveTo>
                <a:lnTo>
                  <a:pt x="25" y="3587"/>
                </a:lnTo>
                <a:cubicBezTo>
                  <a:pt x="25" y="3594"/>
                  <a:pt x="20" y="3600"/>
                  <a:pt x="13" y="3600"/>
                </a:cubicBezTo>
                <a:cubicBezTo>
                  <a:pt x="6" y="3600"/>
                  <a:pt x="0" y="3594"/>
                  <a:pt x="0" y="3587"/>
                </a:cubicBezTo>
                <a:lnTo>
                  <a:pt x="0" y="3512"/>
                </a:lnTo>
                <a:cubicBezTo>
                  <a:pt x="0" y="3505"/>
                  <a:pt x="6" y="3500"/>
                  <a:pt x="13" y="3500"/>
                </a:cubicBezTo>
                <a:cubicBezTo>
                  <a:pt x="20" y="3500"/>
                  <a:pt x="25" y="3505"/>
                  <a:pt x="25" y="3512"/>
                </a:cubicBezTo>
                <a:close/>
                <a:moveTo>
                  <a:pt x="25" y="3687"/>
                </a:moveTo>
                <a:lnTo>
                  <a:pt x="25" y="3762"/>
                </a:lnTo>
                <a:cubicBezTo>
                  <a:pt x="25" y="3769"/>
                  <a:pt x="20" y="3775"/>
                  <a:pt x="13" y="3775"/>
                </a:cubicBezTo>
                <a:cubicBezTo>
                  <a:pt x="6" y="3775"/>
                  <a:pt x="0" y="3769"/>
                  <a:pt x="0" y="3762"/>
                </a:cubicBezTo>
                <a:lnTo>
                  <a:pt x="0" y="3687"/>
                </a:lnTo>
                <a:cubicBezTo>
                  <a:pt x="0" y="3680"/>
                  <a:pt x="6" y="3675"/>
                  <a:pt x="13" y="3675"/>
                </a:cubicBezTo>
                <a:cubicBezTo>
                  <a:pt x="20" y="3675"/>
                  <a:pt x="25" y="3680"/>
                  <a:pt x="25" y="3687"/>
                </a:cubicBezTo>
                <a:close/>
                <a:moveTo>
                  <a:pt x="25" y="3862"/>
                </a:moveTo>
                <a:lnTo>
                  <a:pt x="25" y="3937"/>
                </a:lnTo>
                <a:cubicBezTo>
                  <a:pt x="25" y="3944"/>
                  <a:pt x="20" y="3950"/>
                  <a:pt x="13" y="3950"/>
                </a:cubicBezTo>
                <a:cubicBezTo>
                  <a:pt x="6" y="3950"/>
                  <a:pt x="0" y="3944"/>
                  <a:pt x="0" y="3937"/>
                </a:cubicBezTo>
                <a:lnTo>
                  <a:pt x="0" y="3862"/>
                </a:lnTo>
                <a:cubicBezTo>
                  <a:pt x="0" y="3855"/>
                  <a:pt x="6" y="3850"/>
                  <a:pt x="13" y="3850"/>
                </a:cubicBezTo>
                <a:cubicBezTo>
                  <a:pt x="20" y="3850"/>
                  <a:pt x="25" y="3855"/>
                  <a:pt x="25" y="3862"/>
                </a:cubicBezTo>
                <a:close/>
                <a:moveTo>
                  <a:pt x="25" y="4037"/>
                </a:moveTo>
                <a:lnTo>
                  <a:pt x="25" y="4112"/>
                </a:lnTo>
                <a:cubicBezTo>
                  <a:pt x="25" y="4119"/>
                  <a:pt x="20" y="4125"/>
                  <a:pt x="13" y="4125"/>
                </a:cubicBezTo>
                <a:cubicBezTo>
                  <a:pt x="6" y="4125"/>
                  <a:pt x="0" y="4119"/>
                  <a:pt x="0" y="4112"/>
                </a:cubicBezTo>
                <a:lnTo>
                  <a:pt x="0" y="4037"/>
                </a:lnTo>
                <a:cubicBezTo>
                  <a:pt x="0" y="4030"/>
                  <a:pt x="6" y="4025"/>
                  <a:pt x="13" y="4025"/>
                </a:cubicBezTo>
                <a:cubicBezTo>
                  <a:pt x="20" y="4025"/>
                  <a:pt x="25" y="4030"/>
                  <a:pt x="25" y="4037"/>
                </a:cubicBezTo>
                <a:close/>
                <a:moveTo>
                  <a:pt x="25" y="4212"/>
                </a:moveTo>
                <a:lnTo>
                  <a:pt x="25" y="4287"/>
                </a:lnTo>
                <a:cubicBezTo>
                  <a:pt x="25" y="4294"/>
                  <a:pt x="20" y="4300"/>
                  <a:pt x="13" y="4300"/>
                </a:cubicBezTo>
                <a:cubicBezTo>
                  <a:pt x="6" y="4300"/>
                  <a:pt x="0" y="4294"/>
                  <a:pt x="0" y="4287"/>
                </a:cubicBezTo>
                <a:lnTo>
                  <a:pt x="0" y="4212"/>
                </a:lnTo>
                <a:cubicBezTo>
                  <a:pt x="0" y="4205"/>
                  <a:pt x="6" y="4200"/>
                  <a:pt x="13" y="4200"/>
                </a:cubicBezTo>
                <a:cubicBezTo>
                  <a:pt x="20" y="4200"/>
                  <a:pt x="25" y="4205"/>
                  <a:pt x="25" y="4212"/>
                </a:cubicBezTo>
                <a:close/>
                <a:moveTo>
                  <a:pt x="25" y="4387"/>
                </a:moveTo>
                <a:lnTo>
                  <a:pt x="25" y="4462"/>
                </a:lnTo>
                <a:cubicBezTo>
                  <a:pt x="25" y="4469"/>
                  <a:pt x="20" y="4475"/>
                  <a:pt x="13" y="4475"/>
                </a:cubicBezTo>
                <a:cubicBezTo>
                  <a:pt x="6" y="4475"/>
                  <a:pt x="0" y="4469"/>
                  <a:pt x="0" y="4462"/>
                </a:cubicBezTo>
                <a:lnTo>
                  <a:pt x="0" y="4387"/>
                </a:lnTo>
                <a:cubicBezTo>
                  <a:pt x="0" y="4380"/>
                  <a:pt x="6" y="4375"/>
                  <a:pt x="13" y="4375"/>
                </a:cubicBezTo>
                <a:cubicBezTo>
                  <a:pt x="20" y="4375"/>
                  <a:pt x="25" y="4380"/>
                  <a:pt x="25" y="4387"/>
                </a:cubicBezTo>
                <a:close/>
                <a:moveTo>
                  <a:pt x="25" y="4562"/>
                </a:moveTo>
                <a:lnTo>
                  <a:pt x="25" y="4637"/>
                </a:lnTo>
                <a:cubicBezTo>
                  <a:pt x="25" y="4644"/>
                  <a:pt x="20" y="4650"/>
                  <a:pt x="13" y="4650"/>
                </a:cubicBezTo>
                <a:cubicBezTo>
                  <a:pt x="6" y="4650"/>
                  <a:pt x="0" y="4644"/>
                  <a:pt x="0" y="4637"/>
                </a:cubicBezTo>
                <a:lnTo>
                  <a:pt x="0" y="4562"/>
                </a:lnTo>
                <a:cubicBezTo>
                  <a:pt x="0" y="4555"/>
                  <a:pt x="6" y="4550"/>
                  <a:pt x="13" y="4550"/>
                </a:cubicBezTo>
                <a:cubicBezTo>
                  <a:pt x="20" y="4550"/>
                  <a:pt x="25" y="4555"/>
                  <a:pt x="25" y="4562"/>
                </a:cubicBezTo>
                <a:close/>
                <a:moveTo>
                  <a:pt x="25" y="4737"/>
                </a:moveTo>
                <a:lnTo>
                  <a:pt x="25" y="4812"/>
                </a:lnTo>
                <a:cubicBezTo>
                  <a:pt x="25" y="4819"/>
                  <a:pt x="20" y="4825"/>
                  <a:pt x="13" y="4825"/>
                </a:cubicBezTo>
                <a:cubicBezTo>
                  <a:pt x="6" y="4825"/>
                  <a:pt x="0" y="4819"/>
                  <a:pt x="0" y="4812"/>
                </a:cubicBezTo>
                <a:lnTo>
                  <a:pt x="0" y="4737"/>
                </a:lnTo>
                <a:cubicBezTo>
                  <a:pt x="0" y="4730"/>
                  <a:pt x="6" y="4725"/>
                  <a:pt x="13" y="4725"/>
                </a:cubicBezTo>
                <a:cubicBezTo>
                  <a:pt x="20" y="4725"/>
                  <a:pt x="25" y="4730"/>
                  <a:pt x="25" y="4737"/>
                </a:cubicBezTo>
                <a:close/>
                <a:moveTo>
                  <a:pt x="25" y="4912"/>
                </a:moveTo>
                <a:lnTo>
                  <a:pt x="25" y="4987"/>
                </a:lnTo>
                <a:cubicBezTo>
                  <a:pt x="25" y="4994"/>
                  <a:pt x="20" y="5000"/>
                  <a:pt x="13" y="5000"/>
                </a:cubicBezTo>
                <a:cubicBezTo>
                  <a:pt x="6" y="5000"/>
                  <a:pt x="0" y="4994"/>
                  <a:pt x="0" y="4987"/>
                </a:cubicBezTo>
                <a:lnTo>
                  <a:pt x="0" y="4912"/>
                </a:lnTo>
                <a:cubicBezTo>
                  <a:pt x="0" y="4905"/>
                  <a:pt x="6" y="4900"/>
                  <a:pt x="13" y="4900"/>
                </a:cubicBezTo>
                <a:cubicBezTo>
                  <a:pt x="20" y="4900"/>
                  <a:pt x="25" y="4905"/>
                  <a:pt x="25" y="4912"/>
                </a:cubicBezTo>
                <a:close/>
                <a:moveTo>
                  <a:pt x="25" y="5087"/>
                </a:moveTo>
                <a:lnTo>
                  <a:pt x="25" y="5162"/>
                </a:lnTo>
                <a:cubicBezTo>
                  <a:pt x="25" y="5169"/>
                  <a:pt x="20" y="5175"/>
                  <a:pt x="13" y="5175"/>
                </a:cubicBezTo>
                <a:cubicBezTo>
                  <a:pt x="6" y="5175"/>
                  <a:pt x="0" y="5169"/>
                  <a:pt x="0" y="5162"/>
                </a:cubicBezTo>
                <a:lnTo>
                  <a:pt x="0" y="5087"/>
                </a:lnTo>
                <a:cubicBezTo>
                  <a:pt x="0" y="5080"/>
                  <a:pt x="6" y="5075"/>
                  <a:pt x="13" y="5075"/>
                </a:cubicBezTo>
                <a:cubicBezTo>
                  <a:pt x="20" y="5075"/>
                  <a:pt x="25" y="5080"/>
                  <a:pt x="25" y="5087"/>
                </a:cubicBezTo>
                <a:close/>
                <a:moveTo>
                  <a:pt x="25" y="5262"/>
                </a:moveTo>
                <a:lnTo>
                  <a:pt x="25" y="5337"/>
                </a:lnTo>
                <a:cubicBezTo>
                  <a:pt x="25" y="5344"/>
                  <a:pt x="20" y="5350"/>
                  <a:pt x="13" y="5350"/>
                </a:cubicBezTo>
                <a:cubicBezTo>
                  <a:pt x="6" y="5350"/>
                  <a:pt x="0" y="5344"/>
                  <a:pt x="0" y="5337"/>
                </a:cubicBezTo>
                <a:lnTo>
                  <a:pt x="0" y="5262"/>
                </a:lnTo>
                <a:cubicBezTo>
                  <a:pt x="0" y="5255"/>
                  <a:pt x="6" y="5250"/>
                  <a:pt x="13" y="5250"/>
                </a:cubicBezTo>
                <a:cubicBezTo>
                  <a:pt x="20" y="5250"/>
                  <a:pt x="25" y="5255"/>
                  <a:pt x="25" y="5262"/>
                </a:cubicBezTo>
                <a:close/>
                <a:moveTo>
                  <a:pt x="25" y="5437"/>
                </a:moveTo>
                <a:lnTo>
                  <a:pt x="25" y="5512"/>
                </a:lnTo>
                <a:cubicBezTo>
                  <a:pt x="25" y="5519"/>
                  <a:pt x="20" y="5525"/>
                  <a:pt x="13" y="5525"/>
                </a:cubicBezTo>
                <a:cubicBezTo>
                  <a:pt x="6" y="5525"/>
                  <a:pt x="0" y="5519"/>
                  <a:pt x="0" y="5512"/>
                </a:cubicBezTo>
                <a:lnTo>
                  <a:pt x="0" y="5437"/>
                </a:lnTo>
                <a:cubicBezTo>
                  <a:pt x="0" y="5430"/>
                  <a:pt x="6" y="5425"/>
                  <a:pt x="13" y="5425"/>
                </a:cubicBezTo>
                <a:cubicBezTo>
                  <a:pt x="20" y="5425"/>
                  <a:pt x="25" y="5430"/>
                  <a:pt x="25" y="5437"/>
                </a:cubicBezTo>
                <a:close/>
                <a:moveTo>
                  <a:pt x="25" y="5612"/>
                </a:moveTo>
                <a:lnTo>
                  <a:pt x="25" y="5687"/>
                </a:lnTo>
                <a:cubicBezTo>
                  <a:pt x="25" y="5694"/>
                  <a:pt x="20" y="5700"/>
                  <a:pt x="13" y="5700"/>
                </a:cubicBezTo>
                <a:cubicBezTo>
                  <a:pt x="6" y="5700"/>
                  <a:pt x="0" y="5694"/>
                  <a:pt x="0" y="5687"/>
                </a:cubicBezTo>
                <a:lnTo>
                  <a:pt x="0" y="5612"/>
                </a:lnTo>
                <a:cubicBezTo>
                  <a:pt x="0" y="5605"/>
                  <a:pt x="6" y="5600"/>
                  <a:pt x="13" y="5600"/>
                </a:cubicBezTo>
                <a:cubicBezTo>
                  <a:pt x="20" y="5600"/>
                  <a:pt x="25" y="5605"/>
                  <a:pt x="25" y="5612"/>
                </a:cubicBezTo>
                <a:close/>
                <a:moveTo>
                  <a:pt x="25" y="5787"/>
                </a:moveTo>
                <a:lnTo>
                  <a:pt x="25" y="5862"/>
                </a:lnTo>
                <a:cubicBezTo>
                  <a:pt x="25" y="5869"/>
                  <a:pt x="20" y="5875"/>
                  <a:pt x="13" y="5875"/>
                </a:cubicBezTo>
                <a:cubicBezTo>
                  <a:pt x="6" y="5875"/>
                  <a:pt x="0" y="5869"/>
                  <a:pt x="0" y="5862"/>
                </a:cubicBezTo>
                <a:lnTo>
                  <a:pt x="0" y="5787"/>
                </a:lnTo>
                <a:cubicBezTo>
                  <a:pt x="0" y="5780"/>
                  <a:pt x="6" y="5775"/>
                  <a:pt x="13" y="5775"/>
                </a:cubicBezTo>
                <a:cubicBezTo>
                  <a:pt x="20" y="5775"/>
                  <a:pt x="25" y="5780"/>
                  <a:pt x="25" y="5787"/>
                </a:cubicBezTo>
                <a:close/>
                <a:moveTo>
                  <a:pt x="25" y="5962"/>
                </a:moveTo>
                <a:lnTo>
                  <a:pt x="25" y="6037"/>
                </a:lnTo>
                <a:cubicBezTo>
                  <a:pt x="25" y="6044"/>
                  <a:pt x="20" y="6050"/>
                  <a:pt x="13" y="6050"/>
                </a:cubicBezTo>
                <a:cubicBezTo>
                  <a:pt x="6" y="6050"/>
                  <a:pt x="0" y="6044"/>
                  <a:pt x="0" y="6037"/>
                </a:cubicBezTo>
                <a:lnTo>
                  <a:pt x="0" y="5962"/>
                </a:lnTo>
                <a:cubicBezTo>
                  <a:pt x="0" y="5955"/>
                  <a:pt x="6" y="5950"/>
                  <a:pt x="13" y="5950"/>
                </a:cubicBezTo>
                <a:cubicBezTo>
                  <a:pt x="20" y="5950"/>
                  <a:pt x="25" y="5955"/>
                  <a:pt x="25" y="5962"/>
                </a:cubicBezTo>
                <a:close/>
                <a:moveTo>
                  <a:pt x="25" y="6137"/>
                </a:moveTo>
                <a:lnTo>
                  <a:pt x="25" y="6212"/>
                </a:lnTo>
                <a:cubicBezTo>
                  <a:pt x="25" y="6219"/>
                  <a:pt x="20" y="6225"/>
                  <a:pt x="13" y="6225"/>
                </a:cubicBezTo>
                <a:cubicBezTo>
                  <a:pt x="6" y="6225"/>
                  <a:pt x="0" y="6219"/>
                  <a:pt x="0" y="6212"/>
                </a:cubicBezTo>
                <a:lnTo>
                  <a:pt x="0" y="6137"/>
                </a:lnTo>
                <a:cubicBezTo>
                  <a:pt x="0" y="6130"/>
                  <a:pt x="6" y="6125"/>
                  <a:pt x="13" y="6125"/>
                </a:cubicBezTo>
                <a:cubicBezTo>
                  <a:pt x="20" y="6125"/>
                  <a:pt x="25" y="6130"/>
                  <a:pt x="25" y="6137"/>
                </a:cubicBezTo>
                <a:close/>
                <a:moveTo>
                  <a:pt x="25" y="6312"/>
                </a:moveTo>
                <a:lnTo>
                  <a:pt x="25" y="6387"/>
                </a:lnTo>
                <a:cubicBezTo>
                  <a:pt x="25" y="6394"/>
                  <a:pt x="20" y="6400"/>
                  <a:pt x="13" y="6400"/>
                </a:cubicBezTo>
                <a:cubicBezTo>
                  <a:pt x="6" y="6400"/>
                  <a:pt x="0" y="6394"/>
                  <a:pt x="0" y="6387"/>
                </a:cubicBezTo>
                <a:lnTo>
                  <a:pt x="0" y="6312"/>
                </a:lnTo>
                <a:cubicBezTo>
                  <a:pt x="0" y="6305"/>
                  <a:pt x="6" y="6300"/>
                  <a:pt x="13" y="6300"/>
                </a:cubicBezTo>
                <a:cubicBezTo>
                  <a:pt x="20" y="6300"/>
                  <a:pt x="25" y="6305"/>
                  <a:pt x="25" y="6312"/>
                </a:cubicBezTo>
                <a:close/>
                <a:moveTo>
                  <a:pt x="25" y="6487"/>
                </a:moveTo>
                <a:lnTo>
                  <a:pt x="25" y="6562"/>
                </a:lnTo>
                <a:cubicBezTo>
                  <a:pt x="25" y="6569"/>
                  <a:pt x="20" y="6575"/>
                  <a:pt x="13" y="6575"/>
                </a:cubicBezTo>
                <a:cubicBezTo>
                  <a:pt x="6" y="6575"/>
                  <a:pt x="0" y="6569"/>
                  <a:pt x="0" y="6562"/>
                </a:cubicBezTo>
                <a:lnTo>
                  <a:pt x="0" y="6487"/>
                </a:lnTo>
                <a:cubicBezTo>
                  <a:pt x="0" y="6480"/>
                  <a:pt x="6" y="6475"/>
                  <a:pt x="13" y="6475"/>
                </a:cubicBezTo>
                <a:cubicBezTo>
                  <a:pt x="20" y="6475"/>
                  <a:pt x="25" y="6480"/>
                  <a:pt x="25" y="6487"/>
                </a:cubicBezTo>
                <a:close/>
                <a:moveTo>
                  <a:pt x="25" y="6662"/>
                </a:moveTo>
                <a:lnTo>
                  <a:pt x="25" y="6737"/>
                </a:lnTo>
                <a:cubicBezTo>
                  <a:pt x="25" y="6744"/>
                  <a:pt x="20" y="6750"/>
                  <a:pt x="13" y="6750"/>
                </a:cubicBezTo>
                <a:cubicBezTo>
                  <a:pt x="6" y="6750"/>
                  <a:pt x="0" y="6744"/>
                  <a:pt x="0" y="6737"/>
                </a:cubicBezTo>
                <a:lnTo>
                  <a:pt x="0" y="6662"/>
                </a:lnTo>
                <a:cubicBezTo>
                  <a:pt x="0" y="6655"/>
                  <a:pt x="6" y="6650"/>
                  <a:pt x="13" y="6650"/>
                </a:cubicBezTo>
                <a:cubicBezTo>
                  <a:pt x="20" y="6650"/>
                  <a:pt x="25" y="6655"/>
                  <a:pt x="25" y="6662"/>
                </a:cubicBezTo>
                <a:close/>
                <a:moveTo>
                  <a:pt x="25" y="6837"/>
                </a:moveTo>
                <a:lnTo>
                  <a:pt x="25" y="6912"/>
                </a:lnTo>
                <a:cubicBezTo>
                  <a:pt x="25" y="6919"/>
                  <a:pt x="20" y="6925"/>
                  <a:pt x="13" y="6925"/>
                </a:cubicBezTo>
                <a:cubicBezTo>
                  <a:pt x="6" y="6925"/>
                  <a:pt x="0" y="6919"/>
                  <a:pt x="0" y="6912"/>
                </a:cubicBezTo>
                <a:lnTo>
                  <a:pt x="0" y="6837"/>
                </a:lnTo>
                <a:cubicBezTo>
                  <a:pt x="0" y="6830"/>
                  <a:pt x="6" y="6825"/>
                  <a:pt x="13" y="6825"/>
                </a:cubicBezTo>
                <a:cubicBezTo>
                  <a:pt x="20" y="6825"/>
                  <a:pt x="25" y="6830"/>
                  <a:pt x="25" y="6837"/>
                </a:cubicBezTo>
                <a:close/>
                <a:moveTo>
                  <a:pt x="25" y="7012"/>
                </a:moveTo>
                <a:lnTo>
                  <a:pt x="25" y="7087"/>
                </a:lnTo>
                <a:cubicBezTo>
                  <a:pt x="25" y="7094"/>
                  <a:pt x="20" y="7100"/>
                  <a:pt x="13" y="7100"/>
                </a:cubicBezTo>
                <a:cubicBezTo>
                  <a:pt x="6" y="7100"/>
                  <a:pt x="0" y="7094"/>
                  <a:pt x="0" y="7087"/>
                </a:cubicBezTo>
                <a:lnTo>
                  <a:pt x="0" y="7012"/>
                </a:lnTo>
                <a:cubicBezTo>
                  <a:pt x="0" y="7005"/>
                  <a:pt x="6" y="7000"/>
                  <a:pt x="13" y="7000"/>
                </a:cubicBezTo>
                <a:cubicBezTo>
                  <a:pt x="20" y="7000"/>
                  <a:pt x="25" y="7005"/>
                  <a:pt x="25" y="7012"/>
                </a:cubicBezTo>
                <a:close/>
                <a:moveTo>
                  <a:pt x="25" y="7187"/>
                </a:moveTo>
                <a:lnTo>
                  <a:pt x="25" y="7262"/>
                </a:lnTo>
                <a:cubicBezTo>
                  <a:pt x="25" y="7269"/>
                  <a:pt x="20" y="7275"/>
                  <a:pt x="13" y="7275"/>
                </a:cubicBezTo>
                <a:cubicBezTo>
                  <a:pt x="6" y="7275"/>
                  <a:pt x="0" y="7269"/>
                  <a:pt x="0" y="7262"/>
                </a:cubicBezTo>
                <a:lnTo>
                  <a:pt x="0" y="7187"/>
                </a:lnTo>
                <a:cubicBezTo>
                  <a:pt x="0" y="7180"/>
                  <a:pt x="6" y="7175"/>
                  <a:pt x="13" y="7175"/>
                </a:cubicBezTo>
                <a:cubicBezTo>
                  <a:pt x="20" y="7175"/>
                  <a:pt x="25" y="7180"/>
                  <a:pt x="25" y="7187"/>
                </a:cubicBezTo>
                <a:close/>
                <a:moveTo>
                  <a:pt x="25" y="7362"/>
                </a:moveTo>
                <a:lnTo>
                  <a:pt x="25" y="7437"/>
                </a:lnTo>
                <a:cubicBezTo>
                  <a:pt x="25" y="7444"/>
                  <a:pt x="20" y="7450"/>
                  <a:pt x="13" y="7450"/>
                </a:cubicBezTo>
                <a:cubicBezTo>
                  <a:pt x="6" y="7450"/>
                  <a:pt x="0" y="7444"/>
                  <a:pt x="0" y="7437"/>
                </a:cubicBezTo>
                <a:lnTo>
                  <a:pt x="0" y="7362"/>
                </a:lnTo>
                <a:cubicBezTo>
                  <a:pt x="0" y="7355"/>
                  <a:pt x="6" y="7350"/>
                  <a:pt x="13" y="7350"/>
                </a:cubicBezTo>
                <a:cubicBezTo>
                  <a:pt x="20" y="7350"/>
                  <a:pt x="25" y="7355"/>
                  <a:pt x="25" y="7362"/>
                </a:cubicBezTo>
                <a:close/>
                <a:moveTo>
                  <a:pt x="25" y="7537"/>
                </a:moveTo>
                <a:lnTo>
                  <a:pt x="25" y="7612"/>
                </a:lnTo>
                <a:cubicBezTo>
                  <a:pt x="25" y="7619"/>
                  <a:pt x="20" y="7625"/>
                  <a:pt x="13" y="7625"/>
                </a:cubicBezTo>
                <a:cubicBezTo>
                  <a:pt x="6" y="7625"/>
                  <a:pt x="0" y="7619"/>
                  <a:pt x="0" y="7612"/>
                </a:cubicBezTo>
                <a:lnTo>
                  <a:pt x="0" y="7537"/>
                </a:lnTo>
                <a:cubicBezTo>
                  <a:pt x="0" y="7530"/>
                  <a:pt x="6" y="7525"/>
                  <a:pt x="13" y="7525"/>
                </a:cubicBezTo>
                <a:cubicBezTo>
                  <a:pt x="20" y="7525"/>
                  <a:pt x="25" y="7530"/>
                  <a:pt x="25" y="7537"/>
                </a:cubicBezTo>
                <a:close/>
                <a:moveTo>
                  <a:pt x="25" y="7712"/>
                </a:moveTo>
                <a:lnTo>
                  <a:pt x="25" y="7787"/>
                </a:lnTo>
                <a:cubicBezTo>
                  <a:pt x="25" y="7794"/>
                  <a:pt x="20" y="7800"/>
                  <a:pt x="13" y="7800"/>
                </a:cubicBezTo>
                <a:cubicBezTo>
                  <a:pt x="6" y="7800"/>
                  <a:pt x="0" y="7794"/>
                  <a:pt x="0" y="7787"/>
                </a:cubicBezTo>
                <a:lnTo>
                  <a:pt x="0" y="7712"/>
                </a:lnTo>
                <a:cubicBezTo>
                  <a:pt x="0" y="7705"/>
                  <a:pt x="6" y="7700"/>
                  <a:pt x="13" y="7700"/>
                </a:cubicBezTo>
                <a:cubicBezTo>
                  <a:pt x="20" y="7700"/>
                  <a:pt x="25" y="7705"/>
                  <a:pt x="25" y="7712"/>
                </a:cubicBezTo>
                <a:close/>
                <a:moveTo>
                  <a:pt x="25" y="7887"/>
                </a:moveTo>
                <a:lnTo>
                  <a:pt x="25" y="7962"/>
                </a:lnTo>
                <a:cubicBezTo>
                  <a:pt x="25" y="7969"/>
                  <a:pt x="20" y="7975"/>
                  <a:pt x="13" y="7975"/>
                </a:cubicBezTo>
                <a:cubicBezTo>
                  <a:pt x="6" y="7975"/>
                  <a:pt x="0" y="7969"/>
                  <a:pt x="0" y="7962"/>
                </a:cubicBezTo>
                <a:lnTo>
                  <a:pt x="0" y="7887"/>
                </a:lnTo>
                <a:cubicBezTo>
                  <a:pt x="0" y="7880"/>
                  <a:pt x="6" y="7875"/>
                  <a:pt x="13" y="7875"/>
                </a:cubicBezTo>
                <a:cubicBezTo>
                  <a:pt x="20" y="7875"/>
                  <a:pt x="25" y="7880"/>
                  <a:pt x="25" y="7887"/>
                </a:cubicBezTo>
                <a:close/>
                <a:moveTo>
                  <a:pt x="25" y="8062"/>
                </a:moveTo>
                <a:lnTo>
                  <a:pt x="25" y="8137"/>
                </a:lnTo>
                <a:cubicBezTo>
                  <a:pt x="25" y="8144"/>
                  <a:pt x="20" y="8150"/>
                  <a:pt x="13" y="8150"/>
                </a:cubicBezTo>
                <a:cubicBezTo>
                  <a:pt x="6" y="8150"/>
                  <a:pt x="0" y="8144"/>
                  <a:pt x="0" y="8137"/>
                </a:cubicBezTo>
                <a:lnTo>
                  <a:pt x="0" y="8062"/>
                </a:lnTo>
                <a:cubicBezTo>
                  <a:pt x="0" y="8055"/>
                  <a:pt x="6" y="8050"/>
                  <a:pt x="13" y="8050"/>
                </a:cubicBezTo>
                <a:cubicBezTo>
                  <a:pt x="20" y="8050"/>
                  <a:pt x="25" y="8055"/>
                  <a:pt x="25" y="8062"/>
                </a:cubicBezTo>
                <a:close/>
                <a:moveTo>
                  <a:pt x="25" y="8237"/>
                </a:moveTo>
                <a:lnTo>
                  <a:pt x="25" y="8312"/>
                </a:lnTo>
                <a:cubicBezTo>
                  <a:pt x="25" y="8319"/>
                  <a:pt x="20" y="8325"/>
                  <a:pt x="13" y="8325"/>
                </a:cubicBezTo>
                <a:cubicBezTo>
                  <a:pt x="6" y="8325"/>
                  <a:pt x="0" y="8319"/>
                  <a:pt x="0" y="8312"/>
                </a:cubicBezTo>
                <a:lnTo>
                  <a:pt x="0" y="8237"/>
                </a:lnTo>
                <a:cubicBezTo>
                  <a:pt x="0" y="8230"/>
                  <a:pt x="6" y="8225"/>
                  <a:pt x="13" y="8225"/>
                </a:cubicBezTo>
                <a:cubicBezTo>
                  <a:pt x="20" y="8225"/>
                  <a:pt x="25" y="8230"/>
                  <a:pt x="25" y="8237"/>
                </a:cubicBezTo>
                <a:close/>
                <a:moveTo>
                  <a:pt x="25" y="8412"/>
                </a:moveTo>
                <a:lnTo>
                  <a:pt x="25" y="8487"/>
                </a:lnTo>
                <a:cubicBezTo>
                  <a:pt x="25" y="8494"/>
                  <a:pt x="20" y="8500"/>
                  <a:pt x="13" y="8500"/>
                </a:cubicBezTo>
                <a:cubicBezTo>
                  <a:pt x="6" y="8500"/>
                  <a:pt x="0" y="8494"/>
                  <a:pt x="0" y="8487"/>
                </a:cubicBezTo>
                <a:lnTo>
                  <a:pt x="0" y="8412"/>
                </a:lnTo>
                <a:cubicBezTo>
                  <a:pt x="0" y="8405"/>
                  <a:pt x="6" y="8400"/>
                  <a:pt x="13" y="8400"/>
                </a:cubicBezTo>
                <a:cubicBezTo>
                  <a:pt x="20" y="8400"/>
                  <a:pt x="25" y="8405"/>
                  <a:pt x="25" y="8412"/>
                </a:cubicBezTo>
                <a:close/>
                <a:moveTo>
                  <a:pt x="25" y="8587"/>
                </a:moveTo>
                <a:lnTo>
                  <a:pt x="25" y="8662"/>
                </a:lnTo>
                <a:cubicBezTo>
                  <a:pt x="25" y="8669"/>
                  <a:pt x="20" y="8675"/>
                  <a:pt x="13" y="8675"/>
                </a:cubicBezTo>
                <a:cubicBezTo>
                  <a:pt x="6" y="8675"/>
                  <a:pt x="0" y="8669"/>
                  <a:pt x="0" y="8662"/>
                </a:cubicBezTo>
                <a:lnTo>
                  <a:pt x="0" y="8587"/>
                </a:lnTo>
                <a:cubicBezTo>
                  <a:pt x="0" y="8580"/>
                  <a:pt x="6" y="8575"/>
                  <a:pt x="13" y="8575"/>
                </a:cubicBezTo>
                <a:cubicBezTo>
                  <a:pt x="20" y="8575"/>
                  <a:pt x="25" y="8580"/>
                  <a:pt x="25" y="8587"/>
                </a:cubicBezTo>
                <a:close/>
                <a:moveTo>
                  <a:pt x="25" y="8762"/>
                </a:moveTo>
                <a:lnTo>
                  <a:pt x="25" y="8837"/>
                </a:lnTo>
                <a:cubicBezTo>
                  <a:pt x="25" y="8844"/>
                  <a:pt x="20" y="8850"/>
                  <a:pt x="13" y="8850"/>
                </a:cubicBezTo>
                <a:cubicBezTo>
                  <a:pt x="6" y="8850"/>
                  <a:pt x="0" y="8844"/>
                  <a:pt x="0" y="8837"/>
                </a:cubicBezTo>
                <a:lnTo>
                  <a:pt x="0" y="8762"/>
                </a:lnTo>
                <a:cubicBezTo>
                  <a:pt x="0" y="8755"/>
                  <a:pt x="6" y="8750"/>
                  <a:pt x="13" y="8750"/>
                </a:cubicBezTo>
                <a:cubicBezTo>
                  <a:pt x="20" y="8750"/>
                  <a:pt x="25" y="8755"/>
                  <a:pt x="25" y="8762"/>
                </a:cubicBezTo>
                <a:close/>
                <a:moveTo>
                  <a:pt x="25" y="8937"/>
                </a:moveTo>
                <a:lnTo>
                  <a:pt x="25" y="9012"/>
                </a:lnTo>
                <a:cubicBezTo>
                  <a:pt x="25" y="9019"/>
                  <a:pt x="20" y="9025"/>
                  <a:pt x="13" y="9025"/>
                </a:cubicBezTo>
                <a:cubicBezTo>
                  <a:pt x="6" y="9025"/>
                  <a:pt x="0" y="9019"/>
                  <a:pt x="0" y="9012"/>
                </a:cubicBezTo>
                <a:lnTo>
                  <a:pt x="0" y="8937"/>
                </a:lnTo>
                <a:cubicBezTo>
                  <a:pt x="0" y="8930"/>
                  <a:pt x="6" y="8925"/>
                  <a:pt x="13" y="8925"/>
                </a:cubicBezTo>
                <a:cubicBezTo>
                  <a:pt x="20" y="8925"/>
                  <a:pt x="25" y="8930"/>
                  <a:pt x="25" y="8937"/>
                </a:cubicBezTo>
                <a:close/>
                <a:moveTo>
                  <a:pt x="25" y="9112"/>
                </a:moveTo>
                <a:lnTo>
                  <a:pt x="25" y="9187"/>
                </a:lnTo>
                <a:cubicBezTo>
                  <a:pt x="25" y="9194"/>
                  <a:pt x="20" y="9200"/>
                  <a:pt x="13" y="9200"/>
                </a:cubicBezTo>
                <a:cubicBezTo>
                  <a:pt x="6" y="9200"/>
                  <a:pt x="0" y="9194"/>
                  <a:pt x="0" y="9187"/>
                </a:cubicBezTo>
                <a:lnTo>
                  <a:pt x="0" y="9112"/>
                </a:lnTo>
                <a:cubicBezTo>
                  <a:pt x="0" y="9105"/>
                  <a:pt x="6" y="9100"/>
                  <a:pt x="13" y="9100"/>
                </a:cubicBezTo>
                <a:cubicBezTo>
                  <a:pt x="20" y="9100"/>
                  <a:pt x="25" y="9105"/>
                  <a:pt x="25" y="9112"/>
                </a:cubicBezTo>
                <a:close/>
                <a:moveTo>
                  <a:pt x="25" y="9287"/>
                </a:moveTo>
                <a:lnTo>
                  <a:pt x="25" y="9362"/>
                </a:lnTo>
                <a:cubicBezTo>
                  <a:pt x="25" y="9369"/>
                  <a:pt x="20" y="9375"/>
                  <a:pt x="13" y="9375"/>
                </a:cubicBezTo>
                <a:cubicBezTo>
                  <a:pt x="6" y="9375"/>
                  <a:pt x="0" y="9369"/>
                  <a:pt x="0" y="9362"/>
                </a:cubicBezTo>
                <a:lnTo>
                  <a:pt x="0" y="9287"/>
                </a:lnTo>
                <a:cubicBezTo>
                  <a:pt x="0" y="9280"/>
                  <a:pt x="6" y="9275"/>
                  <a:pt x="13" y="9275"/>
                </a:cubicBezTo>
                <a:cubicBezTo>
                  <a:pt x="20" y="9275"/>
                  <a:pt x="25" y="9280"/>
                  <a:pt x="25" y="9287"/>
                </a:cubicBezTo>
                <a:close/>
                <a:moveTo>
                  <a:pt x="25" y="9462"/>
                </a:moveTo>
                <a:lnTo>
                  <a:pt x="25" y="9537"/>
                </a:lnTo>
                <a:cubicBezTo>
                  <a:pt x="25" y="9544"/>
                  <a:pt x="20" y="9550"/>
                  <a:pt x="13" y="9550"/>
                </a:cubicBezTo>
                <a:cubicBezTo>
                  <a:pt x="6" y="9550"/>
                  <a:pt x="0" y="9544"/>
                  <a:pt x="0" y="9537"/>
                </a:cubicBezTo>
                <a:lnTo>
                  <a:pt x="0" y="9462"/>
                </a:lnTo>
                <a:cubicBezTo>
                  <a:pt x="0" y="9455"/>
                  <a:pt x="6" y="9450"/>
                  <a:pt x="13" y="9450"/>
                </a:cubicBezTo>
                <a:cubicBezTo>
                  <a:pt x="20" y="9450"/>
                  <a:pt x="25" y="9455"/>
                  <a:pt x="25" y="9462"/>
                </a:cubicBezTo>
                <a:close/>
                <a:moveTo>
                  <a:pt x="25" y="9637"/>
                </a:moveTo>
                <a:lnTo>
                  <a:pt x="25" y="9712"/>
                </a:lnTo>
                <a:cubicBezTo>
                  <a:pt x="25" y="9719"/>
                  <a:pt x="20" y="9725"/>
                  <a:pt x="13" y="9725"/>
                </a:cubicBezTo>
                <a:cubicBezTo>
                  <a:pt x="6" y="9725"/>
                  <a:pt x="0" y="9719"/>
                  <a:pt x="0" y="9712"/>
                </a:cubicBezTo>
                <a:lnTo>
                  <a:pt x="0" y="9637"/>
                </a:lnTo>
                <a:cubicBezTo>
                  <a:pt x="0" y="9630"/>
                  <a:pt x="6" y="9625"/>
                  <a:pt x="13" y="9625"/>
                </a:cubicBezTo>
                <a:cubicBezTo>
                  <a:pt x="20" y="9625"/>
                  <a:pt x="25" y="9630"/>
                  <a:pt x="25" y="9637"/>
                </a:cubicBezTo>
                <a:close/>
                <a:moveTo>
                  <a:pt x="25" y="9812"/>
                </a:moveTo>
                <a:lnTo>
                  <a:pt x="25" y="9887"/>
                </a:lnTo>
                <a:cubicBezTo>
                  <a:pt x="25" y="9894"/>
                  <a:pt x="20" y="9900"/>
                  <a:pt x="13" y="9900"/>
                </a:cubicBezTo>
                <a:cubicBezTo>
                  <a:pt x="6" y="9900"/>
                  <a:pt x="0" y="9894"/>
                  <a:pt x="0" y="9887"/>
                </a:cubicBezTo>
                <a:lnTo>
                  <a:pt x="0" y="9812"/>
                </a:lnTo>
                <a:cubicBezTo>
                  <a:pt x="0" y="9805"/>
                  <a:pt x="6" y="9800"/>
                  <a:pt x="13" y="9800"/>
                </a:cubicBezTo>
                <a:cubicBezTo>
                  <a:pt x="20" y="9800"/>
                  <a:pt x="25" y="9805"/>
                  <a:pt x="25" y="9812"/>
                </a:cubicBezTo>
                <a:close/>
                <a:moveTo>
                  <a:pt x="25" y="9987"/>
                </a:moveTo>
                <a:lnTo>
                  <a:pt x="25" y="10062"/>
                </a:lnTo>
                <a:cubicBezTo>
                  <a:pt x="25" y="10069"/>
                  <a:pt x="20" y="10075"/>
                  <a:pt x="13" y="10075"/>
                </a:cubicBezTo>
                <a:cubicBezTo>
                  <a:pt x="6" y="10075"/>
                  <a:pt x="0" y="10069"/>
                  <a:pt x="0" y="10062"/>
                </a:cubicBezTo>
                <a:lnTo>
                  <a:pt x="0" y="9987"/>
                </a:lnTo>
                <a:cubicBezTo>
                  <a:pt x="0" y="9980"/>
                  <a:pt x="6" y="9975"/>
                  <a:pt x="13" y="9975"/>
                </a:cubicBezTo>
                <a:cubicBezTo>
                  <a:pt x="20" y="9975"/>
                  <a:pt x="25" y="9980"/>
                  <a:pt x="25" y="9987"/>
                </a:cubicBezTo>
                <a:close/>
                <a:moveTo>
                  <a:pt x="25" y="10162"/>
                </a:moveTo>
                <a:lnTo>
                  <a:pt x="25" y="10237"/>
                </a:lnTo>
                <a:cubicBezTo>
                  <a:pt x="25" y="10244"/>
                  <a:pt x="20" y="10250"/>
                  <a:pt x="13" y="10250"/>
                </a:cubicBezTo>
                <a:cubicBezTo>
                  <a:pt x="6" y="10250"/>
                  <a:pt x="0" y="10244"/>
                  <a:pt x="0" y="10237"/>
                </a:cubicBezTo>
                <a:lnTo>
                  <a:pt x="0" y="10162"/>
                </a:lnTo>
                <a:cubicBezTo>
                  <a:pt x="0" y="10155"/>
                  <a:pt x="6" y="10150"/>
                  <a:pt x="13" y="10150"/>
                </a:cubicBezTo>
                <a:cubicBezTo>
                  <a:pt x="20" y="10150"/>
                  <a:pt x="25" y="10155"/>
                  <a:pt x="25" y="10162"/>
                </a:cubicBezTo>
                <a:close/>
                <a:moveTo>
                  <a:pt x="25" y="10337"/>
                </a:moveTo>
                <a:lnTo>
                  <a:pt x="25" y="10412"/>
                </a:lnTo>
                <a:cubicBezTo>
                  <a:pt x="25" y="10419"/>
                  <a:pt x="20" y="10425"/>
                  <a:pt x="13" y="10425"/>
                </a:cubicBezTo>
                <a:cubicBezTo>
                  <a:pt x="6" y="10425"/>
                  <a:pt x="0" y="10419"/>
                  <a:pt x="0" y="10412"/>
                </a:cubicBezTo>
                <a:lnTo>
                  <a:pt x="0" y="10337"/>
                </a:lnTo>
                <a:cubicBezTo>
                  <a:pt x="0" y="10330"/>
                  <a:pt x="6" y="10325"/>
                  <a:pt x="13" y="10325"/>
                </a:cubicBezTo>
                <a:cubicBezTo>
                  <a:pt x="20" y="10325"/>
                  <a:pt x="25" y="10330"/>
                  <a:pt x="25" y="10337"/>
                </a:cubicBezTo>
                <a:close/>
                <a:moveTo>
                  <a:pt x="25" y="10512"/>
                </a:moveTo>
                <a:lnTo>
                  <a:pt x="25" y="10587"/>
                </a:lnTo>
                <a:cubicBezTo>
                  <a:pt x="25" y="10594"/>
                  <a:pt x="20" y="10600"/>
                  <a:pt x="13" y="10600"/>
                </a:cubicBezTo>
                <a:cubicBezTo>
                  <a:pt x="6" y="10600"/>
                  <a:pt x="0" y="10594"/>
                  <a:pt x="0" y="10587"/>
                </a:cubicBezTo>
                <a:lnTo>
                  <a:pt x="0" y="10512"/>
                </a:lnTo>
                <a:cubicBezTo>
                  <a:pt x="0" y="10505"/>
                  <a:pt x="6" y="10500"/>
                  <a:pt x="13" y="10500"/>
                </a:cubicBezTo>
                <a:cubicBezTo>
                  <a:pt x="20" y="10500"/>
                  <a:pt x="25" y="10505"/>
                  <a:pt x="25" y="10512"/>
                </a:cubicBezTo>
                <a:close/>
                <a:moveTo>
                  <a:pt x="25" y="10687"/>
                </a:moveTo>
                <a:lnTo>
                  <a:pt x="25" y="10762"/>
                </a:lnTo>
                <a:cubicBezTo>
                  <a:pt x="25" y="10769"/>
                  <a:pt x="20" y="10775"/>
                  <a:pt x="13" y="10775"/>
                </a:cubicBezTo>
                <a:cubicBezTo>
                  <a:pt x="6" y="10775"/>
                  <a:pt x="0" y="10769"/>
                  <a:pt x="0" y="10762"/>
                </a:cubicBezTo>
                <a:lnTo>
                  <a:pt x="0" y="10687"/>
                </a:lnTo>
                <a:cubicBezTo>
                  <a:pt x="0" y="10680"/>
                  <a:pt x="6" y="10675"/>
                  <a:pt x="13" y="10675"/>
                </a:cubicBezTo>
                <a:cubicBezTo>
                  <a:pt x="20" y="10675"/>
                  <a:pt x="25" y="10680"/>
                  <a:pt x="25" y="10687"/>
                </a:cubicBezTo>
                <a:close/>
                <a:moveTo>
                  <a:pt x="25" y="10862"/>
                </a:moveTo>
                <a:lnTo>
                  <a:pt x="25" y="10937"/>
                </a:lnTo>
                <a:cubicBezTo>
                  <a:pt x="25" y="10944"/>
                  <a:pt x="20" y="10950"/>
                  <a:pt x="13" y="10950"/>
                </a:cubicBezTo>
                <a:cubicBezTo>
                  <a:pt x="6" y="10950"/>
                  <a:pt x="0" y="10944"/>
                  <a:pt x="0" y="10937"/>
                </a:cubicBezTo>
                <a:lnTo>
                  <a:pt x="0" y="10862"/>
                </a:lnTo>
                <a:cubicBezTo>
                  <a:pt x="0" y="10855"/>
                  <a:pt x="6" y="10850"/>
                  <a:pt x="13" y="10850"/>
                </a:cubicBezTo>
                <a:cubicBezTo>
                  <a:pt x="20" y="10850"/>
                  <a:pt x="25" y="10855"/>
                  <a:pt x="25" y="10862"/>
                </a:cubicBezTo>
                <a:close/>
                <a:moveTo>
                  <a:pt x="25" y="11037"/>
                </a:moveTo>
                <a:lnTo>
                  <a:pt x="25" y="11112"/>
                </a:lnTo>
                <a:cubicBezTo>
                  <a:pt x="25" y="11119"/>
                  <a:pt x="20" y="11125"/>
                  <a:pt x="13" y="11125"/>
                </a:cubicBezTo>
                <a:cubicBezTo>
                  <a:pt x="6" y="11125"/>
                  <a:pt x="0" y="11119"/>
                  <a:pt x="0" y="11112"/>
                </a:cubicBezTo>
                <a:lnTo>
                  <a:pt x="0" y="11037"/>
                </a:lnTo>
                <a:cubicBezTo>
                  <a:pt x="0" y="11030"/>
                  <a:pt x="6" y="11025"/>
                  <a:pt x="13" y="11025"/>
                </a:cubicBezTo>
                <a:cubicBezTo>
                  <a:pt x="20" y="11025"/>
                  <a:pt x="25" y="11030"/>
                  <a:pt x="25" y="11037"/>
                </a:cubicBezTo>
                <a:close/>
                <a:moveTo>
                  <a:pt x="25" y="11212"/>
                </a:moveTo>
                <a:lnTo>
                  <a:pt x="25" y="11287"/>
                </a:lnTo>
                <a:cubicBezTo>
                  <a:pt x="25" y="11294"/>
                  <a:pt x="20" y="11300"/>
                  <a:pt x="13" y="11300"/>
                </a:cubicBezTo>
                <a:cubicBezTo>
                  <a:pt x="6" y="11300"/>
                  <a:pt x="0" y="11294"/>
                  <a:pt x="0" y="11287"/>
                </a:cubicBezTo>
                <a:lnTo>
                  <a:pt x="0" y="11212"/>
                </a:lnTo>
                <a:cubicBezTo>
                  <a:pt x="0" y="11205"/>
                  <a:pt x="6" y="11200"/>
                  <a:pt x="13" y="11200"/>
                </a:cubicBezTo>
                <a:cubicBezTo>
                  <a:pt x="20" y="11200"/>
                  <a:pt x="25" y="11205"/>
                  <a:pt x="25" y="11212"/>
                </a:cubicBezTo>
                <a:close/>
                <a:moveTo>
                  <a:pt x="25" y="11387"/>
                </a:moveTo>
                <a:lnTo>
                  <a:pt x="25" y="11462"/>
                </a:lnTo>
                <a:cubicBezTo>
                  <a:pt x="25" y="11469"/>
                  <a:pt x="20" y="11475"/>
                  <a:pt x="13" y="11475"/>
                </a:cubicBezTo>
                <a:cubicBezTo>
                  <a:pt x="6" y="11475"/>
                  <a:pt x="0" y="11469"/>
                  <a:pt x="0" y="11462"/>
                </a:cubicBezTo>
                <a:lnTo>
                  <a:pt x="0" y="11387"/>
                </a:lnTo>
                <a:cubicBezTo>
                  <a:pt x="0" y="11380"/>
                  <a:pt x="6" y="11375"/>
                  <a:pt x="13" y="11375"/>
                </a:cubicBezTo>
                <a:cubicBezTo>
                  <a:pt x="20" y="11375"/>
                  <a:pt x="25" y="11380"/>
                  <a:pt x="25" y="11387"/>
                </a:cubicBezTo>
                <a:close/>
                <a:moveTo>
                  <a:pt x="25" y="11562"/>
                </a:moveTo>
                <a:lnTo>
                  <a:pt x="25" y="11637"/>
                </a:lnTo>
                <a:cubicBezTo>
                  <a:pt x="25" y="11644"/>
                  <a:pt x="20" y="11650"/>
                  <a:pt x="13" y="11650"/>
                </a:cubicBezTo>
                <a:cubicBezTo>
                  <a:pt x="6" y="11650"/>
                  <a:pt x="0" y="11644"/>
                  <a:pt x="0" y="11637"/>
                </a:cubicBezTo>
                <a:lnTo>
                  <a:pt x="0" y="11562"/>
                </a:lnTo>
                <a:cubicBezTo>
                  <a:pt x="0" y="11555"/>
                  <a:pt x="6" y="11550"/>
                  <a:pt x="13" y="11550"/>
                </a:cubicBezTo>
                <a:cubicBezTo>
                  <a:pt x="20" y="11550"/>
                  <a:pt x="25" y="11555"/>
                  <a:pt x="25" y="11562"/>
                </a:cubicBezTo>
                <a:close/>
                <a:moveTo>
                  <a:pt x="25" y="11737"/>
                </a:moveTo>
                <a:lnTo>
                  <a:pt x="25" y="11812"/>
                </a:lnTo>
                <a:cubicBezTo>
                  <a:pt x="25" y="11819"/>
                  <a:pt x="20" y="11825"/>
                  <a:pt x="13" y="11825"/>
                </a:cubicBezTo>
                <a:cubicBezTo>
                  <a:pt x="6" y="11825"/>
                  <a:pt x="0" y="11819"/>
                  <a:pt x="0" y="11812"/>
                </a:cubicBezTo>
                <a:lnTo>
                  <a:pt x="0" y="11737"/>
                </a:lnTo>
                <a:cubicBezTo>
                  <a:pt x="0" y="11730"/>
                  <a:pt x="6" y="11725"/>
                  <a:pt x="13" y="11725"/>
                </a:cubicBezTo>
                <a:cubicBezTo>
                  <a:pt x="20" y="11725"/>
                  <a:pt x="25" y="11730"/>
                  <a:pt x="25" y="11737"/>
                </a:cubicBezTo>
                <a:close/>
                <a:moveTo>
                  <a:pt x="25" y="11912"/>
                </a:moveTo>
                <a:lnTo>
                  <a:pt x="25" y="11987"/>
                </a:lnTo>
                <a:cubicBezTo>
                  <a:pt x="25" y="11994"/>
                  <a:pt x="20" y="12000"/>
                  <a:pt x="13" y="12000"/>
                </a:cubicBezTo>
                <a:cubicBezTo>
                  <a:pt x="6" y="12000"/>
                  <a:pt x="0" y="11994"/>
                  <a:pt x="0" y="11987"/>
                </a:cubicBezTo>
                <a:lnTo>
                  <a:pt x="0" y="11912"/>
                </a:lnTo>
                <a:cubicBezTo>
                  <a:pt x="0" y="11905"/>
                  <a:pt x="6" y="11900"/>
                  <a:pt x="13" y="11900"/>
                </a:cubicBezTo>
                <a:cubicBezTo>
                  <a:pt x="20" y="11900"/>
                  <a:pt x="25" y="11905"/>
                  <a:pt x="25" y="11912"/>
                </a:cubicBezTo>
                <a:close/>
                <a:moveTo>
                  <a:pt x="25" y="12087"/>
                </a:moveTo>
                <a:lnTo>
                  <a:pt x="25" y="12162"/>
                </a:lnTo>
                <a:cubicBezTo>
                  <a:pt x="25" y="12169"/>
                  <a:pt x="20" y="12175"/>
                  <a:pt x="13" y="12175"/>
                </a:cubicBezTo>
                <a:cubicBezTo>
                  <a:pt x="6" y="12175"/>
                  <a:pt x="0" y="12169"/>
                  <a:pt x="0" y="12162"/>
                </a:cubicBezTo>
                <a:lnTo>
                  <a:pt x="0" y="12087"/>
                </a:lnTo>
                <a:cubicBezTo>
                  <a:pt x="0" y="12080"/>
                  <a:pt x="6" y="12075"/>
                  <a:pt x="13" y="12075"/>
                </a:cubicBezTo>
                <a:cubicBezTo>
                  <a:pt x="20" y="12075"/>
                  <a:pt x="25" y="12080"/>
                  <a:pt x="25" y="12087"/>
                </a:cubicBezTo>
                <a:close/>
                <a:moveTo>
                  <a:pt x="25" y="12262"/>
                </a:moveTo>
                <a:lnTo>
                  <a:pt x="25" y="12337"/>
                </a:lnTo>
                <a:cubicBezTo>
                  <a:pt x="25" y="12344"/>
                  <a:pt x="20" y="12350"/>
                  <a:pt x="13" y="12350"/>
                </a:cubicBezTo>
                <a:cubicBezTo>
                  <a:pt x="6" y="12350"/>
                  <a:pt x="0" y="12344"/>
                  <a:pt x="0" y="12337"/>
                </a:cubicBezTo>
                <a:lnTo>
                  <a:pt x="0" y="12262"/>
                </a:lnTo>
                <a:cubicBezTo>
                  <a:pt x="0" y="12255"/>
                  <a:pt x="6" y="12250"/>
                  <a:pt x="13" y="12250"/>
                </a:cubicBezTo>
                <a:cubicBezTo>
                  <a:pt x="20" y="12250"/>
                  <a:pt x="25" y="12255"/>
                  <a:pt x="25" y="12262"/>
                </a:cubicBezTo>
                <a:close/>
                <a:moveTo>
                  <a:pt x="25" y="12437"/>
                </a:moveTo>
                <a:lnTo>
                  <a:pt x="25" y="12512"/>
                </a:lnTo>
                <a:cubicBezTo>
                  <a:pt x="25" y="12519"/>
                  <a:pt x="20" y="12525"/>
                  <a:pt x="13" y="12525"/>
                </a:cubicBezTo>
                <a:cubicBezTo>
                  <a:pt x="6" y="12525"/>
                  <a:pt x="0" y="12519"/>
                  <a:pt x="0" y="12512"/>
                </a:cubicBezTo>
                <a:lnTo>
                  <a:pt x="0" y="12437"/>
                </a:lnTo>
                <a:cubicBezTo>
                  <a:pt x="0" y="12430"/>
                  <a:pt x="6" y="12425"/>
                  <a:pt x="13" y="12425"/>
                </a:cubicBezTo>
                <a:cubicBezTo>
                  <a:pt x="20" y="12425"/>
                  <a:pt x="25" y="12430"/>
                  <a:pt x="25" y="12437"/>
                </a:cubicBezTo>
                <a:close/>
                <a:moveTo>
                  <a:pt x="25" y="12612"/>
                </a:moveTo>
                <a:lnTo>
                  <a:pt x="25" y="12687"/>
                </a:lnTo>
                <a:cubicBezTo>
                  <a:pt x="25" y="12694"/>
                  <a:pt x="20" y="12700"/>
                  <a:pt x="13" y="12700"/>
                </a:cubicBezTo>
                <a:cubicBezTo>
                  <a:pt x="6" y="12700"/>
                  <a:pt x="0" y="12694"/>
                  <a:pt x="0" y="12687"/>
                </a:cubicBezTo>
                <a:lnTo>
                  <a:pt x="0" y="12612"/>
                </a:lnTo>
                <a:cubicBezTo>
                  <a:pt x="0" y="12605"/>
                  <a:pt x="6" y="12600"/>
                  <a:pt x="13" y="12600"/>
                </a:cubicBezTo>
                <a:cubicBezTo>
                  <a:pt x="20" y="12600"/>
                  <a:pt x="25" y="12605"/>
                  <a:pt x="25" y="12612"/>
                </a:cubicBezTo>
                <a:close/>
                <a:moveTo>
                  <a:pt x="25" y="12787"/>
                </a:moveTo>
                <a:lnTo>
                  <a:pt x="25" y="12862"/>
                </a:lnTo>
                <a:cubicBezTo>
                  <a:pt x="25" y="12869"/>
                  <a:pt x="20" y="12875"/>
                  <a:pt x="13" y="12875"/>
                </a:cubicBezTo>
                <a:cubicBezTo>
                  <a:pt x="6" y="12875"/>
                  <a:pt x="0" y="12869"/>
                  <a:pt x="0" y="12862"/>
                </a:cubicBezTo>
                <a:lnTo>
                  <a:pt x="0" y="12787"/>
                </a:lnTo>
                <a:cubicBezTo>
                  <a:pt x="0" y="12780"/>
                  <a:pt x="6" y="12775"/>
                  <a:pt x="13" y="12775"/>
                </a:cubicBezTo>
                <a:cubicBezTo>
                  <a:pt x="20" y="12775"/>
                  <a:pt x="25" y="12780"/>
                  <a:pt x="25" y="12787"/>
                </a:cubicBezTo>
                <a:close/>
                <a:moveTo>
                  <a:pt x="25" y="12962"/>
                </a:moveTo>
                <a:lnTo>
                  <a:pt x="25" y="13037"/>
                </a:lnTo>
                <a:cubicBezTo>
                  <a:pt x="25" y="13044"/>
                  <a:pt x="20" y="13050"/>
                  <a:pt x="13" y="13050"/>
                </a:cubicBezTo>
                <a:cubicBezTo>
                  <a:pt x="6" y="13050"/>
                  <a:pt x="0" y="13044"/>
                  <a:pt x="0" y="13037"/>
                </a:cubicBezTo>
                <a:lnTo>
                  <a:pt x="0" y="12962"/>
                </a:lnTo>
                <a:cubicBezTo>
                  <a:pt x="0" y="12955"/>
                  <a:pt x="6" y="12950"/>
                  <a:pt x="13" y="12950"/>
                </a:cubicBezTo>
                <a:cubicBezTo>
                  <a:pt x="20" y="12950"/>
                  <a:pt x="25" y="12955"/>
                  <a:pt x="25" y="12962"/>
                </a:cubicBezTo>
                <a:close/>
                <a:moveTo>
                  <a:pt x="25" y="13137"/>
                </a:moveTo>
                <a:lnTo>
                  <a:pt x="25" y="13212"/>
                </a:lnTo>
                <a:cubicBezTo>
                  <a:pt x="25" y="13219"/>
                  <a:pt x="20" y="13225"/>
                  <a:pt x="13" y="13225"/>
                </a:cubicBezTo>
                <a:cubicBezTo>
                  <a:pt x="6" y="13225"/>
                  <a:pt x="0" y="13219"/>
                  <a:pt x="0" y="13212"/>
                </a:cubicBezTo>
                <a:lnTo>
                  <a:pt x="0" y="13137"/>
                </a:lnTo>
                <a:cubicBezTo>
                  <a:pt x="0" y="13130"/>
                  <a:pt x="6" y="13125"/>
                  <a:pt x="13" y="13125"/>
                </a:cubicBezTo>
                <a:cubicBezTo>
                  <a:pt x="20" y="13125"/>
                  <a:pt x="25" y="13130"/>
                  <a:pt x="25" y="13137"/>
                </a:cubicBezTo>
                <a:close/>
                <a:moveTo>
                  <a:pt x="25" y="13312"/>
                </a:moveTo>
                <a:lnTo>
                  <a:pt x="25" y="13387"/>
                </a:lnTo>
                <a:cubicBezTo>
                  <a:pt x="25" y="13394"/>
                  <a:pt x="20" y="13400"/>
                  <a:pt x="13" y="13400"/>
                </a:cubicBezTo>
                <a:cubicBezTo>
                  <a:pt x="6" y="13400"/>
                  <a:pt x="0" y="13394"/>
                  <a:pt x="0" y="13387"/>
                </a:cubicBezTo>
                <a:lnTo>
                  <a:pt x="0" y="13312"/>
                </a:lnTo>
                <a:cubicBezTo>
                  <a:pt x="0" y="13305"/>
                  <a:pt x="6" y="13300"/>
                  <a:pt x="13" y="13300"/>
                </a:cubicBezTo>
                <a:cubicBezTo>
                  <a:pt x="20" y="13300"/>
                  <a:pt x="25" y="13305"/>
                  <a:pt x="25" y="13312"/>
                </a:cubicBezTo>
                <a:close/>
                <a:moveTo>
                  <a:pt x="25" y="13487"/>
                </a:moveTo>
                <a:lnTo>
                  <a:pt x="25" y="13562"/>
                </a:lnTo>
                <a:cubicBezTo>
                  <a:pt x="25" y="13569"/>
                  <a:pt x="20" y="13575"/>
                  <a:pt x="13" y="13575"/>
                </a:cubicBezTo>
                <a:cubicBezTo>
                  <a:pt x="6" y="13575"/>
                  <a:pt x="0" y="13569"/>
                  <a:pt x="0" y="13562"/>
                </a:cubicBezTo>
                <a:lnTo>
                  <a:pt x="0" y="13487"/>
                </a:lnTo>
                <a:cubicBezTo>
                  <a:pt x="0" y="13480"/>
                  <a:pt x="6" y="13475"/>
                  <a:pt x="13" y="13475"/>
                </a:cubicBezTo>
                <a:cubicBezTo>
                  <a:pt x="20" y="13475"/>
                  <a:pt x="25" y="13480"/>
                  <a:pt x="25" y="13487"/>
                </a:cubicBezTo>
                <a:close/>
                <a:moveTo>
                  <a:pt x="25" y="13662"/>
                </a:moveTo>
                <a:lnTo>
                  <a:pt x="25" y="13737"/>
                </a:lnTo>
                <a:cubicBezTo>
                  <a:pt x="25" y="13744"/>
                  <a:pt x="20" y="13750"/>
                  <a:pt x="13" y="13750"/>
                </a:cubicBezTo>
                <a:cubicBezTo>
                  <a:pt x="6" y="13750"/>
                  <a:pt x="0" y="13744"/>
                  <a:pt x="0" y="13737"/>
                </a:cubicBezTo>
                <a:lnTo>
                  <a:pt x="0" y="13662"/>
                </a:lnTo>
                <a:cubicBezTo>
                  <a:pt x="0" y="13655"/>
                  <a:pt x="6" y="13650"/>
                  <a:pt x="13" y="13650"/>
                </a:cubicBezTo>
                <a:cubicBezTo>
                  <a:pt x="20" y="13650"/>
                  <a:pt x="25" y="13655"/>
                  <a:pt x="25" y="13662"/>
                </a:cubicBezTo>
                <a:close/>
                <a:moveTo>
                  <a:pt x="25" y="13837"/>
                </a:moveTo>
                <a:lnTo>
                  <a:pt x="25" y="13912"/>
                </a:lnTo>
                <a:cubicBezTo>
                  <a:pt x="25" y="13919"/>
                  <a:pt x="20" y="13925"/>
                  <a:pt x="13" y="13925"/>
                </a:cubicBezTo>
                <a:cubicBezTo>
                  <a:pt x="6" y="13925"/>
                  <a:pt x="0" y="13919"/>
                  <a:pt x="0" y="13912"/>
                </a:cubicBezTo>
                <a:lnTo>
                  <a:pt x="0" y="13837"/>
                </a:lnTo>
                <a:cubicBezTo>
                  <a:pt x="0" y="13830"/>
                  <a:pt x="6" y="13825"/>
                  <a:pt x="13" y="13825"/>
                </a:cubicBezTo>
                <a:cubicBezTo>
                  <a:pt x="20" y="13825"/>
                  <a:pt x="25" y="13830"/>
                  <a:pt x="25" y="13837"/>
                </a:cubicBezTo>
                <a:close/>
                <a:moveTo>
                  <a:pt x="25" y="14012"/>
                </a:moveTo>
                <a:lnTo>
                  <a:pt x="25" y="14087"/>
                </a:lnTo>
                <a:cubicBezTo>
                  <a:pt x="25" y="14094"/>
                  <a:pt x="20" y="14100"/>
                  <a:pt x="13" y="14100"/>
                </a:cubicBezTo>
                <a:cubicBezTo>
                  <a:pt x="6" y="14100"/>
                  <a:pt x="0" y="14094"/>
                  <a:pt x="0" y="14087"/>
                </a:cubicBezTo>
                <a:lnTo>
                  <a:pt x="0" y="14012"/>
                </a:lnTo>
                <a:cubicBezTo>
                  <a:pt x="0" y="14005"/>
                  <a:pt x="6" y="14000"/>
                  <a:pt x="13" y="14000"/>
                </a:cubicBezTo>
                <a:cubicBezTo>
                  <a:pt x="20" y="14000"/>
                  <a:pt x="25" y="14005"/>
                  <a:pt x="25" y="14012"/>
                </a:cubicBezTo>
                <a:close/>
                <a:moveTo>
                  <a:pt x="25" y="14187"/>
                </a:moveTo>
                <a:lnTo>
                  <a:pt x="25" y="14262"/>
                </a:lnTo>
                <a:cubicBezTo>
                  <a:pt x="25" y="14269"/>
                  <a:pt x="20" y="14275"/>
                  <a:pt x="13" y="14275"/>
                </a:cubicBezTo>
                <a:cubicBezTo>
                  <a:pt x="6" y="14275"/>
                  <a:pt x="0" y="14269"/>
                  <a:pt x="0" y="14262"/>
                </a:cubicBezTo>
                <a:lnTo>
                  <a:pt x="0" y="14187"/>
                </a:lnTo>
                <a:cubicBezTo>
                  <a:pt x="0" y="14180"/>
                  <a:pt x="6" y="14175"/>
                  <a:pt x="13" y="14175"/>
                </a:cubicBezTo>
                <a:cubicBezTo>
                  <a:pt x="20" y="14175"/>
                  <a:pt x="25" y="14180"/>
                  <a:pt x="25" y="14187"/>
                </a:cubicBezTo>
                <a:close/>
                <a:moveTo>
                  <a:pt x="25" y="14362"/>
                </a:moveTo>
                <a:lnTo>
                  <a:pt x="25" y="14437"/>
                </a:lnTo>
                <a:cubicBezTo>
                  <a:pt x="25" y="14444"/>
                  <a:pt x="20" y="14450"/>
                  <a:pt x="13" y="14450"/>
                </a:cubicBezTo>
                <a:cubicBezTo>
                  <a:pt x="6" y="14450"/>
                  <a:pt x="0" y="14444"/>
                  <a:pt x="0" y="14437"/>
                </a:cubicBezTo>
                <a:lnTo>
                  <a:pt x="0" y="14362"/>
                </a:lnTo>
                <a:cubicBezTo>
                  <a:pt x="0" y="14355"/>
                  <a:pt x="6" y="14350"/>
                  <a:pt x="13" y="14350"/>
                </a:cubicBezTo>
                <a:cubicBezTo>
                  <a:pt x="20" y="14350"/>
                  <a:pt x="25" y="14355"/>
                  <a:pt x="25" y="14362"/>
                </a:cubicBezTo>
                <a:close/>
                <a:moveTo>
                  <a:pt x="25" y="14537"/>
                </a:moveTo>
                <a:lnTo>
                  <a:pt x="25" y="14612"/>
                </a:lnTo>
                <a:cubicBezTo>
                  <a:pt x="25" y="14619"/>
                  <a:pt x="20" y="14625"/>
                  <a:pt x="13" y="14625"/>
                </a:cubicBezTo>
                <a:cubicBezTo>
                  <a:pt x="6" y="14625"/>
                  <a:pt x="0" y="14619"/>
                  <a:pt x="0" y="14612"/>
                </a:cubicBezTo>
                <a:lnTo>
                  <a:pt x="0" y="14537"/>
                </a:lnTo>
                <a:cubicBezTo>
                  <a:pt x="0" y="14530"/>
                  <a:pt x="6" y="14525"/>
                  <a:pt x="13" y="14525"/>
                </a:cubicBezTo>
                <a:cubicBezTo>
                  <a:pt x="20" y="14525"/>
                  <a:pt x="25" y="14530"/>
                  <a:pt x="25" y="14537"/>
                </a:cubicBezTo>
                <a:close/>
                <a:moveTo>
                  <a:pt x="25" y="14712"/>
                </a:moveTo>
                <a:lnTo>
                  <a:pt x="25" y="14787"/>
                </a:lnTo>
                <a:cubicBezTo>
                  <a:pt x="25" y="14794"/>
                  <a:pt x="20" y="14800"/>
                  <a:pt x="13" y="14800"/>
                </a:cubicBezTo>
                <a:cubicBezTo>
                  <a:pt x="6" y="14800"/>
                  <a:pt x="0" y="14794"/>
                  <a:pt x="0" y="14787"/>
                </a:cubicBezTo>
                <a:lnTo>
                  <a:pt x="0" y="14712"/>
                </a:lnTo>
                <a:cubicBezTo>
                  <a:pt x="0" y="14705"/>
                  <a:pt x="6" y="14700"/>
                  <a:pt x="13" y="14700"/>
                </a:cubicBezTo>
                <a:cubicBezTo>
                  <a:pt x="20" y="14700"/>
                  <a:pt x="25" y="14705"/>
                  <a:pt x="25" y="14712"/>
                </a:cubicBezTo>
                <a:close/>
                <a:moveTo>
                  <a:pt x="25" y="14887"/>
                </a:moveTo>
                <a:lnTo>
                  <a:pt x="25" y="14962"/>
                </a:lnTo>
                <a:cubicBezTo>
                  <a:pt x="25" y="14969"/>
                  <a:pt x="20" y="14975"/>
                  <a:pt x="13" y="14975"/>
                </a:cubicBezTo>
                <a:cubicBezTo>
                  <a:pt x="6" y="14975"/>
                  <a:pt x="0" y="14969"/>
                  <a:pt x="0" y="14962"/>
                </a:cubicBezTo>
                <a:lnTo>
                  <a:pt x="0" y="14887"/>
                </a:lnTo>
                <a:cubicBezTo>
                  <a:pt x="0" y="14880"/>
                  <a:pt x="6" y="14875"/>
                  <a:pt x="13" y="14875"/>
                </a:cubicBezTo>
                <a:cubicBezTo>
                  <a:pt x="20" y="14875"/>
                  <a:pt x="25" y="14880"/>
                  <a:pt x="25" y="14887"/>
                </a:cubicBezTo>
                <a:close/>
                <a:moveTo>
                  <a:pt x="25" y="15062"/>
                </a:moveTo>
                <a:lnTo>
                  <a:pt x="25" y="15137"/>
                </a:lnTo>
                <a:cubicBezTo>
                  <a:pt x="25" y="15144"/>
                  <a:pt x="20" y="15150"/>
                  <a:pt x="13" y="15150"/>
                </a:cubicBezTo>
                <a:cubicBezTo>
                  <a:pt x="6" y="15150"/>
                  <a:pt x="0" y="15144"/>
                  <a:pt x="0" y="15137"/>
                </a:cubicBezTo>
                <a:lnTo>
                  <a:pt x="0" y="15062"/>
                </a:lnTo>
                <a:cubicBezTo>
                  <a:pt x="0" y="15055"/>
                  <a:pt x="6" y="15050"/>
                  <a:pt x="13" y="15050"/>
                </a:cubicBezTo>
                <a:cubicBezTo>
                  <a:pt x="20" y="15050"/>
                  <a:pt x="25" y="15055"/>
                  <a:pt x="25" y="15062"/>
                </a:cubicBezTo>
                <a:close/>
                <a:moveTo>
                  <a:pt x="25" y="15237"/>
                </a:moveTo>
                <a:lnTo>
                  <a:pt x="25" y="15312"/>
                </a:lnTo>
                <a:cubicBezTo>
                  <a:pt x="25" y="15319"/>
                  <a:pt x="20" y="15325"/>
                  <a:pt x="13" y="15325"/>
                </a:cubicBezTo>
                <a:cubicBezTo>
                  <a:pt x="6" y="15325"/>
                  <a:pt x="0" y="15319"/>
                  <a:pt x="0" y="15312"/>
                </a:cubicBezTo>
                <a:lnTo>
                  <a:pt x="0" y="15237"/>
                </a:lnTo>
                <a:cubicBezTo>
                  <a:pt x="0" y="15230"/>
                  <a:pt x="6" y="15225"/>
                  <a:pt x="13" y="15225"/>
                </a:cubicBezTo>
                <a:cubicBezTo>
                  <a:pt x="20" y="15225"/>
                  <a:pt x="25" y="15230"/>
                  <a:pt x="25" y="15237"/>
                </a:cubicBezTo>
                <a:close/>
                <a:moveTo>
                  <a:pt x="25" y="15412"/>
                </a:moveTo>
                <a:lnTo>
                  <a:pt x="25" y="15487"/>
                </a:lnTo>
                <a:cubicBezTo>
                  <a:pt x="25" y="15494"/>
                  <a:pt x="20" y="15500"/>
                  <a:pt x="13" y="15500"/>
                </a:cubicBezTo>
                <a:cubicBezTo>
                  <a:pt x="6" y="15500"/>
                  <a:pt x="0" y="15494"/>
                  <a:pt x="0" y="15487"/>
                </a:cubicBezTo>
                <a:lnTo>
                  <a:pt x="0" y="15412"/>
                </a:lnTo>
                <a:cubicBezTo>
                  <a:pt x="0" y="15405"/>
                  <a:pt x="6" y="15400"/>
                  <a:pt x="13" y="15400"/>
                </a:cubicBezTo>
                <a:cubicBezTo>
                  <a:pt x="20" y="15400"/>
                  <a:pt x="25" y="15405"/>
                  <a:pt x="25" y="15412"/>
                </a:cubicBezTo>
                <a:close/>
                <a:moveTo>
                  <a:pt x="25" y="15587"/>
                </a:moveTo>
                <a:lnTo>
                  <a:pt x="25" y="15662"/>
                </a:lnTo>
                <a:cubicBezTo>
                  <a:pt x="25" y="15669"/>
                  <a:pt x="20" y="15675"/>
                  <a:pt x="13" y="15675"/>
                </a:cubicBezTo>
                <a:cubicBezTo>
                  <a:pt x="6" y="15675"/>
                  <a:pt x="0" y="15669"/>
                  <a:pt x="0" y="15662"/>
                </a:cubicBezTo>
                <a:lnTo>
                  <a:pt x="0" y="15587"/>
                </a:lnTo>
                <a:cubicBezTo>
                  <a:pt x="0" y="15580"/>
                  <a:pt x="6" y="15575"/>
                  <a:pt x="13" y="15575"/>
                </a:cubicBezTo>
                <a:cubicBezTo>
                  <a:pt x="20" y="15575"/>
                  <a:pt x="25" y="15580"/>
                  <a:pt x="25" y="15587"/>
                </a:cubicBezTo>
                <a:close/>
                <a:moveTo>
                  <a:pt x="25" y="15762"/>
                </a:moveTo>
                <a:lnTo>
                  <a:pt x="25" y="15837"/>
                </a:lnTo>
                <a:cubicBezTo>
                  <a:pt x="25" y="15844"/>
                  <a:pt x="20" y="15850"/>
                  <a:pt x="13" y="15850"/>
                </a:cubicBezTo>
                <a:cubicBezTo>
                  <a:pt x="6" y="15850"/>
                  <a:pt x="0" y="15844"/>
                  <a:pt x="0" y="15837"/>
                </a:cubicBezTo>
                <a:lnTo>
                  <a:pt x="0" y="15762"/>
                </a:lnTo>
                <a:cubicBezTo>
                  <a:pt x="0" y="15755"/>
                  <a:pt x="6" y="15750"/>
                  <a:pt x="13" y="15750"/>
                </a:cubicBezTo>
                <a:cubicBezTo>
                  <a:pt x="20" y="15750"/>
                  <a:pt x="25" y="15755"/>
                  <a:pt x="25" y="15762"/>
                </a:cubicBezTo>
                <a:close/>
                <a:moveTo>
                  <a:pt x="25" y="15937"/>
                </a:moveTo>
                <a:lnTo>
                  <a:pt x="25" y="16012"/>
                </a:lnTo>
                <a:cubicBezTo>
                  <a:pt x="25" y="16019"/>
                  <a:pt x="20" y="16025"/>
                  <a:pt x="13" y="16025"/>
                </a:cubicBezTo>
                <a:cubicBezTo>
                  <a:pt x="6" y="16025"/>
                  <a:pt x="0" y="16019"/>
                  <a:pt x="0" y="16012"/>
                </a:cubicBezTo>
                <a:lnTo>
                  <a:pt x="0" y="15937"/>
                </a:lnTo>
                <a:cubicBezTo>
                  <a:pt x="0" y="15930"/>
                  <a:pt x="6" y="15925"/>
                  <a:pt x="13" y="15925"/>
                </a:cubicBezTo>
                <a:cubicBezTo>
                  <a:pt x="20" y="15925"/>
                  <a:pt x="25" y="15930"/>
                  <a:pt x="25" y="15937"/>
                </a:cubicBezTo>
                <a:close/>
                <a:moveTo>
                  <a:pt x="25" y="16112"/>
                </a:moveTo>
                <a:lnTo>
                  <a:pt x="25" y="16187"/>
                </a:lnTo>
                <a:cubicBezTo>
                  <a:pt x="25" y="16194"/>
                  <a:pt x="20" y="16200"/>
                  <a:pt x="13" y="16200"/>
                </a:cubicBezTo>
                <a:cubicBezTo>
                  <a:pt x="6" y="16200"/>
                  <a:pt x="0" y="16194"/>
                  <a:pt x="0" y="16187"/>
                </a:cubicBezTo>
                <a:lnTo>
                  <a:pt x="0" y="16112"/>
                </a:lnTo>
                <a:cubicBezTo>
                  <a:pt x="0" y="16105"/>
                  <a:pt x="6" y="16100"/>
                  <a:pt x="13" y="16100"/>
                </a:cubicBezTo>
                <a:cubicBezTo>
                  <a:pt x="20" y="16100"/>
                  <a:pt x="25" y="16105"/>
                  <a:pt x="25" y="16112"/>
                </a:cubicBezTo>
                <a:close/>
                <a:moveTo>
                  <a:pt x="25" y="16287"/>
                </a:moveTo>
                <a:lnTo>
                  <a:pt x="25" y="16362"/>
                </a:lnTo>
                <a:cubicBezTo>
                  <a:pt x="25" y="16369"/>
                  <a:pt x="20" y="16375"/>
                  <a:pt x="13" y="16375"/>
                </a:cubicBezTo>
                <a:cubicBezTo>
                  <a:pt x="6" y="16375"/>
                  <a:pt x="0" y="16369"/>
                  <a:pt x="0" y="16362"/>
                </a:cubicBezTo>
                <a:lnTo>
                  <a:pt x="0" y="16287"/>
                </a:lnTo>
                <a:cubicBezTo>
                  <a:pt x="0" y="16280"/>
                  <a:pt x="6" y="16275"/>
                  <a:pt x="13" y="16275"/>
                </a:cubicBezTo>
                <a:cubicBezTo>
                  <a:pt x="20" y="16275"/>
                  <a:pt x="25" y="16280"/>
                  <a:pt x="25" y="16287"/>
                </a:cubicBezTo>
                <a:close/>
                <a:moveTo>
                  <a:pt x="25" y="16462"/>
                </a:moveTo>
                <a:lnTo>
                  <a:pt x="25" y="16537"/>
                </a:lnTo>
                <a:cubicBezTo>
                  <a:pt x="25" y="16544"/>
                  <a:pt x="20" y="16550"/>
                  <a:pt x="13" y="16550"/>
                </a:cubicBezTo>
                <a:cubicBezTo>
                  <a:pt x="6" y="16550"/>
                  <a:pt x="0" y="16544"/>
                  <a:pt x="0" y="16537"/>
                </a:cubicBezTo>
                <a:lnTo>
                  <a:pt x="0" y="16462"/>
                </a:lnTo>
                <a:cubicBezTo>
                  <a:pt x="0" y="16455"/>
                  <a:pt x="6" y="16450"/>
                  <a:pt x="13" y="16450"/>
                </a:cubicBezTo>
                <a:cubicBezTo>
                  <a:pt x="20" y="16450"/>
                  <a:pt x="25" y="16455"/>
                  <a:pt x="25" y="16462"/>
                </a:cubicBezTo>
                <a:close/>
                <a:moveTo>
                  <a:pt x="25" y="16637"/>
                </a:moveTo>
                <a:lnTo>
                  <a:pt x="25" y="16712"/>
                </a:lnTo>
                <a:cubicBezTo>
                  <a:pt x="25" y="16719"/>
                  <a:pt x="20" y="16725"/>
                  <a:pt x="13" y="16725"/>
                </a:cubicBezTo>
                <a:cubicBezTo>
                  <a:pt x="6" y="16725"/>
                  <a:pt x="0" y="16719"/>
                  <a:pt x="0" y="16712"/>
                </a:cubicBezTo>
                <a:lnTo>
                  <a:pt x="0" y="16637"/>
                </a:lnTo>
                <a:cubicBezTo>
                  <a:pt x="0" y="16630"/>
                  <a:pt x="6" y="16625"/>
                  <a:pt x="13" y="16625"/>
                </a:cubicBezTo>
                <a:cubicBezTo>
                  <a:pt x="20" y="16625"/>
                  <a:pt x="25" y="16630"/>
                  <a:pt x="25" y="16637"/>
                </a:cubicBezTo>
                <a:close/>
                <a:moveTo>
                  <a:pt x="25" y="16812"/>
                </a:moveTo>
                <a:lnTo>
                  <a:pt x="25" y="16887"/>
                </a:lnTo>
                <a:cubicBezTo>
                  <a:pt x="25" y="16894"/>
                  <a:pt x="20" y="16900"/>
                  <a:pt x="13" y="16900"/>
                </a:cubicBezTo>
                <a:cubicBezTo>
                  <a:pt x="6" y="16900"/>
                  <a:pt x="0" y="16894"/>
                  <a:pt x="0" y="16887"/>
                </a:cubicBezTo>
                <a:lnTo>
                  <a:pt x="0" y="16812"/>
                </a:lnTo>
                <a:cubicBezTo>
                  <a:pt x="0" y="16805"/>
                  <a:pt x="6" y="16800"/>
                  <a:pt x="13" y="16800"/>
                </a:cubicBezTo>
                <a:cubicBezTo>
                  <a:pt x="20" y="16800"/>
                  <a:pt x="25" y="16805"/>
                  <a:pt x="25" y="16812"/>
                </a:cubicBezTo>
                <a:close/>
                <a:moveTo>
                  <a:pt x="25" y="16987"/>
                </a:moveTo>
                <a:lnTo>
                  <a:pt x="25" y="17062"/>
                </a:lnTo>
                <a:cubicBezTo>
                  <a:pt x="25" y="17069"/>
                  <a:pt x="20" y="17075"/>
                  <a:pt x="13" y="17075"/>
                </a:cubicBezTo>
                <a:cubicBezTo>
                  <a:pt x="6" y="17075"/>
                  <a:pt x="0" y="17069"/>
                  <a:pt x="0" y="17062"/>
                </a:cubicBezTo>
                <a:lnTo>
                  <a:pt x="0" y="16987"/>
                </a:lnTo>
                <a:cubicBezTo>
                  <a:pt x="0" y="16980"/>
                  <a:pt x="6" y="16975"/>
                  <a:pt x="13" y="16975"/>
                </a:cubicBezTo>
                <a:cubicBezTo>
                  <a:pt x="20" y="16975"/>
                  <a:pt x="25" y="16980"/>
                  <a:pt x="25" y="16987"/>
                </a:cubicBezTo>
                <a:close/>
                <a:moveTo>
                  <a:pt x="25" y="17162"/>
                </a:moveTo>
                <a:lnTo>
                  <a:pt x="25" y="17237"/>
                </a:lnTo>
                <a:cubicBezTo>
                  <a:pt x="25" y="17244"/>
                  <a:pt x="20" y="17250"/>
                  <a:pt x="13" y="17250"/>
                </a:cubicBezTo>
                <a:cubicBezTo>
                  <a:pt x="6" y="17250"/>
                  <a:pt x="0" y="17244"/>
                  <a:pt x="0" y="17237"/>
                </a:cubicBezTo>
                <a:lnTo>
                  <a:pt x="0" y="17162"/>
                </a:lnTo>
                <a:cubicBezTo>
                  <a:pt x="0" y="17155"/>
                  <a:pt x="6" y="17150"/>
                  <a:pt x="13" y="17150"/>
                </a:cubicBezTo>
                <a:cubicBezTo>
                  <a:pt x="20" y="17150"/>
                  <a:pt x="25" y="17155"/>
                  <a:pt x="25" y="17162"/>
                </a:cubicBezTo>
                <a:close/>
                <a:moveTo>
                  <a:pt x="25" y="17337"/>
                </a:moveTo>
                <a:lnTo>
                  <a:pt x="25" y="17412"/>
                </a:lnTo>
                <a:cubicBezTo>
                  <a:pt x="25" y="17419"/>
                  <a:pt x="20" y="17425"/>
                  <a:pt x="13" y="17425"/>
                </a:cubicBezTo>
                <a:cubicBezTo>
                  <a:pt x="6" y="17425"/>
                  <a:pt x="0" y="17419"/>
                  <a:pt x="0" y="17412"/>
                </a:cubicBezTo>
                <a:lnTo>
                  <a:pt x="0" y="17337"/>
                </a:lnTo>
                <a:cubicBezTo>
                  <a:pt x="0" y="17330"/>
                  <a:pt x="6" y="17325"/>
                  <a:pt x="13" y="17325"/>
                </a:cubicBezTo>
                <a:cubicBezTo>
                  <a:pt x="20" y="17325"/>
                  <a:pt x="25" y="17330"/>
                  <a:pt x="25" y="17337"/>
                </a:cubicBezTo>
                <a:close/>
                <a:moveTo>
                  <a:pt x="25" y="17512"/>
                </a:moveTo>
                <a:lnTo>
                  <a:pt x="25" y="17587"/>
                </a:lnTo>
                <a:cubicBezTo>
                  <a:pt x="25" y="17594"/>
                  <a:pt x="20" y="17600"/>
                  <a:pt x="13" y="17600"/>
                </a:cubicBezTo>
                <a:cubicBezTo>
                  <a:pt x="6" y="17600"/>
                  <a:pt x="0" y="17594"/>
                  <a:pt x="0" y="17587"/>
                </a:cubicBezTo>
                <a:lnTo>
                  <a:pt x="0" y="17512"/>
                </a:lnTo>
                <a:cubicBezTo>
                  <a:pt x="0" y="17505"/>
                  <a:pt x="6" y="17500"/>
                  <a:pt x="13" y="17500"/>
                </a:cubicBezTo>
                <a:cubicBezTo>
                  <a:pt x="20" y="17500"/>
                  <a:pt x="25" y="17505"/>
                  <a:pt x="25" y="17512"/>
                </a:cubicBezTo>
                <a:close/>
                <a:moveTo>
                  <a:pt x="25" y="17687"/>
                </a:moveTo>
                <a:lnTo>
                  <a:pt x="25" y="17762"/>
                </a:lnTo>
                <a:cubicBezTo>
                  <a:pt x="25" y="17769"/>
                  <a:pt x="20" y="17775"/>
                  <a:pt x="13" y="17775"/>
                </a:cubicBezTo>
                <a:cubicBezTo>
                  <a:pt x="6" y="17775"/>
                  <a:pt x="0" y="17769"/>
                  <a:pt x="0" y="17762"/>
                </a:cubicBezTo>
                <a:lnTo>
                  <a:pt x="0" y="17687"/>
                </a:lnTo>
                <a:cubicBezTo>
                  <a:pt x="0" y="17680"/>
                  <a:pt x="6" y="17675"/>
                  <a:pt x="13" y="17675"/>
                </a:cubicBezTo>
                <a:cubicBezTo>
                  <a:pt x="20" y="17675"/>
                  <a:pt x="25" y="17680"/>
                  <a:pt x="25" y="17687"/>
                </a:cubicBezTo>
                <a:close/>
                <a:moveTo>
                  <a:pt x="25" y="17862"/>
                </a:moveTo>
                <a:lnTo>
                  <a:pt x="25" y="17937"/>
                </a:lnTo>
                <a:cubicBezTo>
                  <a:pt x="25" y="17944"/>
                  <a:pt x="20" y="17950"/>
                  <a:pt x="13" y="17950"/>
                </a:cubicBezTo>
                <a:cubicBezTo>
                  <a:pt x="6" y="17950"/>
                  <a:pt x="0" y="17944"/>
                  <a:pt x="0" y="17937"/>
                </a:cubicBezTo>
                <a:lnTo>
                  <a:pt x="0" y="17862"/>
                </a:lnTo>
                <a:cubicBezTo>
                  <a:pt x="0" y="17855"/>
                  <a:pt x="6" y="17850"/>
                  <a:pt x="13" y="17850"/>
                </a:cubicBezTo>
                <a:cubicBezTo>
                  <a:pt x="20" y="17850"/>
                  <a:pt x="25" y="17855"/>
                  <a:pt x="25" y="17862"/>
                </a:cubicBezTo>
                <a:close/>
                <a:moveTo>
                  <a:pt x="25" y="18037"/>
                </a:moveTo>
                <a:lnTo>
                  <a:pt x="25" y="18112"/>
                </a:lnTo>
                <a:cubicBezTo>
                  <a:pt x="25" y="18119"/>
                  <a:pt x="20" y="18125"/>
                  <a:pt x="13" y="18125"/>
                </a:cubicBezTo>
                <a:cubicBezTo>
                  <a:pt x="6" y="18125"/>
                  <a:pt x="0" y="18119"/>
                  <a:pt x="0" y="18112"/>
                </a:cubicBezTo>
                <a:lnTo>
                  <a:pt x="0" y="18037"/>
                </a:lnTo>
                <a:cubicBezTo>
                  <a:pt x="0" y="18030"/>
                  <a:pt x="6" y="18025"/>
                  <a:pt x="13" y="18025"/>
                </a:cubicBezTo>
                <a:cubicBezTo>
                  <a:pt x="20" y="18025"/>
                  <a:pt x="25" y="18030"/>
                  <a:pt x="25" y="18037"/>
                </a:cubicBezTo>
                <a:close/>
                <a:moveTo>
                  <a:pt x="25" y="18212"/>
                </a:moveTo>
                <a:lnTo>
                  <a:pt x="25" y="18287"/>
                </a:lnTo>
                <a:cubicBezTo>
                  <a:pt x="25" y="18294"/>
                  <a:pt x="20" y="18300"/>
                  <a:pt x="13" y="18300"/>
                </a:cubicBezTo>
                <a:cubicBezTo>
                  <a:pt x="6" y="18300"/>
                  <a:pt x="0" y="18294"/>
                  <a:pt x="0" y="18287"/>
                </a:cubicBezTo>
                <a:lnTo>
                  <a:pt x="0" y="18212"/>
                </a:lnTo>
                <a:cubicBezTo>
                  <a:pt x="0" y="18205"/>
                  <a:pt x="6" y="18200"/>
                  <a:pt x="13" y="18200"/>
                </a:cubicBezTo>
                <a:cubicBezTo>
                  <a:pt x="20" y="18200"/>
                  <a:pt x="25" y="18205"/>
                  <a:pt x="25" y="18212"/>
                </a:cubicBezTo>
                <a:close/>
                <a:moveTo>
                  <a:pt x="25" y="18387"/>
                </a:moveTo>
                <a:lnTo>
                  <a:pt x="25" y="18462"/>
                </a:lnTo>
                <a:cubicBezTo>
                  <a:pt x="25" y="18469"/>
                  <a:pt x="20" y="18475"/>
                  <a:pt x="13" y="18475"/>
                </a:cubicBezTo>
                <a:cubicBezTo>
                  <a:pt x="6" y="18475"/>
                  <a:pt x="0" y="18469"/>
                  <a:pt x="0" y="18462"/>
                </a:cubicBezTo>
                <a:lnTo>
                  <a:pt x="0" y="18387"/>
                </a:lnTo>
                <a:cubicBezTo>
                  <a:pt x="0" y="18380"/>
                  <a:pt x="6" y="18375"/>
                  <a:pt x="13" y="18375"/>
                </a:cubicBezTo>
                <a:cubicBezTo>
                  <a:pt x="20" y="18375"/>
                  <a:pt x="25" y="18380"/>
                  <a:pt x="25" y="18387"/>
                </a:cubicBezTo>
                <a:close/>
                <a:moveTo>
                  <a:pt x="25" y="18562"/>
                </a:moveTo>
                <a:lnTo>
                  <a:pt x="25" y="18637"/>
                </a:lnTo>
                <a:cubicBezTo>
                  <a:pt x="25" y="18644"/>
                  <a:pt x="20" y="18650"/>
                  <a:pt x="13" y="18650"/>
                </a:cubicBezTo>
                <a:cubicBezTo>
                  <a:pt x="6" y="18650"/>
                  <a:pt x="0" y="18644"/>
                  <a:pt x="0" y="18637"/>
                </a:cubicBezTo>
                <a:lnTo>
                  <a:pt x="0" y="18562"/>
                </a:lnTo>
                <a:cubicBezTo>
                  <a:pt x="0" y="18555"/>
                  <a:pt x="6" y="18550"/>
                  <a:pt x="13" y="18550"/>
                </a:cubicBezTo>
                <a:cubicBezTo>
                  <a:pt x="20" y="18550"/>
                  <a:pt x="25" y="18555"/>
                  <a:pt x="25" y="18562"/>
                </a:cubicBezTo>
                <a:close/>
                <a:moveTo>
                  <a:pt x="25" y="18737"/>
                </a:moveTo>
                <a:lnTo>
                  <a:pt x="25" y="18812"/>
                </a:lnTo>
                <a:cubicBezTo>
                  <a:pt x="25" y="18819"/>
                  <a:pt x="20" y="18825"/>
                  <a:pt x="13" y="18825"/>
                </a:cubicBezTo>
                <a:cubicBezTo>
                  <a:pt x="6" y="18825"/>
                  <a:pt x="0" y="18819"/>
                  <a:pt x="0" y="18812"/>
                </a:cubicBezTo>
                <a:lnTo>
                  <a:pt x="0" y="18737"/>
                </a:lnTo>
                <a:cubicBezTo>
                  <a:pt x="0" y="18730"/>
                  <a:pt x="6" y="18725"/>
                  <a:pt x="13" y="18725"/>
                </a:cubicBezTo>
                <a:cubicBezTo>
                  <a:pt x="20" y="18725"/>
                  <a:pt x="25" y="18730"/>
                  <a:pt x="25" y="18737"/>
                </a:cubicBezTo>
                <a:close/>
                <a:moveTo>
                  <a:pt x="25" y="18912"/>
                </a:moveTo>
                <a:lnTo>
                  <a:pt x="25" y="18987"/>
                </a:lnTo>
                <a:cubicBezTo>
                  <a:pt x="25" y="18994"/>
                  <a:pt x="20" y="19000"/>
                  <a:pt x="13" y="19000"/>
                </a:cubicBezTo>
                <a:cubicBezTo>
                  <a:pt x="6" y="19000"/>
                  <a:pt x="0" y="18994"/>
                  <a:pt x="0" y="18987"/>
                </a:cubicBezTo>
                <a:lnTo>
                  <a:pt x="0" y="18912"/>
                </a:lnTo>
                <a:cubicBezTo>
                  <a:pt x="0" y="18905"/>
                  <a:pt x="6" y="18900"/>
                  <a:pt x="13" y="18900"/>
                </a:cubicBezTo>
                <a:cubicBezTo>
                  <a:pt x="20" y="18900"/>
                  <a:pt x="25" y="18905"/>
                  <a:pt x="25" y="18912"/>
                </a:cubicBezTo>
                <a:close/>
                <a:moveTo>
                  <a:pt x="25" y="19087"/>
                </a:moveTo>
                <a:lnTo>
                  <a:pt x="25" y="19162"/>
                </a:lnTo>
                <a:cubicBezTo>
                  <a:pt x="25" y="19169"/>
                  <a:pt x="20" y="19175"/>
                  <a:pt x="13" y="19175"/>
                </a:cubicBezTo>
                <a:cubicBezTo>
                  <a:pt x="6" y="19175"/>
                  <a:pt x="0" y="19169"/>
                  <a:pt x="0" y="19162"/>
                </a:cubicBezTo>
                <a:lnTo>
                  <a:pt x="0" y="19087"/>
                </a:lnTo>
                <a:cubicBezTo>
                  <a:pt x="0" y="19080"/>
                  <a:pt x="6" y="19075"/>
                  <a:pt x="13" y="19075"/>
                </a:cubicBezTo>
                <a:cubicBezTo>
                  <a:pt x="20" y="19075"/>
                  <a:pt x="25" y="19080"/>
                  <a:pt x="25" y="19087"/>
                </a:cubicBezTo>
                <a:close/>
                <a:moveTo>
                  <a:pt x="25" y="19262"/>
                </a:moveTo>
                <a:lnTo>
                  <a:pt x="25" y="19337"/>
                </a:lnTo>
                <a:cubicBezTo>
                  <a:pt x="25" y="19344"/>
                  <a:pt x="20" y="19350"/>
                  <a:pt x="13" y="19350"/>
                </a:cubicBezTo>
                <a:cubicBezTo>
                  <a:pt x="6" y="19350"/>
                  <a:pt x="0" y="19344"/>
                  <a:pt x="0" y="19337"/>
                </a:cubicBezTo>
                <a:lnTo>
                  <a:pt x="0" y="19262"/>
                </a:lnTo>
                <a:cubicBezTo>
                  <a:pt x="0" y="19255"/>
                  <a:pt x="6" y="19250"/>
                  <a:pt x="13" y="19250"/>
                </a:cubicBezTo>
                <a:cubicBezTo>
                  <a:pt x="20" y="19250"/>
                  <a:pt x="25" y="19255"/>
                  <a:pt x="25" y="19262"/>
                </a:cubicBezTo>
                <a:close/>
                <a:moveTo>
                  <a:pt x="25" y="19437"/>
                </a:moveTo>
                <a:lnTo>
                  <a:pt x="25" y="19512"/>
                </a:lnTo>
                <a:cubicBezTo>
                  <a:pt x="25" y="19519"/>
                  <a:pt x="20" y="19525"/>
                  <a:pt x="13" y="19525"/>
                </a:cubicBezTo>
                <a:cubicBezTo>
                  <a:pt x="6" y="19525"/>
                  <a:pt x="0" y="19519"/>
                  <a:pt x="0" y="19512"/>
                </a:cubicBezTo>
                <a:lnTo>
                  <a:pt x="0" y="19437"/>
                </a:lnTo>
                <a:cubicBezTo>
                  <a:pt x="0" y="19430"/>
                  <a:pt x="6" y="19425"/>
                  <a:pt x="13" y="19425"/>
                </a:cubicBezTo>
                <a:cubicBezTo>
                  <a:pt x="20" y="19425"/>
                  <a:pt x="25" y="19430"/>
                  <a:pt x="25" y="19437"/>
                </a:cubicBezTo>
                <a:close/>
                <a:moveTo>
                  <a:pt x="25" y="19612"/>
                </a:moveTo>
                <a:lnTo>
                  <a:pt x="25" y="19687"/>
                </a:lnTo>
                <a:cubicBezTo>
                  <a:pt x="25" y="19694"/>
                  <a:pt x="20" y="19700"/>
                  <a:pt x="13" y="19700"/>
                </a:cubicBezTo>
                <a:cubicBezTo>
                  <a:pt x="6" y="19700"/>
                  <a:pt x="0" y="19694"/>
                  <a:pt x="0" y="19687"/>
                </a:cubicBezTo>
                <a:lnTo>
                  <a:pt x="0" y="19612"/>
                </a:lnTo>
                <a:cubicBezTo>
                  <a:pt x="0" y="19605"/>
                  <a:pt x="6" y="19600"/>
                  <a:pt x="13" y="19600"/>
                </a:cubicBezTo>
                <a:cubicBezTo>
                  <a:pt x="20" y="19600"/>
                  <a:pt x="25" y="19605"/>
                  <a:pt x="25" y="19612"/>
                </a:cubicBezTo>
                <a:close/>
                <a:moveTo>
                  <a:pt x="25" y="19787"/>
                </a:moveTo>
                <a:lnTo>
                  <a:pt x="25" y="19862"/>
                </a:lnTo>
                <a:cubicBezTo>
                  <a:pt x="25" y="19869"/>
                  <a:pt x="20" y="19875"/>
                  <a:pt x="13" y="19875"/>
                </a:cubicBezTo>
                <a:cubicBezTo>
                  <a:pt x="6" y="19875"/>
                  <a:pt x="0" y="19869"/>
                  <a:pt x="0" y="19862"/>
                </a:cubicBezTo>
                <a:lnTo>
                  <a:pt x="0" y="19787"/>
                </a:lnTo>
                <a:cubicBezTo>
                  <a:pt x="0" y="19780"/>
                  <a:pt x="6" y="19775"/>
                  <a:pt x="13" y="19775"/>
                </a:cubicBezTo>
                <a:cubicBezTo>
                  <a:pt x="20" y="19775"/>
                  <a:pt x="25" y="19780"/>
                  <a:pt x="25" y="19787"/>
                </a:cubicBezTo>
                <a:close/>
                <a:moveTo>
                  <a:pt x="25" y="19962"/>
                </a:moveTo>
                <a:lnTo>
                  <a:pt x="25" y="20037"/>
                </a:lnTo>
                <a:cubicBezTo>
                  <a:pt x="25" y="20044"/>
                  <a:pt x="20" y="20050"/>
                  <a:pt x="13" y="20050"/>
                </a:cubicBezTo>
                <a:cubicBezTo>
                  <a:pt x="6" y="20050"/>
                  <a:pt x="0" y="20044"/>
                  <a:pt x="0" y="20037"/>
                </a:cubicBezTo>
                <a:lnTo>
                  <a:pt x="0" y="19962"/>
                </a:lnTo>
                <a:cubicBezTo>
                  <a:pt x="0" y="19955"/>
                  <a:pt x="6" y="19950"/>
                  <a:pt x="13" y="19950"/>
                </a:cubicBezTo>
                <a:cubicBezTo>
                  <a:pt x="20" y="19950"/>
                  <a:pt x="25" y="19955"/>
                  <a:pt x="25" y="19962"/>
                </a:cubicBezTo>
                <a:close/>
                <a:moveTo>
                  <a:pt x="25" y="20137"/>
                </a:moveTo>
                <a:lnTo>
                  <a:pt x="25" y="20212"/>
                </a:lnTo>
                <a:cubicBezTo>
                  <a:pt x="25" y="20219"/>
                  <a:pt x="20" y="20225"/>
                  <a:pt x="13" y="20225"/>
                </a:cubicBezTo>
                <a:cubicBezTo>
                  <a:pt x="6" y="20225"/>
                  <a:pt x="0" y="20219"/>
                  <a:pt x="0" y="20212"/>
                </a:cubicBezTo>
                <a:lnTo>
                  <a:pt x="0" y="20137"/>
                </a:lnTo>
                <a:cubicBezTo>
                  <a:pt x="0" y="20130"/>
                  <a:pt x="6" y="20125"/>
                  <a:pt x="13" y="20125"/>
                </a:cubicBezTo>
                <a:cubicBezTo>
                  <a:pt x="20" y="20125"/>
                  <a:pt x="25" y="20130"/>
                  <a:pt x="25" y="20137"/>
                </a:cubicBezTo>
                <a:close/>
                <a:moveTo>
                  <a:pt x="25" y="20312"/>
                </a:moveTo>
                <a:lnTo>
                  <a:pt x="25" y="20387"/>
                </a:lnTo>
                <a:cubicBezTo>
                  <a:pt x="25" y="20394"/>
                  <a:pt x="20" y="20400"/>
                  <a:pt x="13" y="20400"/>
                </a:cubicBezTo>
                <a:cubicBezTo>
                  <a:pt x="6" y="20400"/>
                  <a:pt x="0" y="20394"/>
                  <a:pt x="0" y="20387"/>
                </a:cubicBezTo>
                <a:lnTo>
                  <a:pt x="0" y="20312"/>
                </a:lnTo>
                <a:cubicBezTo>
                  <a:pt x="0" y="20305"/>
                  <a:pt x="6" y="20300"/>
                  <a:pt x="13" y="20300"/>
                </a:cubicBezTo>
                <a:cubicBezTo>
                  <a:pt x="20" y="20300"/>
                  <a:pt x="25" y="20305"/>
                  <a:pt x="25" y="20312"/>
                </a:cubicBezTo>
                <a:close/>
                <a:moveTo>
                  <a:pt x="25" y="20487"/>
                </a:moveTo>
                <a:lnTo>
                  <a:pt x="25" y="20562"/>
                </a:lnTo>
                <a:cubicBezTo>
                  <a:pt x="25" y="20569"/>
                  <a:pt x="20" y="20575"/>
                  <a:pt x="13" y="20575"/>
                </a:cubicBezTo>
                <a:cubicBezTo>
                  <a:pt x="6" y="20575"/>
                  <a:pt x="0" y="20569"/>
                  <a:pt x="0" y="20562"/>
                </a:cubicBezTo>
                <a:lnTo>
                  <a:pt x="0" y="20487"/>
                </a:lnTo>
                <a:cubicBezTo>
                  <a:pt x="0" y="20480"/>
                  <a:pt x="6" y="20475"/>
                  <a:pt x="13" y="20475"/>
                </a:cubicBezTo>
                <a:cubicBezTo>
                  <a:pt x="20" y="20475"/>
                  <a:pt x="25" y="20480"/>
                  <a:pt x="25" y="20487"/>
                </a:cubicBezTo>
                <a:close/>
                <a:moveTo>
                  <a:pt x="25" y="20662"/>
                </a:moveTo>
                <a:lnTo>
                  <a:pt x="25" y="20737"/>
                </a:lnTo>
                <a:cubicBezTo>
                  <a:pt x="25" y="20744"/>
                  <a:pt x="20" y="20750"/>
                  <a:pt x="13" y="20750"/>
                </a:cubicBezTo>
                <a:cubicBezTo>
                  <a:pt x="6" y="20750"/>
                  <a:pt x="0" y="20744"/>
                  <a:pt x="0" y="20737"/>
                </a:cubicBezTo>
                <a:lnTo>
                  <a:pt x="0" y="20662"/>
                </a:lnTo>
                <a:cubicBezTo>
                  <a:pt x="0" y="20655"/>
                  <a:pt x="6" y="20650"/>
                  <a:pt x="13" y="20650"/>
                </a:cubicBezTo>
                <a:cubicBezTo>
                  <a:pt x="20" y="20650"/>
                  <a:pt x="25" y="20655"/>
                  <a:pt x="25" y="20662"/>
                </a:cubicBezTo>
                <a:close/>
                <a:moveTo>
                  <a:pt x="25" y="20837"/>
                </a:moveTo>
                <a:lnTo>
                  <a:pt x="25" y="20912"/>
                </a:lnTo>
                <a:cubicBezTo>
                  <a:pt x="25" y="20919"/>
                  <a:pt x="20" y="20925"/>
                  <a:pt x="13" y="20925"/>
                </a:cubicBezTo>
                <a:cubicBezTo>
                  <a:pt x="6" y="20925"/>
                  <a:pt x="0" y="20919"/>
                  <a:pt x="0" y="20912"/>
                </a:cubicBezTo>
                <a:lnTo>
                  <a:pt x="0" y="20837"/>
                </a:lnTo>
                <a:cubicBezTo>
                  <a:pt x="0" y="20830"/>
                  <a:pt x="6" y="20825"/>
                  <a:pt x="13" y="20825"/>
                </a:cubicBezTo>
                <a:cubicBezTo>
                  <a:pt x="20" y="20825"/>
                  <a:pt x="25" y="20830"/>
                  <a:pt x="25" y="20837"/>
                </a:cubicBezTo>
                <a:close/>
                <a:moveTo>
                  <a:pt x="25" y="21012"/>
                </a:moveTo>
                <a:lnTo>
                  <a:pt x="25" y="21087"/>
                </a:lnTo>
                <a:cubicBezTo>
                  <a:pt x="25" y="21094"/>
                  <a:pt x="20" y="21100"/>
                  <a:pt x="13" y="21100"/>
                </a:cubicBezTo>
                <a:cubicBezTo>
                  <a:pt x="6" y="21100"/>
                  <a:pt x="0" y="21094"/>
                  <a:pt x="0" y="21087"/>
                </a:cubicBezTo>
                <a:lnTo>
                  <a:pt x="0" y="21012"/>
                </a:lnTo>
                <a:cubicBezTo>
                  <a:pt x="0" y="21005"/>
                  <a:pt x="6" y="21000"/>
                  <a:pt x="13" y="21000"/>
                </a:cubicBezTo>
                <a:cubicBezTo>
                  <a:pt x="20" y="21000"/>
                  <a:pt x="25" y="21005"/>
                  <a:pt x="25" y="21012"/>
                </a:cubicBezTo>
                <a:close/>
                <a:moveTo>
                  <a:pt x="25" y="21187"/>
                </a:moveTo>
                <a:lnTo>
                  <a:pt x="25" y="21262"/>
                </a:lnTo>
                <a:cubicBezTo>
                  <a:pt x="25" y="21269"/>
                  <a:pt x="20" y="21275"/>
                  <a:pt x="13" y="21275"/>
                </a:cubicBezTo>
                <a:cubicBezTo>
                  <a:pt x="6" y="21275"/>
                  <a:pt x="0" y="21269"/>
                  <a:pt x="0" y="21262"/>
                </a:cubicBezTo>
                <a:lnTo>
                  <a:pt x="0" y="21187"/>
                </a:lnTo>
                <a:cubicBezTo>
                  <a:pt x="0" y="21180"/>
                  <a:pt x="6" y="21175"/>
                  <a:pt x="13" y="21175"/>
                </a:cubicBezTo>
                <a:cubicBezTo>
                  <a:pt x="20" y="21175"/>
                  <a:pt x="25" y="21180"/>
                  <a:pt x="25" y="21187"/>
                </a:cubicBezTo>
                <a:close/>
                <a:moveTo>
                  <a:pt x="25" y="21362"/>
                </a:moveTo>
                <a:lnTo>
                  <a:pt x="25" y="21437"/>
                </a:lnTo>
                <a:cubicBezTo>
                  <a:pt x="25" y="21444"/>
                  <a:pt x="20" y="21450"/>
                  <a:pt x="13" y="21450"/>
                </a:cubicBezTo>
                <a:cubicBezTo>
                  <a:pt x="6" y="21450"/>
                  <a:pt x="0" y="21444"/>
                  <a:pt x="0" y="21437"/>
                </a:cubicBezTo>
                <a:lnTo>
                  <a:pt x="0" y="21362"/>
                </a:lnTo>
                <a:cubicBezTo>
                  <a:pt x="0" y="21355"/>
                  <a:pt x="6" y="21350"/>
                  <a:pt x="13" y="21350"/>
                </a:cubicBezTo>
                <a:cubicBezTo>
                  <a:pt x="20" y="21350"/>
                  <a:pt x="25" y="21355"/>
                  <a:pt x="25" y="21362"/>
                </a:cubicBezTo>
                <a:close/>
                <a:moveTo>
                  <a:pt x="25" y="21537"/>
                </a:moveTo>
                <a:lnTo>
                  <a:pt x="25" y="21612"/>
                </a:lnTo>
                <a:cubicBezTo>
                  <a:pt x="25" y="21619"/>
                  <a:pt x="20" y="21625"/>
                  <a:pt x="13" y="21625"/>
                </a:cubicBezTo>
                <a:cubicBezTo>
                  <a:pt x="6" y="21625"/>
                  <a:pt x="0" y="21619"/>
                  <a:pt x="0" y="21612"/>
                </a:cubicBezTo>
                <a:lnTo>
                  <a:pt x="0" y="21537"/>
                </a:lnTo>
                <a:cubicBezTo>
                  <a:pt x="0" y="21530"/>
                  <a:pt x="6" y="21525"/>
                  <a:pt x="13" y="21525"/>
                </a:cubicBezTo>
                <a:cubicBezTo>
                  <a:pt x="20" y="21525"/>
                  <a:pt x="25" y="21530"/>
                  <a:pt x="25" y="21537"/>
                </a:cubicBezTo>
                <a:close/>
                <a:moveTo>
                  <a:pt x="25" y="21712"/>
                </a:moveTo>
                <a:lnTo>
                  <a:pt x="25" y="21787"/>
                </a:lnTo>
                <a:cubicBezTo>
                  <a:pt x="25" y="21794"/>
                  <a:pt x="20" y="21800"/>
                  <a:pt x="13" y="21800"/>
                </a:cubicBezTo>
                <a:cubicBezTo>
                  <a:pt x="6" y="21800"/>
                  <a:pt x="0" y="21794"/>
                  <a:pt x="0" y="21787"/>
                </a:cubicBezTo>
                <a:lnTo>
                  <a:pt x="0" y="21712"/>
                </a:lnTo>
                <a:cubicBezTo>
                  <a:pt x="0" y="21705"/>
                  <a:pt x="6" y="21700"/>
                  <a:pt x="13" y="21700"/>
                </a:cubicBezTo>
                <a:cubicBezTo>
                  <a:pt x="20" y="21700"/>
                  <a:pt x="25" y="21705"/>
                  <a:pt x="25" y="21712"/>
                </a:cubicBezTo>
                <a:close/>
                <a:moveTo>
                  <a:pt x="25" y="21887"/>
                </a:moveTo>
                <a:lnTo>
                  <a:pt x="25" y="21962"/>
                </a:lnTo>
                <a:cubicBezTo>
                  <a:pt x="25" y="21969"/>
                  <a:pt x="20" y="21975"/>
                  <a:pt x="13" y="21975"/>
                </a:cubicBezTo>
                <a:cubicBezTo>
                  <a:pt x="6" y="21975"/>
                  <a:pt x="0" y="21969"/>
                  <a:pt x="0" y="21962"/>
                </a:cubicBezTo>
                <a:lnTo>
                  <a:pt x="0" y="21887"/>
                </a:lnTo>
                <a:cubicBezTo>
                  <a:pt x="0" y="21880"/>
                  <a:pt x="6" y="21875"/>
                  <a:pt x="13" y="21875"/>
                </a:cubicBezTo>
                <a:cubicBezTo>
                  <a:pt x="20" y="21875"/>
                  <a:pt x="25" y="21880"/>
                  <a:pt x="25" y="21887"/>
                </a:cubicBezTo>
                <a:close/>
                <a:moveTo>
                  <a:pt x="25" y="22062"/>
                </a:moveTo>
                <a:lnTo>
                  <a:pt x="25" y="22137"/>
                </a:lnTo>
                <a:cubicBezTo>
                  <a:pt x="25" y="22144"/>
                  <a:pt x="20" y="22150"/>
                  <a:pt x="13" y="22150"/>
                </a:cubicBezTo>
                <a:cubicBezTo>
                  <a:pt x="6" y="22150"/>
                  <a:pt x="0" y="22144"/>
                  <a:pt x="0" y="22137"/>
                </a:cubicBezTo>
                <a:lnTo>
                  <a:pt x="0" y="22062"/>
                </a:lnTo>
                <a:cubicBezTo>
                  <a:pt x="0" y="22055"/>
                  <a:pt x="6" y="22050"/>
                  <a:pt x="13" y="22050"/>
                </a:cubicBezTo>
                <a:cubicBezTo>
                  <a:pt x="20" y="22050"/>
                  <a:pt x="25" y="22055"/>
                  <a:pt x="25" y="22062"/>
                </a:cubicBezTo>
                <a:close/>
                <a:moveTo>
                  <a:pt x="25" y="22237"/>
                </a:moveTo>
                <a:lnTo>
                  <a:pt x="25" y="22312"/>
                </a:lnTo>
                <a:cubicBezTo>
                  <a:pt x="25" y="22319"/>
                  <a:pt x="20" y="22325"/>
                  <a:pt x="13" y="22325"/>
                </a:cubicBezTo>
                <a:cubicBezTo>
                  <a:pt x="6" y="22325"/>
                  <a:pt x="0" y="22319"/>
                  <a:pt x="0" y="22312"/>
                </a:cubicBezTo>
                <a:lnTo>
                  <a:pt x="0" y="22237"/>
                </a:lnTo>
                <a:cubicBezTo>
                  <a:pt x="0" y="22230"/>
                  <a:pt x="6" y="22225"/>
                  <a:pt x="13" y="22225"/>
                </a:cubicBezTo>
                <a:cubicBezTo>
                  <a:pt x="20" y="22225"/>
                  <a:pt x="25" y="22230"/>
                  <a:pt x="25" y="22237"/>
                </a:cubicBezTo>
                <a:close/>
              </a:path>
            </a:pathLst>
          </a:custGeom>
          <a:solidFill>
            <a:srgbClr val="000000"/>
          </a:solidFill>
          <a:ln w="0" cap="flat">
            <a:solidFill>
              <a:srgbClr val="000000"/>
            </a:solidFill>
            <a:prstDash val="solid"/>
            <a:bevel/>
            <a:headEnd/>
            <a:tailEnd/>
          </a:ln>
        </p:spPr>
        <p:txBody>
          <a:bodyPr vert="horz" wrap="square" lIns="91440" tIns="45720" rIns="91440" bIns="45720" numCol="1" anchor="t" anchorCtr="0" compatLnSpc="1">
            <a:prstTxWarp prst="textNoShape">
              <a:avLst/>
            </a:prstTxWarp>
          </a:bodyPr>
          <a:lstStyle/>
          <a:p>
            <a:endParaRPr lang="en-AU"/>
          </a:p>
        </p:txBody>
      </p:sp>
      <p:sp>
        <p:nvSpPr>
          <p:cNvPr id="19" name="Rectangle 31"/>
          <p:cNvSpPr>
            <a:spLocks noChangeArrowheads="1"/>
          </p:cNvSpPr>
          <p:nvPr/>
        </p:nvSpPr>
        <p:spPr bwMode="auto">
          <a:xfrm>
            <a:off x="623887" y="2163763"/>
            <a:ext cx="184346" cy="76944"/>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500" b="0" i="0" u="none" strike="noStrike" cap="none" normalizeH="0" baseline="0" smtClean="0">
                <a:ln>
                  <a:noFill/>
                </a:ln>
                <a:effectLst/>
                <a:latin typeface="Arial" pitchFamily="34" charset="0"/>
                <a:cs typeface="Arial" pitchFamily="34" charset="0"/>
              </a:rPr>
              <a:t>Step 1</a:t>
            </a:r>
            <a:endParaRPr kumimoji="0" lang="en-US" altLang="en-US" sz="1800" b="0" i="0" u="none" strike="noStrike" cap="none" normalizeH="0" baseline="0" smtClean="0">
              <a:ln>
                <a:noFill/>
              </a:ln>
              <a:effectLst/>
              <a:latin typeface="Arial" pitchFamily="34" charset="0"/>
              <a:cs typeface="Arial" pitchFamily="34" charset="0"/>
            </a:endParaRPr>
          </a:p>
        </p:txBody>
      </p:sp>
      <p:sp>
        <p:nvSpPr>
          <p:cNvPr id="20" name="Rectangle 32"/>
          <p:cNvSpPr>
            <a:spLocks noChangeArrowheads="1"/>
          </p:cNvSpPr>
          <p:nvPr/>
        </p:nvSpPr>
        <p:spPr bwMode="auto">
          <a:xfrm>
            <a:off x="373062" y="2241550"/>
            <a:ext cx="654025" cy="76944"/>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500" b="0" i="0" u="none" strike="noStrike" cap="none" normalizeH="0" baseline="0" dirty="0" smtClean="0">
                <a:ln>
                  <a:noFill/>
                </a:ln>
                <a:effectLst/>
                <a:latin typeface="Arial" pitchFamily="34" charset="0"/>
                <a:cs typeface="Arial" pitchFamily="34" charset="0"/>
              </a:rPr>
              <a:t>Circular Letter to invite </a:t>
            </a:r>
            <a:endParaRPr kumimoji="0" lang="en-US" altLang="en-US" sz="1800" b="0" i="0" u="none" strike="noStrike" cap="none" normalizeH="0" baseline="0" dirty="0" smtClean="0">
              <a:ln>
                <a:noFill/>
              </a:ln>
              <a:effectLst/>
              <a:latin typeface="Arial" pitchFamily="34" charset="0"/>
              <a:cs typeface="Arial" pitchFamily="34" charset="0"/>
            </a:endParaRPr>
          </a:p>
        </p:txBody>
      </p:sp>
      <p:sp>
        <p:nvSpPr>
          <p:cNvPr id="21" name="Rectangle 33"/>
          <p:cNvSpPr>
            <a:spLocks noChangeArrowheads="1"/>
          </p:cNvSpPr>
          <p:nvPr/>
        </p:nvSpPr>
        <p:spPr bwMode="auto">
          <a:xfrm>
            <a:off x="373062" y="2319338"/>
            <a:ext cx="804707" cy="76944"/>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500" b="0" i="0" u="none" strike="noStrike" cap="none" normalizeH="0" baseline="0" dirty="0" smtClean="0">
                <a:ln>
                  <a:noFill/>
                </a:ln>
                <a:effectLst/>
                <a:latin typeface="Arial" pitchFamily="34" charset="0"/>
                <a:cs typeface="Arial" pitchFamily="34" charset="0"/>
              </a:rPr>
              <a:t>proposals for radio interface </a:t>
            </a:r>
            <a:endParaRPr kumimoji="0" lang="en-US" altLang="en-US" sz="1800" b="0" i="0" u="none" strike="noStrike" cap="none" normalizeH="0" baseline="0" dirty="0" smtClean="0">
              <a:ln>
                <a:noFill/>
              </a:ln>
              <a:effectLst/>
              <a:latin typeface="Arial" pitchFamily="34" charset="0"/>
              <a:cs typeface="Arial" pitchFamily="34" charset="0"/>
            </a:endParaRPr>
          </a:p>
        </p:txBody>
      </p:sp>
      <p:sp>
        <p:nvSpPr>
          <p:cNvPr id="22" name="Rectangle 34"/>
          <p:cNvSpPr>
            <a:spLocks noChangeArrowheads="1"/>
          </p:cNvSpPr>
          <p:nvPr/>
        </p:nvSpPr>
        <p:spPr bwMode="auto">
          <a:xfrm>
            <a:off x="373062" y="2397125"/>
            <a:ext cx="480901" cy="76944"/>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500" b="0" i="0" u="none" strike="noStrike" cap="none" normalizeH="0" baseline="0" smtClean="0">
                <a:ln>
                  <a:noFill/>
                </a:ln>
                <a:effectLst/>
                <a:latin typeface="Arial" pitchFamily="34" charset="0"/>
                <a:cs typeface="Arial" pitchFamily="34" charset="0"/>
              </a:rPr>
              <a:t>technologies and</a:t>
            </a:r>
            <a:endParaRPr kumimoji="0" lang="en-US" altLang="en-US" sz="1800" b="0" i="0" u="none" strike="noStrike" cap="none" normalizeH="0" baseline="0" smtClean="0">
              <a:ln>
                <a:noFill/>
              </a:ln>
              <a:effectLst/>
              <a:latin typeface="Arial" pitchFamily="34" charset="0"/>
              <a:cs typeface="Arial" pitchFamily="34" charset="0"/>
            </a:endParaRPr>
          </a:p>
        </p:txBody>
      </p:sp>
      <p:sp>
        <p:nvSpPr>
          <p:cNvPr id="23" name="Rectangle 35"/>
          <p:cNvSpPr>
            <a:spLocks noChangeArrowheads="1"/>
          </p:cNvSpPr>
          <p:nvPr/>
        </p:nvSpPr>
        <p:spPr bwMode="auto">
          <a:xfrm>
            <a:off x="903287" y="2397125"/>
            <a:ext cx="322204" cy="76944"/>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500" b="0" i="0" u="none" strike="noStrike" cap="none" normalizeH="0" baseline="0" smtClean="0">
                <a:ln>
                  <a:noFill/>
                </a:ln>
                <a:effectLst/>
                <a:latin typeface="Arial" pitchFamily="34" charset="0"/>
                <a:cs typeface="Arial" pitchFamily="34" charset="0"/>
              </a:rPr>
              <a:t>evaluations</a:t>
            </a:r>
            <a:endParaRPr kumimoji="0" lang="en-US" altLang="en-US" sz="1800" b="0" i="0" u="none" strike="noStrike" cap="none" normalizeH="0" baseline="0" smtClean="0">
              <a:ln>
                <a:noFill/>
              </a:ln>
              <a:effectLst/>
              <a:latin typeface="Arial" pitchFamily="34" charset="0"/>
              <a:cs typeface="Arial" pitchFamily="34" charset="0"/>
            </a:endParaRPr>
          </a:p>
        </p:txBody>
      </p:sp>
      <p:sp>
        <p:nvSpPr>
          <p:cNvPr id="24" name="Rectangle 36"/>
          <p:cNvSpPr>
            <a:spLocks noChangeArrowheads="1"/>
          </p:cNvSpPr>
          <p:nvPr/>
        </p:nvSpPr>
        <p:spPr bwMode="auto">
          <a:xfrm>
            <a:off x="1919287" y="2214563"/>
            <a:ext cx="211138" cy="10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500" b="0" i="0" u="none" strike="noStrike" cap="none" normalizeH="0" baseline="0" smtClean="0">
                <a:ln>
                  <a:noFill/>
                </a:ln>
                <a:solidFill>
                  <a:srgbClr val="000000"/>
                </a:solidFill>
                <a:effectLst/>
                <a:latin typeface="Arial" pitchFamily="34" charset="0"/>
                <a:cs typeface="Arial" pitchFamily="34" charset="0"/>
              </a:rPr>
              <a:t>Step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5" name="Rectangle 37"/>
          <p:cNvSpPr>
            <a:spLocks noChangeArrowheads="1"/>
          </p:cNvSpPr>
          <p:nvPr/>
        </p:nvSpPr>
        <p:spPr bwMode="auto">
          <a:xfrm>
            <a:off x="2070100" y="2219325"/>
            <a:ext cx="69850" cy="87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500" b="0" i="0" u="none" strike="noStrike" cap="none" normalizeH="0" baseline="0" smtClean="0">
                <a:ln>
                  <a:noFill/>
                </a:ln>
                <a:solidFill>
                  <a:srgbClr val="000000"/>
                </a:solidFill>
                <a:effectLst/>
                <a:latin typeface="MS P????" charset="-128"/>
                <a:cs typeface="Arial" pitchFamily="34" charset="0"/>
              </a:rPr>
              <a:t>２</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6" name="Rectangle 38"/>
          <p:cNvSpPr>
            <a:spLocks noChangeArrowheads="1"/>
          </p:cNvSpPr>
          <p:nvPr/>
        </p:nvSpPr>
        <p:spPr bwMode="auto">
          <a:xfrm>
            <a:off x="1919287" y="2292350"/>
            <a:ext cx="942975" cy="10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500" b="0" i="0" u="none" strike="noStrike" cap="none" normalizeH="0" baseline="0" smtClean="0">
                <a:ln>
                  <a:noFill/>
                </a:ln>
                <a:solidFill>
                  <a:srgbClr val="000000"/>
                </a:solidFill>
                <a:effectLst/>
                <a:latin typeface="Arial" pitchFamily="34" charset="0"/>
                <a:cs typeface="Arial" pitchFamily="34" charset="0"/>
              </a:rPr>
              <a:t>Development of candidate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7" name="Rectangle 39"/>
          <p:cNvSpPr>
            <a:spLocks noChangeArrowheads="1"/>
          </p:cNvSpPr>
          <p:nvPr/>
        </p:nvSpPr>
        <p:spPr bwMode="auto">
          <a:xfrm>
            <a:off x="1919287" y="2370138"/>
            <a:ext cx="965200" cy="10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500" b="0" i="0" u="none" strike="noStrike" cap="none" normalizeH="0" baseline="0" smtClean="0">
                <a:ln>
                  <a:noFill/>
                </a:ln>
                <a:solidFill>
                  <a:srgbClr val="000000"/>
                </a:solidFill>
                <a:effectLst/>
                <a:latin typeface="Arial" pitchFamily="34" charset="0"/>
                <a:cs typeface="Arial" pitchFamily="34" charset="0"/>
              </a:rPr>
              <a:t>radio interface technologies</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8" name="Rectangle 40"/>
          <p:cNvSpPr>
            <a:spLocks noChangeArrowheads="1"/>
          </p:cNvSpPr>
          <p:nvPr/>
        </p:nvSpPr>
        <p:spPr bwMode="auto">
          <a:xfrm>
            <a:off x="373062" y="3502025"/>
            <a:ext cx="254000" cy="10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500" b="0" i="0" u="none" strike="noStrike" cap="none" normalizeH="0" baseline="0" smtClean="0">
                <a:ln>
                  <a:noFill/>
                </a:ln>
                <a:solidFill>
                  <a:srgbClr val="000000"/>
                </a:solidFill>
                <a:effectLst/>
                <a:latin typeface="Arial" pitchFamily="34" charset="0"/>
                <a:cs typeface="Arial" pitchFamily="34" charset="0"/>
              </a:rPr>
              <a:t>Step 5</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9" name="Rectangle 41"/>
          <p:cNvSpPr>
            <a:spLocks noChangeArrowheads="1"/>
          </p:cNvSpPr>
          <p:nvPr/>
        </p:nvSpPr>
        <p:spPr bwMode="auto">
          <a:xfrm>
            <a:off x="373062" y="3579813"/>
            <a:ext cx="973138" cy="10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500" b="0" i="0" u="none" strike="noStrike" cap="none" normalizeH="0" baseline="0" smtClean="0">
                <a:ln>
                  <a:noFill/>
                </a:ln>
                <a:solidFill>
                  <a:srgbClr val="000000"/>
                </a:solidFill>
                <a:effectLst/>
                <a:latin typeface="Arial" pitchFamily="34" charset="0"/>
                <a:cs typeface="Arial" pitchFamily="34" charset="0"/>
              </a:rPr>
              <a:t>Review and coordination of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0" name="Rectangle 42"/>
          <p:cNvSpPr>
            <a:spLocks noChangeArrowheads="1"/>
          </p:cNvSpPr>
          <p:nvPr/>
        </p:nvSpPr>
        <p:spPr bwMode="auto">
          <a:xfrm>
            <a:off x="373062" y="3657600"/>
            <a:ext cx="960438" cy="10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500" b="0" i="0" u="none" strike="noStrike" cap="none" normalizeH="0" baseline="0" smtClean="0">
                <a:ln>
                  <a:noFill/>
                </a:ln>
                <a:solidFill>
                  <a:srgbClr val="000000"/>
                </a:solidFill>
                <a:effectLst/>
                <a:latin typeface="Arial" pitchFamily="34" charset="0"/>
                <a:cs typeface="Arial" pitchFamily="34" charset="0"/>
              </a:rPr>
              <a:t>outside evaluation activities</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1" name="Rectangle 43"/>
          <p:cNvSpPr>
            <a:spLocks noChangeArrowheads="1"/>
          </p:cNvSpPr>
          <p:nvPr/>
        </p:nvSpPr>
        <p:spPr bwMode="auto">
          <a:xfrm>
            <a:off x="446087" y="4378325"/>
            <a:ext cx="184346" cy="769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500" b="0" i="0" u="none" strike="noStrike" cap="none" normalizeH="0" baseline="0" smtClean="0">
                <a:ln>
                  <a:noFill/>
                </a:ln>
                <a:solidFill>
                  <a:srgbClr val="FF0000"/>
                </a:solidFill>
                <a:effectLst/>
                <a:latin typeface="Arial" pitchFamily="34" charset="0"/>
                <a:cs typeface="Arial" pitchFamily="34" charset="0"/>
              </a:rPr>
              <a:t>Step 6</a:t>
            </a:r>
            <a:endParaRPr kumimoji="0" lang="en-US" altLang="en-US" sz="1800" b="0" i="0" u="none" strike="noStrike" cap="none" normalizeH="0" baseline="0" smtClean="0">
              <a:ln>
                <a:noFill/>
              </a:ln>
              <a:solidFill>
                <a:srgbClr val="FF0000"/>
              </a:solidFill>
              <a:effectLst/>
              <a:latin typeface="Arial" pitchFamily="34" charset="0"/>
              <a:cs typeface="Arial" pitchFamily="34" charset="0"/>
            </a:endParaRPr>
          </a:p>
        </p:txBody>
      </p:sp>
      <p:sp>
        <p:nvSpPr>
          <p:cNvPr id="32" name="Rectangle 44"/>
          <p:cNvSpPr>
            <a:spLocks noChangeArrowheads="1"/>
          </p:cNvSpPr>
          <p:nvPr/>
        </p:nvSpPr>
        <p:spPr bwMode="auto">
          <a:xfrm>
            <a:off x="446087" y="4456113"/>
            <a:ext cx="514564" cy="769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500" b="0" i="0" u="none" strike="noStrike" cap="none" normalizeH="0" baseline="0" smtClean="0">
                <a:ln>
                  <a:noFill/>
                </a:ln>
                <a:solidFill>
                  <a:srgbClr val="FF0000"/>
                </a:solidFill>
                <a:effectLst/>
                <a:latin typeface="Arial" pitchFamily="34" charset="0"/>
                <a:cs typeface="Arial" pitchFamily="34" charset="0"/>
              </a:rPr>
              <a:t>Review to assess </a:t>
            </a:r>
            <a:endParaRPr kumimoji="0" lang="en-US" altLang="en-US" sz="1800" b="0" i="0" u="none" strike="noStrike" cap="none" normalizeH="0" baseline="0" smtClean="0">
              <a:ln>
                <a:noFill/>
              </a:ln>
              <a:solidFill>
                <a:srgbClr val="FF0000"/>
              </a:solidFill>
              <a:effectLst/>
              <a:latin typeface="Arial" pitchFamily="34" charset="0"/>
              <a:cs typeface="Arial" pitchFamily="34" charset="0"/>
            </a:endParaRPr>
          </a:p>
        </p:txBody>
      </p:sp>
      <p:sp>
        <p:nvSpPr>
          <p:cNvPr id="33" name="Rectangle 45"/>
          <p:cNvSpPr>
            <a:spLocks noChangeArrowheads="1"/>
          </p:cNvSpPr>
          <p:nvPr/>
        </p:nvSpPr>
        <p:spPr bwMode="auto">
          <a:xfrm>
            <a:off x="446087" y="4533900"/>
            <a:ext cx="746999" cy="769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500" b="0" i="0" u="none" strike="noStrike" cap="none" normalizeH="0" baseline="0" smtClean="0">
                <a:ln>
                  <a:noFill/>
                </a:ln>
                <a:solidFill>
                  <a:srgbClr val="FF0000"/>
                </a:solidFill>
                <a:effectLst/>
                <a:latin typeface="Arial" pitchFamily="34" charset="0"/>
                <a:cs typeface="Arial" pitchFamily="34" charset="0"/>
              </a:rPr>
              <a:t>compliance with minimum </a:t>
            </a:r>
            <a:endParaRPr kumimoji="0" lang="en-US" altLang="en-US" sz="1800" b="0" i="0" u="none" strike="noStrike" cap="none" normalizeH="0" baseline="0" smtClean="0">
              <a:ln>
                <a:noFill/>
              </a:ln>
              <a:solidFill>
                <a:srgbClr val="FF0000"/>
              </a:solidFill>
              <a:effectLst/>
              <a:latin typeface="Arial" pitchFamily="34" charset="0"/>
              <a:cs typeface="Arial" pitchFamily="34" charset="0"/>
            </a:endParaRPr>
          </a:p>
        </p:txBody>
      </p:sp>
      <p:sp>
        <p:nvSpPr>
          <p:cNvPr id="34" name="Rectangle 46"/>
          <p:cNvSpPr>
            <a:spLocks noChangeArrowheads="1"/>
          </p:cNvSpPr>
          <p:nvPr/>
        </p:nvSpPr>
        <p:spPr bwMode="auto">
          <a:xfrm>
            <a:off x="446087" y="4611688"/>
            <a:ext cx="370294" cy="769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500" b="0" i="0" u="none" strike="noStrike" cap="none" normalizeH="0" baseline="0" smtClean="0">
                <a:ln>
                  <a:noFill/>
                </a:ln>
                <a:solidFill>
                  <a:srgbClr val="FF0000"/>
                </a:solidFill>
                <a:effectLst/>
                <a:latin typeface="Arial" pitchFamily="34" charset="0"/>
                <a:cs typeface="Arial" pitchFamily="34" charset="0"/>
              </a:rPr>
              <a:t>requirements</a:t>
            </a:r>
            <a:endParaRPr kumimoji="0" lang="en-US" altLang="en-US" sz="1800" b="0" i="0" u="none" strike="noStrike" cap="none" normalizeH="0" baseline="0" smtClean="0">
              <a:ln>
                <a:noFill/>
              </a:ln>
              <a:solidFill>
                <a:srgbClr val="FF0000"/>
              </a:solidFill>
              <a:effectLst/>
              <a:latin typeface="Arial" pitchFamily="34" charset="0"/>
              <a:cs typeface="Arial" pitchFamily="34" charset="0"/>
            </a:endParaRPr>
          </a:p>
        </p:txBody>
      </p:sp>
      <p:sp>
        <p:nvSpPr>
          <p:cNvPr id="35" name="Rectangle 47"/>
          <p:cNvSpPr>
            <a:spLocks noChangeArrowheads="1"/>
          </p:cNvSpPr>
          <p:nvPr/>
        </p:nvSpPr>
        <p:spPr bwMode="auto">
          <a:xfrm>
            <a:off x="409575" y="5067300"/>
            <a:ext cx="254000" cy="10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500" b="0" i="0" u="none" strike="noStrike" cap="none" normalizeH="0" baseline="0" smtClean="0">
                <a:ln>
                  <a:noFill/>
                </a:ln>
                <a:solidFill>
                  <a:srgbClr val="000000"/>
                </a:solidFill>
                <a:effectLst/>
                <a:latin typeface="Arial" pitchFamily="34" charset="0"/>
                <a:cs typeface="Arial" pitchFamily="34" charset="0"/>
              </a:rPr>
              <a:t>Step 7</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6" name="Rectangle 48"/>
          <p:cNvSpPr>
            <a:spLocks noChangeArrowheads="1"/>
          </p:cNvSpPr>
          <p:nvPr/>
        </p:nvSpPr>
        <p:spPr bwMode="auto">
          <a:xfrm>
            <a:off x="409575" y="5145088"/>
            <a:ext cx="979488" cy="10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500" b="0" i="0" u="none" strike="noStrike" cap="none" normalizeH="0" baseline="0" smtClean="0">
                <a:ln>
                  <a:noFill/>
                </a:ln>
                <a:solidFill>
                  <a:srgbClr val="000000"/>
                </a:solidFill>
                <a:effectLst/>
                <a:latin typeface="Arial" pitchFamily="34" charset="0"/>
                <a:cs typeface="Arial" pitchFamily="34" charset="0"/>
              </a:rPr>
              <a:t>Consideration of evaluation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7" name="Rectangle 49"/>
          <p:cNvSpPr>
            <a:spLocks noChangeArrowheads="1"/>
          </p:cNvSpPr>
          <p:nvPr/>
        </p:nvSpPr>
        <p:spPr bwMode="auto">
          <a:xfrm>
            <a:off x="409575" y="5222875"/>
            <a:ext cx="989013" cy="10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500" b="0" i="0" u="none" strike="noStrike" cap="none" normalizeH="0" baseline="0" smtClean="0">
                <a:ln>
                  <a:noFill/>
                </a:ln>
                <a:solidFill>
                  <a:srgbClr val="000000"/>
                </a:solidFill>
                <a:effectLst/>
                <a:latin typeface="Arial" pitchFamily="34" charset="0"/>
                <a:cs typeface="Arial" pitchFamily="34" charset="0"/>
              </a:rPr>
              <a:t>results, consensus building,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8" name="Rectangle 50"/>
          <p:cNvSpPr>
            <a:spLocks noChangeArrowheads="1"/>
          </p:cNvSpPr>
          <p:nvPr/>
        </p:nvSpPr>
        <p:spPr bwMode="auto">
          <a:xfrm>
            <a:off x="409575" y="5300663"/>
            <a:ext cx="461963" cy="10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500" b="0" i="0" u="none" strike="noStrike" cap="none" normalizeH="0" baseline="0" smtClean="0">
                <a:ln>
                  <a:noFill/>
                </a:ln>
                <a:solidFill>
                  <a:srgbClr val="000000"/>
                </a:solidFill>
                <a:effectLst/>
                <a:latin typeface="Arial" pitchFamily="34" charset="0"/>
                <a:cs typeface="Arial" pitchFamily="34" charset="0"/>
              </a:rPr>
              <a:t>and decision</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9" name="Freeform 51"/>
          <p:cNvSpPr>
            <a:spLocks noEditPoints="1"/>
          </p:cNvSpPr>
          <p:nvPr/>
        </p:nvSpPr>
        <p:spPr bwMode="auto">
          <a:xfrm>
            <a:off x="1317625" y="2301875"/>
            <a:ext cx="481013" cy="39688"/>
          </a:xfrm>
          <a:custGeom>
            <a:avLst/>
            <a:gdLst>
              <a:gd name="T0" fmla="*/ 34 w 4942"/>
              <a:gd name="T1" fmla="*/ 166 h 400"/>
              <a:gd name="T2" fmla="*/ 4609 w 4942"/>
              <a:gd name="T3" fmla="*/ 166 h 400"/>
              <a:gd name="T4" fmla="*/ 4642 w 4942"/>
              <a:gd name="T5" fmla="*/ 200 h 400"/>
              <a:gd name="T6" fmla="*/ 4609 w 4942"/>
              <a:gd name="T7" fmla="*/ 233 h 400"/>
              <a:gd name="T8" fmla="*/ 34 w 4942"/>
              <a:gd name="T9" fmla="*/ 233 h 400"/>
              <a:gd name="T10" fmla="*/ 0 w 4942"/>
              <a:gd name="T11" fmla="*/ 200 h 400"/>
              <a:gd name="T12" fmla="*/ 34 w 4942"/>
              <a:gd name="T13" fmla="*/ 166 h 400"/>
              <a:gd name="T14" fmla="*/ 4542 w 4942"/>
              <a:gd name="T15" fmla="*/ 0 h 400"/>
              <a:gd name="T16" fmla="*/ 4942 w 4942"/>
              <a:gd name="T17" fmla="*/ 200 h 400"/>
              <a:gd name="T18" fmla="*/ 4542 w 4942"/>
              <a:gd name="T19" fmla="*/ 400 h 400"/>
              <a:gd name="T20" fmla="*/ 4542 w 4942"/>
              <a:gd name="T21" fmla="*/ 0 h 4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942" h="400">
                <a:moveTo>
                  <a:pt x="34" y="166"/>
                </a:moveTo>
                <a:lnTo>
                  <a:pt x="4609" y="166"/>
                </a:lnTo>
                <a:cubicBezTo>
                  <a:pt x="4627" y="166"/>
                  <a:pt x="4642" y="181"/>
                  <a:pt x="4642" y="200"/>
                </a:cubicBezTo>
                <a:cubicBezTo>
                  <a:pt x="4642" y="218"/>
                  <a:pt x="4627" y="233"/>
                  <a:pt x="4609" y="233"/>
                </a:cubicBezTo>
                <a:lnTo>
                  <a:pt x="34" y="233"/>
                </a:lnTo>
                <a:cubicBezTo>
                  <a:pt x="15" y="233"/>
                  <a:pt x="0" y="218"/>
                  <a:pt x="0" y="200"/>
                </a:cubicBezTo>
                <a:cubicBezTo>
                  <a:pt x="0" y="181"/>
                  <a:pt x="15" y="166"/>
                  <a:pt x="34" y="166"/>
                </a:cubicBezTo>
                <a:close/>
                <a:moveTo>
                  <a:pt x="4542" y="0"/>
                </a:moveTo>
                <a:lnTo>
                  <a:pt x="4942" y="200"/>
                </a:lnTo>
                <a:lnTo>
                  <a:pt x="4542" y="400"/>
                </a:lnTo>
                <a:lnTo>
                  <a:pt x="4542" y="0"/>
                </a:lnTo>
                <a:close/>
              </a:path>
            </a:pathLst>
          </a:custGeom>
          <a:solidFill>
            <a:srgbClr val="000000"/>
          </a:solidFill>
          <a:ln w="0" cap="flat">
            <a:solidFill>
              <a:srgbClr val="000000"/>
            </a:solidFill>
            <a:prstDash val="solid"/>
            <a:bevel/>
            <a:headEnd/>
            <a:tailEnd/>
          </a:ln>
        </p:spPr>
        <p:txBody>
          <a:bodyPr vert="horz" wrap="square" lIns="91440" tIns="45720" rIns="91440" bIns="45720" numCol="1" anchor="t" anchorCtr="0" compatLnSpc="1">
            <a:prstTxWarp prst="textNoShape">
              <a:avLst/>
            </a:prstTxWarp>
          </a:bodyPr>
          <a:lstStyle/>
          <a:p>
            <a:endParaRPr lang="en-AU"/>
          </a:p>
        </p:txBody>
      </p:sp>
      <p:sp>
        <p:nvSpPr>
          <p:cNvPr id="40" name="Freeform 52"/>
          <p:cNvSpPr>
            <a:spLocks noEditPoints="1"/>
          </p:cNvSpPr>
          <p:nvPr/>
        </p:nvSpPr>
        <p:spPr bwMode="auto">
          <a:xfrm>
            <a:off x="1319212" y="3624263"/>
            <a:ext cx="368300" cy="39688"/>
          </a:xfrm>
          <a:custGeom>
            <a:avLst/>
            <a:gdLst>
              <a:gd name="T0" fmla="*/ 21 w 232"/>
              <a:gd name="T1" fmla="*/ 11 h 25"/>
              <a:gd name="T2" fmla="*/ 212 w 232"/>
              <a:gd name="T3" fmla="*/ 11 h 25"/>
              <a:gd name="T4" fmla="*/ 212 w 232"/>
              <a:gd name="T5" fmla="*/ 15 h 25"/>
              <a:gd name="T6" fmla="*/ 21 w 232"/>
              <a:gd name="T7" fmla="*/ 15 h 25"/>
              <a:gd name="T8" fmla="*/ 21 w 232"/>
              <a:gd name="T9" fmla="*/ 11 h 25"/>
              <a:gd name="T10" fmla="*/ 25 w 232"/>
              <a:gd name="T11" fmla="*/ 25 h 25"/>
              <a:gd name="T12" fmla="*/ 0 w 232"/>
              <a:gd name="T13" fmla="*/ 13 h 25"/>
              <a:gd name="T14" fmla="*/ 25 w 232"/>
              <a:gd name="T15" fmla="*/ 0 h 25"/>
              <a:gd name="T16" fmla="*/ 25 w 232"/>
              <a:gd name="T17" fmla="*/ 25 h 25"/>
              <a:gd name="T18" fmla="*/ 208 w 232"/>
              <a:gd name="T19" fmla="*/ 0 h 25"/>
              <a:gd name="T20" fmla="*/ 232 w 232"/>
              <a:gd name="T21" fmla="*/ 13 h 25"/>
              <a:gd name="T22" fmla="*/ 208 w 232"/>
              <a:gd name="T23" fmla="*/ 25 h 25"/>
              <a:gd name="T24" fmla="*/ 208 w 232"/>
              <a:gd name="T25" fmla="*/ 0 h 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32" h="25">
                <a:moveTo>
                  <a:pt x="21" y="11"/>
                </a:moveTo>
                <a:lnTo>
                  <a:pt x="212" y="11"/>
                </a:lnTo>
                <a:lnTo>
                  <a:pt x="212" y="15"/>
                </a:lnTo>
                <a:lnTo>
                  <a:pt x="21" y="15"/>
                </a:lnTo>
                <a:lnTo>
                  <a:pt x="21" y="11"/>
                </a:lnTo>
                <a:close/>
                <a:moveTo>
                  <a:pt x="25" y="25"/>
                </a:moveTo>
                <a:lnTo>
                  <a:pt x="0" y="13"/>
                </a:lnTo>
                <a:lnTo>
                  <a:pt x="25" y="0"/>
                </a:lnTo>
                <a:lnTo>
                  <a:pt x="25" y="25"/>
                </a:lnTo>
                <a:close/>
                <a:moveTo>
                  <a:pt x="208" y="0"/>
                </a:moveTo>
                <a:lnTo>
                  <a:pt x="232" y="13"/>
                </a:lnTo>
                <a:lnTo>
                  <a:pt x="208" y="25"/>
                </a:lnTo>
                <a:lnTo>
                  <a:pt x="208" y="0"/>
                </a:lnTo>
                <a:close/>
              </a:path>
            </a:pathLst>
          </a:custGeom>
          <a:solidFill>
            <a:srgbClr val="000000"/>
          </a:solidFill>
          <a:ln w="0" cap="flat">
            <a:solidFill>
              <a:srgbClr val="000000"/>
            </a:solidFill>
            <a:prstDash val="solid"/>
            <a:bevel/>
            <a:headEnd/>
            <a:tailEnd/>
          </a:ln>
        </p:spPr>
        <p:txBody>
          <a:bodyPr vert="horz" wrap="square" lIns="91440" tIns="45720" rIns="91440" bIns="45720" numCol="1" anchor="t" anchorCtr="0" compatLnSpc="1">
            <a:prstTxWarp prst="textNoShape">
              <a:avLst/>
            </a:prstTxWarp>
          </a:bodyPr>
          <a:lstStyle/>
          <a:p>
            <a:endParaRPr lang="en-AU"/>
          </a:p>
        </p:txBody>
      </p:sp>
      <p:sp>
        <p:nvSpPr>
          <p:cNvPr id="41" name="Freeform 53"/>
          <p:cNvSpPr>
            <a:spLocks noEditPoints="1"/>
          </p:cNvSpPr>
          <p:nvPr/>
        </p:nvSpPr>
        <p:spPr bwMode="auto">
          <a:xfrm>
            <a:off x="801687" y="3827463"/>
            <a:ext cx="958850" cy="482600"/>
          </a:xfrm>
          <a:custGeom>
            <a:avLst/>
            <a:gdLst>
              <a:gd name="T0" fmla="*/ 246 w 9863"/>
              <a:gd name="T1" fmla="*/ 4821 h 4963"/>
              <a:gd name="T2" fmla="*/ 8 w 9863"/>
              <a:gd name="T3" fmla="*/ 4940 h 4963"/>
              <a:gd name="T4" fmla="*/ 619 w 9863"/>
              <a:gd name="T5" fmla="*/ 4597 h 4963"/>
              <a:gd name="T6" fmla="*/ 470 w 9863"/>
              <a:gd name="T7" fmla="*/ 4746 h 4963"/>
              <a:gd name="T8" fmla="*/ 857 w 9863"/>
              <a:gd name="T9" fmla="*/ 4477 h 4963"/>
              <a:gd name="T10" fmla="*/ 1066 w 9863"/>
              <a:gd name="T11" fmla="*/ 4447 h 4963"/>
              <a:gd name="T12" fmla="*/ 857 w 9863"/>
              <a:gd name="T13" fmla="*/ 4477 h 4963"/>
              <a:gd name="T14" fmla="*/ 1498 w 9863"/>
              <a:gd name="T15" fmla="*/ 4193 h 4963"/>
              <a:gd name="T16" fmla="*/ 1260 w 9863"/>
              <a:gd name="T17" fmla="*/ 4313 h 4963"/>
              <a:gd name="T18" fmla="*/ 1870 w 9863"/>
              <a:gd name="T19" fmla="*/ 3969 h 4963"/>
              <a:gd name="T20" fmla="*/ 1721 w 9863"/>
              <a:gd name="T21" fmla="*/ 4118 h 4963"/>
              <a:gd name="T22" fmla="*/ 2109 w 9863"/>
              <a:gd name="T23" fmla="*/ 3850 h 4963"/>
              <a:gd name="T24" fmla="*/ 2317 w 9863"/>
              <a:gd name="T25" fmla="*/ 3820 h 4963"/>
              <a:gd name="T26" fmla="*/ 2109 w 9863"/>
              <a:gd name="T27" fmla="*/ 3850 h 4963"/>
              <a:gd name="T28" fmla="*/ 2750 w 9863"/>
              <a:gd name="T29" fmla="*/ 3566 h 4963"/>
              <a:gd name="T30" fmla="*/ 2511 w 9863"/>
              <a:gd name="T31" fmla="*/ 3685 h 4963"/>
              <a:gd name="T32" fmla="*/ 3122 w 9863"/>
              <a:gd name="T33" fmla="*/ 3342 h 4963"/>
              <a:gd name="T34" fmla="*/ 2973 w 9863"/>
              <a:gd name="T35" fmla="*/ 3491 h 4963"/>
              <a:gd name="T36" fmla="*/ 3360 w 9863"/>
              <a:gd name="T37" fmla="*/ 3222 h 4963"/>
              <a:gd name="T38" fmla="*/ 3569 w 9863"/>
              <a:gd name="T39" fmla="*/ 3192 h 4963"/>
              <a:gd name="T40" fmla="*/ 3360 w 9863"/>
              <a:gd name="T41" fmla="*/ 3222 h 4963"/>
              <a:gd name="T42" fmla="*/ 4001 w 9863"/>
              <a:gd name="T43" fmla="*/ 2938 h 4963"/>
              <a:gd name="T44" fmla="*/ 3763 w 9863"/>
              <a:gd name="T45" fmla="*/ 3058 h 4963"/>
              <a:gd name="T46" fmla="*/ 4374 w 9863"/>
              <a:gd name="T47" fmla="*/ 2714 h 4963"/>
              <a:gd name="T48" fmla="*/ 4225 w 9863"/>
              <a:gd name="T49" fmla="*/ 2864 h 4963"/>
              <a:gd name="T50" fmla="*/ 4612 w 9863"/>
              <a:gd name="T51" fmla="*/ 2595 h 4963"/>
              <a:gd name="T52" fmla="*/ 4821 w 9863"/>
              <a:gd name="T53" fmla="*/ 2565 h 4963"/>
              <a:gd name="T54" fmla="*/ 4612 w 9863"/>
              <a:gd name="T55" fmla="*/ 2595 h 4963"/>
              <a:gd name="T56" fmla="*/ 5253 w 9863"/>
              <a:gd name="T57" fmla="*/ 2311 h 4963"/>
              <a:gd name="T58" fmla="*/ 5014 w 9863"/>
              <a:gd name="T59" fmla="*/ 2431 h 4963"/>
              <a:gd name="T60" fmla="*/ 5625 w 9863"/>
              <a:gd name="T61" fmla="*/ 2087 h 4963"/>
              <a:gd name="T62" fmla="*/ 5476 w 9863"/>
              <a:gd name="T63" fmla="*/ 2236 h 4963"/>
              <a:gd name="T64" fmla="*/ 5863 w 9863"/>
              <a:gd name="T65" fmla="*/ 1968 h 4963"/>
              <a:gd name="T66" fmla="*/ 6072 w 9863"/>
              <a:gd name="T67" fmla="*/ 1938 h 4963"/>
              <a:gd name="T68" fmla="*/ 5863 w 9863"/>
              <a:gd name="T69" fmla="*/ 1968 h 4963"/>
              <a:gd name="T70" fmla="*/ 6504 w 9863"/>
              <a:gd name="T71" fmla="*/ 1684 h 4963"/>
              <a:gd name="T72" fmla="*/ 6266 w 9863"/>
              <a:gd name="T73" fmla="*/ 1803 h 4963"/>
              <a:gd name="T74" fmla="*/ 6877 w 9863"/>
              <a:gd name="T75" fmla="*/ 1460 h 4963"/>
              <a:gd name="T76" fmla="*/ 6728 w 9863"/>
              <a:gd name="T77" fmla="*/ 1609 h 4963"/>
              <a:gd name="T78" fmla="*/ 7115 w 9863"/>
              <a:gd name="T79" fmla="*/ 1340 h 4963"/>
              <a:gd name="T80" fmla="*/ 7324 w 9863"/>
              <a:gd name="T81" fmla="*/ 1310 h 4963"/>
              <a:gd name="T82" fmla="*/ 7115 w 9863"/>
              <a:gd name="T83" fmla="*/ 1340 h 4963"/>
              <a:gd name="T84" fmla="*/ 7756 w 9863"/>
              <a:gd name="T85" fmla="*/ 1056 h 4963"/>
              <a:gd name="T86" fmla="*/ 7517 w 9863"/>
              <a:gd name="T87" fmla="*/ 1176 h 4963"/>
              <a:gd name="T88" fmla="*/ 8128 w 9863"/>
              <a:gd name="T89" fmla="*/ 832 h 4963"/>
              <a:gd name="T90" fmla="*/ 7979 w 9863"/>
              <a:gd name="T91" fmla="*/ 982 h 4963"/>
              <a:gd name="T92" fmla="*/ 8367 w 9863"/>
              <a:gd name="T93" fmla="*/ 713 h 4963"/>
              <a:gd name="T94" fmla="*/ 8575 w 9863"/>
              <a:gd name="T95" fmla="*/ 683 h 4963"/>
              <a:gd name="T96" fmla="*/ 8367 w 9863"/>
              <a:gd name="T97" fmla="*/ 713 h 4963"/>
              <a:gd name="T98" fmla="*/ 9007 w 9863"/>
              <a:gd name="T99" fmla="*/ 429 h 4963"/>
              <a:gd name="T100" fmla="*/ 8769 w 9863"/>
              <a:gd name="T101" fmla="*/ 548 h 4963"/>
              <a:gd name="T102" fmla="*/ 9380 w 9863"/>
              <a:gd name="T103" fmla="*/ 205 h 4963"/>
              <a:gd name="T104" fmla="*/ 9231 w 9863"/>
              <a:gd name="T105" fmla="*/ 354 h 4963"/>
              <a:gd name="T106" fmla="*/ 9416 w 9863"/>
              <a:gd name="T107" fmla="*/ 1 h 4963"/>
              <a:gd name="T108" fmla="*/ 9416 w 9863"/>
              <a:gd name="T109" fmla="*/ 1 h 49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9863" h="4963">
                <a:moveTo>
                  <a:pt x="23" y="4895"/>
                </a:moveTo>
                <a:lnTo>
                  <a:pt x="202" y="4806"/>
                </a:lnTo>
                <a:cubicBezTo>
                  <a:pt x="218" y="4797"/>
                  <a:pt x="238" y="4804"/>
                  <a:pt x="246" y="4821"/>
                </a:cubicBezTo>
                <a:cubicBezTo>
                  <a:pt x="255" y="4837"/>
                  <a:pt x="248" y="4857"/>
                  <a:pt x="232" y="4865"/>
                </a:cubicBezTo>
                <a:lnTo>
                  <a:pt x="53" y="4955"/>
                </a:lnTo>
                <a:cubicBezTo>
                  <a:pt x="36" y="4963"/>
                  <a:pt x="16" y="4957"/>
                  <a:pt x="8" y="4940"/>
                </a:cubicBezTo>
                <a:cubicBezTo>
                  <a:pt x="0" y="4924"/>
                  <a:pt x="6" y="4904"/>
                  <a:pt x="23" y="4895"/>
                </a:cubicBezTo>
                <a:close/>
                <a:moveTo>
                  <a:pt x="440" y="4686"/>
                </a:moveTo>
                <a:lnTo>
                  <a:pt x="619" y="4597"/>
                </a:lnTo>
                <a:cubicBezTo>
                  <a:pt x="635" y="4588"/>
                  <a:pt x="655" y="4595"/>
                  <a:pt x="664" y="4611"/>
                </a:cubicBezTo>
                <a:cubicBezTo>
                  <a:pt x="672" y="4628"/>
                  <a:pt x="665" y="4648"/>
                  <a:pt x="649" y="4656"/>
                </a:cubicBezTo>
                <a:lnTo>
                  <a:pt x="470" y="4746"/>
                </a:lnTo>
                <a:cubicBezTo>
                  <a:pt x="453" y="4754"/>
                  <a:pt x="433" y="4747"/>
                  <a:pt x="425" y="4731"/>
                </a:cubicBezTo>
                <a:cubicBezTo>
                  <a:pt x="417" y="4714"/>
                  <a:pt x="424" y="4694"/>
                  <a:pt x="440" y="4686"/>
                </a:cubicBezTo>
                <a:close/>
                <a:moveTo>
                  <a:pt x="857" y="4477"/>
                </a:moveTo>
                <a:lnTo>
                  <a:pt x="1036" y="4387"/>
                </a:lnTo>
                <a:cubicBezTo>
                  <a:pt x="1052" y="4379"/>
                  <a:pt x="1073" y="4386"/>
                  <a:pt x="1081" y="4402"/>
                </a:cubicBezTo>
                <a:cubicBezTo>
                  <a:pt x="1089" y="4419"/>
                  <a:pt x="1082" y="4439"/>
                  <a:pt x="1066" y="4447"/>
                </a:cubicBezTo>
                <a:lnTo>
                  <a:pt x="887" y="4537"/>
                </a:lnTo>
                <a:cubicBezTo>
                  <a:pt x="871" y="4545"/>
                  <a:pt x="851" y="4538"/>
                  <a:pt x="842" y="4522"/>
                </a:cubicBezTo>
                <a:cubicBezTo>
                  <a:pt x="834" y="4505"/>
                  <a:pt x="841" y="4485"/>
                  <a:pt x="857" y="4477"/>
                </a:cubicBezTo>
                <a:close/>
                <a:moveTo>
                  <a:pt x="1274" y="4268"/>
                </a:moveTo>
                <a:lnTo>
                  <a:pt x="1453" y="4178"/>
                </a:lnTo>
                <a:cubicBezTo>
                  <a:pt x="1470" y="4170"/>
                  <a:pt x="1490" y="4177"/>
                  <a:pt x="1498" y="4193"/>
                </a:cubicBezTo>
                <a:cubicBezTo>
                  <a:pt x="1506" y="4210"/>
                  <a:pt x="1500" y="4230"/>
                  <a:pt x="1483" y="4238"/>
                </a:cubicBezTo>
                <a:lnTo>
                  <a:pt x="1304" y="4328"/>
                </a:lnTo>
                <a:cubicBezTo>
                  <a:pt x="1288" y="4336"/>
                  <a:pt x="1268" y="4329"/>
                  <a:pt x="1260" y="4313"/>
                </a:cubicBezTo>
                <a:cubicBezTo>
                  <a:pt x="1251" y="4296"/>
                  <a:pt x="1258" y="4276"/>
                  <a:pt x="1274" y="4268"/>
                </a:cubicBezTo>
                <a:close/>
                <a:moveTo>
                  <a:pt x="1692" y="4059"/>
                </a:moveTo>
                <a:lnTo>
                  <a:pt x="1870" y="3969"/>
                </a:lnTo>
                <a:cubicBezTo>
                  <a:pt x="1887" y="3961"/>
                  <a:pt x="1907" y="3968"/>
                  <a:pt x="1915" y="3984"/>
                </a:cubicBezTo>
                <a:cubicBezTo>
                  <a:pt x="1923" y="4001"/>
                  <a:pt x="1917" y="4021"/>
                  <a:pt x="1900" y="4029"/>
                </a:cubicBezTo>
                <a:lnTo>
                  <a:pt x="1721" y="4118"/>
                </a:lnTo>
                <a:cubicBezTo>
                  <a:pt x="1705" y="4127"/>
                  <a:pt x="1685" y="4120"/>
                  <a:pt x="1677" y="4104"/>
                </a:cubicBezTo>
                <a:cubicBezTo>
                  <a:pt x="1668" y="4087"/>
                  <a:pt x="1675" y="4067"/>
                  <a:pt x="1692" y="4059"/>
                </a:cubicBezTo>
                <a:close/>
                <a:moveTo>
                  <a:pt x="2109" y="3850"/>
                </a:moveTo>
                <a:lnTo>
                  <a:pt x="2288" y="3760"/>
                </a:lnTo>
                <a:cubicBezTo>
                  <a:pt x="2304" y="3752"/>
                  <a:pt x="2324" y="3758"/>
                  <a:pt x="2332" y="3775"/>
                </a:cubicBezTo>
                <a:cubicBezTo>
                  <a:pt x="2341" y="3791"/>
                  <a:pt x="2334" y="3811"/>
                  <a:pt x="2317" y="3820"/>
                </a:cubicBezTo>
                <a:lnTo>
                  <a:pt x="2139" y="3909"/>
                </a:lnTo>
                <a:cubicBezTo>
                  <a:pt x="2122" y="3918"/>
                  <a:pt x="2102" y="3911"/>
                  <a:pt x="2094" y="3894"/>
                </a:cubicBezTo>
                <a:cubicBezTo>
                  <a:pt x="2086" y="3878"/>
                  <a:pt x="2092" y="3858"/>
                  <a:pt x="2109" y="3850"/>
                </a:cubicBezTo>
                <a:close/>
                <a:moveTo>
                  <a:pt x="2526" y="3641"/>
                </a:moveTo>
                <a:lnTo>
                  <a:pt x="2705" y="3551"/>
                </a:lnTo>
                <a:cubicBezTo>
                  <a:pt x="2721" y="3543"/>
                  <a:pt x="2741" y="3549"/>
                  <a:pt x="2750" y="3566"/>
                </a:cubicBezTo>
                <a:cubicBezTo>
                  <a:pt x="2758" y="3582"/>
                  <a:pt x="2751" y="3602"/>
                  <a:pt x="2735" y="3611"/>
                </a:cubicBezTo>
                <a:lnTo>
                  <a:pt x="2556" y="3700"/>
                </a:lnTo>
                <a:cubicBezTo>
                  <a:pt x="2539" y="3708"/>
                  <a:pt x="2519" y="3702"/>
                  <a:pt x="2511" y="3685"/>
                </a:cubicBezTo>
                <a:cubicBezTo>
                  <a:pt x="2503" y="3669"/>
                  <a:pt x="2510" y="3649"/>
                  <a:pt x="2526" y="3641"/>
                </a:cubicBezTo>
                <a:close/>
                <a:moveTo>
                  <a:pt x="2943" y="3431"/>
                </a:moveTo>
                <a:lnTo>
                  <a:pt x="3122" y="3342"/>
                </a:lnTo>
                <a:cubicBezTo>
                  <a:pt x="3138" y="3334"/>
                  <a:pt x="3158" y="3340"/>
                  <a:pt x="3167" y="3357"/>
                </a:cubicBezTo>
                <a:cubicBezTo>
                  <a:pt x="3175" y="3373"/>
                  <a:pt x="3168" y="3393"/>
                  <a:pt x="3152" y="3401"/>
                </a:cubicBezTo>
                <a:lnTo>
                  <a:pt x="2973" y="3491"/>
                </a:lnTo>
                <a:cubicBezTo>
                  <a:pt x="2957" y="3499"/>
                  <a:pt x="2937" y="3493"/>
                  <a:pt x="2928" y="3476"/>
                </a:cubicBezTo>
                <a:cubicBezTo>
                  <a:pt x="2920" y="3460"/>
                  <a:pt x="2927" y="3440"/>
                  <a:pt x="2943" y="3431"/>
                </a:cubicBezTo>
                <a:close/>
                <a:moveTo>
                  <a:pt x="3360" y="3222"/>
                </a:moveTo>
                <a:lnTo>
                  <a:pt x="3539" y="3133"/>
                </a:lnTo>
                <a:cubicBezTo>
                  <a:pt x="3556" y="3124"/>
                  <a:pt x="3576" y="3131"/>
                  <a:pt x="3584" y="3148"/>
                </a:cubicBezTo>
                <a:cubicBezTo>
                  <a:pt x="3592" y="3164"/>
                  <a:pt x="3585" y="3184"/>
                  <a:pt x="3569" y="3192"/>
                </a:cubicBezTo>
                <a:lnTo>
                  <a:pt x="3390" y="3282"/>
                </a:lnTo>
                <a:cubicBezTo>
                  <a:pt x="3374" y="3290"/>
                  <a:pt x="3354" y="3284"/>
                  <a:pt x="3345" y="3267"/>
                </a:cubicBezTo>
                <a:cubicBezTo>
                  <a:pt x="3337" y="3251"/>
                  <a:pt x="3344" y="3231"/>
                  <a:pt x="3360" y="3222"/>
                </a:cubicBezTo>
                <a:close/>
                <a:moveTo>
                  <a:pt x="3778" y="3013"/>
                </a:moveTo>
                <a:lnTo>
                  <a:pt x="3956" y="2924"/>
                </a:lnTo>
                <a:cubicBezTo>
                  <a:pt x="3973" y="2915"/>
                  <a:pt x="3993" y="2922"/>
                  <a:pt x="4001" y="2938"/>
                </a:cubicBezTo>
                <a:cubicBezTo>
                  <a:pt x="4009" y="2955"/>
                  <a:pt x="4003" y="2975"/>
                  <a:pt x="3986" y="2983"/>
                </a:cubicBezTo>
                <a:lnTo>
                  <a:pt x="3807" y="3073"/>
                </a:lnTo>
                <a:cubicBezTo>
                  <a:pt x="3791" y="3081"/>
                  <a:pt x="3771" y="3074"/>
                  <a:pt x="3763" y="3058"/>
                </a:cubicBezTo>
                <a:cubicBezTo>
                  <a:pt x="3754" y="3041"/>
                  <a:pt x="3761" y="3021"/>
                  <a:pt x="3778" y="3013"/>
                </a:cubicBezTo>
                <a:close/>
                <a:moveTo>
                  <a:pt x="4195" y="2804"/>
                </a:moveTo>
                <a:lnTo>
                  <a:pt x="4374" y="2714"/>
                </a:lnTo>
                <a:cubicBezTo>
                  <a:pt x="4390" y="2706"/>
                  <a:pt x="4410" y="2713"/>
                  <a:pt x="4418" y="2729"/>
                </a:cubicBezTo>
                <a:cubicBezTo>
                  <a:pt x="4427" y="2746"/>
                  <a:pt x="4420" y="2766"/>
                  <a:pt x="4403" y="2774"/>
                </a:cubicBezTo>
                <a:lnTo>
                  <a:pt x="4225" y="2864"/>
                </a:lnTo>
                <a:cubicBezTo>
                  <a:pt x="4208" y="2872"/>
                  <a:pt x="4188" y="2865"/>
                  <a:pt x="4180" y="2849"/>
                </a:cubicBezTo>
                <a:cubicBezTo>
                  <a:pt x="4172" y="2832"/>
                  <a:pt x="4178" y="2812"/>
                  <a:pt x="4195" y="2804"/>
                </a:cubicBezTo>
                <a:close/>
                <a:moveTo>
                  <a:pt x="4612" y="2595"/>
                </a:moveTo>
                <a:lnTo>
                  <a:pt x="4791" y="2505"/>
                </a:lnTo>
                <a:cubicBezTo>
                  <a:pt x="4807" y="2497"/>
                  <a:pt x="4827" y="2504"/>
                  <a:pt x="4835" y="2520"/>
                </a:cubicBezTo>
                <a:cubicBezTo>
                  <a:pt x="4844" y="2537"/>
                  <a:pt x="4837" y="2557"/>
                  <a:pt x="4821" y="2565"/>
                </a:cubicBezTo>
                <a:lnTo>
                  <a:pt x="4642" y="2655"/>
                </a:lnTo>
                <a:cubicBezTo>
                  <a:pt x="4625" y="2663"/>
                  <a:pt x="4605" y="2656"/>
                  <a:pt x="4597" y="2640"/>
                </a:cubicBezTo>
                <a:cubicBezTo>
                  <a:pt x="4589" y="2623"/>
                  <a:pt x="4595" y="2603"/>
                  <a:pt x="4612" y="2595"/>
                </a:cubicBezTo>
                <a:close/>
                <a:moveTo>
                  <a:pt x="5029" y="2386"/>
                </a:moveTo>
                <a:lnTo>
                  <a:pt x="5208" y="2296"/>
                </a:lnTo>
                <a:cubicBezTo>
                  <a:pt x="5224" y="2288"/>
                  <a:pt x="5244" y="2295"/>
                  <a:pt x="5253" y="2311"/>
                </a:cubicBezTo>
                <a:cubicBezTo>
                  <a:pt x="5261" y="2328"/>
                  <a:pt x="5254" y="2348"/>
                  <a:pt x="5238" y="2356"/>
                </a:cubicBezTo>
                <a:lnTo>
                  <a:pt x="5059" y="2445"/>
                </a:lnTo>
                <a:cubicBezTo>
                  <a:pt x="5043" y="2454"/>
                  <a:pt x="5022" y="2447"/>
                  <a:pt x="5014" y="2431"/>
                </a:cubicBezTo>
                <a:cubicBezTo>
                  <a:pt x="5006" y="2414"/>
                  <a:pt x="5013" y="2394"/>
                  <a:pt x="5029" y="2386"/>
                </a:cubicBezTo>
                <a:close/>
                <a:moveTo>
                  <a:pt x="5446" y="2177"/>
                </a:moveTo>
                <a:lnTo>
                  <a:pt x="5625" y="2087"/>
                </a:lnTo>
                <a:cubicBezTo>
                  <a:pt x="5642" y="2079"/>
                  <a:pt x="5662" y="2085"/>
                  <a:pt x="5670" y="2102"/>
                </a:cubicBezTo>
                <a:cubicBezTo>
                  <a:pt x="5678" y="2118"/>
                  <a:pt x="5671" y="2138"/>
                  <a:pt x="5655" y="2147"/>
                </a:cubicBezTo>
                <a:lnTo>
                  <a:pt x="5476" y="2236"/>
                </a:lnTo>
                <a:cubicBezTo>
                  <a:pt x="5460" y="2245"/>
                  <a:pt x="5440" y="2238"/>
                  <a:pt x="5431" y="2221"/>
                </a:cubicBezTo>
                <a:cubicBezTo>
                  <a:pt x="5423" y="2205"/>
                  <a:pt x="5430" y="2185"/>
                  <a:pt x="5446" y="2177"/>
                </a:cubicBezTo>
                <a:close/>
                <a:moveTo>
                  <a:pt x="5863" y="1968"/>
                </a:moveTo>
                <a:lnTo>
                  <a:pt x="6042" y="1878"/>
                </a:lnTo>
                <a:cubicBezTo>
                  <a:pt x="6059" y="1870"/>
                  <a:pt x="6079" y="1876"/>
                  <a:pt x="6087" y="1893"/>
                </a:cubicBezTo>
                <a:cubicBezTo>
                  <a:pt x="6095" y="1909"/>
                  <a:pt x="6089" y="1929"/>
                  <a:pt x="6072" y="1938"/>
                </a:cubicBezTo>
                <a:lnTo>
                  <a:pt x="5893" y="2027"/>
                </a:lnTo>
                <a:cubicBezTo>
                  <a:pt x="5877" y="2035"/>
                  <a:pt x="5857" y="2029"/>
                  <a:pt x="5849" y="2012"/>
                </a:cubicBezTo>
                <a:cubicBezTo>
                  <a:pt x="5840" y="1996"/>
                  <a:pt x="5847" y="1976"/>
                  <a:pt x="5863" y="1968"/>
                </a:cubicBezTo>
                <a:close/>
                <a:moveTo>
                  <a:pt x="6281" y="1758"/>
                </a:moveTo>
                <a:lnTo>
                  <a:pt x="6459" y="1669"/>
                </a:lnTo>
                <a:cubicBezTo>
                  <a:pt x="6476" y="1661"/>
                  <a:pt x="6496" y="1667"/>
                  <a:pt x="6504" y="1684"/>
                </a:cubicBezTo>
                <a:cubicBezTo>
                  <a:pt x="6512" y="1700"/>
                  <a:pt x="6506" y="1720"/>
                  <a:pt x="6489" y="1728"/>
                </a:cubicBezTo>
                <a:lnTo>
                  <a:pt x="6311" y="1818"/>
                </a:lnTo>
                <a:cubicBezTo>
                  <a:pt x="6294" y="1826"/>
                  <a:pt x="6274" y="1820"/>
                  <a:pt x="6266" y="1803"/>
                </a:cubicBezTo>
                <a:cubicBezTo>
                  <a:pt x="6258" y="1787"/>
                  <a:pt x="6264" y="1767"/>
                  <a:pt x="6281" y="1758"/>
                </a:cubicBezTo>
                <a:close/>
                <a:moveTo>
                  <a:pt x="6698" y="1549"/>
                </a:moveTo>
                <a:lnTo>
                  <a:pt x="6877" y="1460"/>
                </a:lnTo>
                <a:cubicBezTo>
                  <a:pt x="6893" y="1451"/>
                  <a:pt x="6913" y="1458"/>
                  <a:pt x="6921" y="1475"/>
                </a:cubicBezTo>
                <a:cubicBezTo>
                  <a:pt x="6930" y="1491"/>
                  <a:pt x="6923" y="1511"/>
                  <a:pt x="6907" y="1519"/>
                </a:cubicBezTo>
                <a:lnTo>
                  <a:pt x="6728" y="1609"/>
                </a:lnTo>
                <a:cubicBezTo>
                  <a:pt x="6711" y="1617"/>
                  <a:pt x="6691" y="1611"/>
                  <a:pt x="6683" y="1594"/>
                </a:cubicBezTo>
                <a:cubicBezTo>
                  <a:pt x="6675" y="1578"/>
                  <a:pt x="6681" y="1558"/>
                  <a:pt x="6698" y="1549"/>
                </a:cubicBezTo>
                <a:close/>
                <a:moveTo>
                  <a:pt x="7115" y="1340"/>
                </a:moveTo>
                <a:lnTo>
                  <a:pt x="7294" y="1251"/>
                </a:lnTo>
                <a:cubicBezTo>
                  <a:pt x="7310" y="1242"/>
                  <a:pt x="7330" y="1249"/>
                  <a:pt x="7339" y="1265"/>
                </a:cubicBezTo>
                <a:cubicBezTo>
                  <a:pt x="7347" y="1282"/>
                  <a:pt x="7340" y="1302"/>
                  <a:pt x="7324" y="1310"/>
                </a:cubicBezTo>
                <a:lnTo>
                  <a:pt x="7145" y="1400"/>
                </a:lnTo>
                <a:cubicBezTo>
                  <a:pt x="7128" y="1408"/>
                  <a:pt x="7108" y="1401"/>
                  <a:pt x="7100" y="1385"/>
                </a:cubicBezTo>
                <a:cubicBezTo>
                  <a:pt x="7092" y="1368"/>
                  <a:pt x="7099" y="1348"/>
                  <a:pt x="7115" y="1340"/>
                </a:cubicBezTo>
                <a:close/>
                <a:moveTo>
                  <a:pt x="7532" y="1131"/>
                </a:moveTo>
                <a:lnTo>
                  <a:pt x="7711" y="1041"/>
                </a:lnTo>
                <a:cubicBezTo>
                  <a:pt x="7727" y="1033"/>
                  <a:pt x="7748" y="1040"/>
                  <a:pt x="7756" y="1056"/>
                </a:cubicBezTo>
                <a:cubicBezTo>
                  <a:pt x="7764" y="1073"/>
                  <a:pt x="7757" y="1093"/>
                  <a:pt x="7741" y="1101"/>
                </a:cubicBezTo>
                <a:lnTo>
                  <a:pt x="7562" y="1191"/>
                </a:lnTo>
                <a:cubicBezTo>
                  <a:pt x="7546" y="1199"/>
                  <a:pt x="7526" y="1192"/>
                  <a:pt x="7517" y="1176"/>
                </a:cubicBezTo>
                <a:cubicBezTo>
                  <a:pt x="7509" y="1159"/>
                  <a:pt x="7516" y="1139"/>
                  <a:pt x="7532" y="1131"/>
                </a:cubicBezTo>
                <a:close/>
                <a:moveTo>
                  <a:pt x="7949" y="922"/>
                </a:moveTo>
                <a:lnTo>
                  <a:pt x="8128" y="832"/>
                </a:lnTo>
                <a:cubicBezTo>
                  <a:pt x="8145" y="824"/>
                  <a:pt x="8165" y="831"/>
                  <a:pt x="8173" y="847"/>
                </a:cubicBezTo>
                <a:cubicBezTo>
                  <a:pt x="8181" y="864"/>
                  <a:pt x="8175" y="884"/>
                  <a:pt x="8158" y="892"/>
                </a:cubicBezTo>
                <a:lnTo>
                  <a:pt x="7979" y="982"/>
                </a:lnTo>
                <a:cubicBezTo>
                  <a:pt x="7963" y="990"/>
                  <a:pt x="7943" y="983"/>
                  <a:pt x="7935" y="967"/>
                </a:cubicBezTo>
                <a:cubicBezTo>
                  <a:pt x="7926" y="950"/>
                  <a:pt x="7933" y="930"/>
                  <a:pt x="7949" y="922"/>
                </a:cubicBezTo>
                <a:close/>
                <a:moveTo>
                  <a:pt x="8367" y="713"/>
                </a:moveTo>
                <a:lnTo>
                  <a:pt x="8545" y="623"/>
                </a:lnTo>
                <a:cubicBezTo>
                  <a:pt x="8562" y="615"/>
                  <a:pt x="8582" y="622"/>
                  <a:pt x="8590" y="638"/>
                </a:cubicBezTo>
                <a:cubicBezTo>
                  <a:pt x="8598" y="655"/>
                  <a:pt x="8592" y="675"/>
                  <a:pt x="8575" y="683"/>
                </a:cubicBezTo>
                <a:lnTo>
                  <a:pt x="8396" y="772"/>
                </a:lnTo>
                <a:cubicBezTo>
                  <a:pt x="8380" y="781"/>
                  <a:pt x="8360" y="774"/>
                  <a:pt x="8352" y="758"/>
                </a:cubicBezTo>
                <a:cubicBezTo>
                  <a:pt x="8343" y="741"/>
                  <a:pt x="8350" y="721"/>
                  <a:pt x="8367" y="713"/>
                </a:cubicBezTo>
                <a:close/>
                <a:moveTo>
                  <a:pt x="8784" y="504"/>
                </a:moveTo>
                <a:lnTo>
                  <a:pt x="8963" y="414"/>
                </a:lnTo>
                <a:cubicBezTo>
                  <a:pt x="8979" y="406"/>
                  <a:pt x="8999" y="412"/>
                  <a:pt x="9007" y="429"/>
                </a:cubicBezTo>
                <a:cubicBezTo>
                  <a:pt x="9016" y="445"/>
                  <a:pt x="9009" y="465"/>
                  <a:pt x="8992" y="474"/>
                </a:cubicBezTo>
                <a:lnTo>
                  <a:pt x="8814" y="563"/>
                </a:lnTo>
                <a:cubicBezTo>
                  <a:pt x="8797" y="572"/>
                  <a:pt x="8777" y="565"/>
                  <a:pt x="8769" y="548"/>
                </a:cubicBezTo>
                <a:cubicBezTo>
                  <a:pt x="8761" y="532"/>
                  <a:pt x="8767" y="512"/>
                  <a:pt x="8784" y="504"/>
                </a:cubicBezTo>
                <a:close/>
                <a:moveTo>
                  <a:pt x="9201" y="295"/>
                </a:moveTo>
                <a:lnTo>
                  <a:pt x="9380" y="205"/>
                </a:lnTo>
                <a:cubicBezTo>
                  <a:pt x="9396" y="197"/>
                  <a:pt x="9416" y="203"/>
                  <a:pt x="9425" y="220"/>
                </a:cubicBezTo>
                <a:cubicBezTo>
                  <a:pt x="9433" y="236"/>
                  <a:pt x="9426" y="256"/>
                  <a:pt x="9410" y="265"/>
                </a:cubicBezTo>
                <a:lnTo>
                  <a:pt x="9231" y="354"/>
                </a:lnTo>
                <a:cubicBezTo>
                  <a:pt x="9214" y="362"/>
                  <a:pt x="9194" y="356"/>
                  <a:pt x="9186" y="339"/>
                </a:cubicBezTo>
                <a:cubicBezTo>
                  <a:pt x="9178" y="323"/>
                  <a:pt x="9185" y="303"/>
                  <a:pt x="9201" y="295"/>
                </a:cubicBezTo>
                <a:close/>
                <a:moveTo>
                  <a:pt x="9416" y="1"/>
                </a:moveTo>
                <a:lnTo>
                  <a:pt x="9863" y="0"/>
                </a:lnTo>
                <a:lnTo>
                  <a:pt x="9595" y="358"/>
                </a:lnTo>
                <a:lnTo>
                  <a:pt x="9416" y="1"/>
                </a:lnTo>
                <a:close/>
              </a:path>
            </a:pathLst>
          </a:custGeom>
          <a:solidFill>
            <a:srgbClr val="000000"/>
          </a:solidFill>
          <a:ln w="0" cap="flat">
            <a:solidFill>
              <a:srgbClr val="000000"/>
            </a:solidFill>
            <a:prstDash val="solid"/>
            <a:bevel/>
            <a:headEnd/>
            <a:tailEnd/>
          </a:ln>
        </p:spPr>
        <p:txBody>
          <a:bodyPr vert="horz" wrap="square" lIns="91440" tIns="45720" rIns="91440" bIns="45720" numCol="1" anchor="t" anchorCtr="0" compatLnSpc="1">
            <a:prstTxWarp prst="textNoShape">
              <a:avLst/>
            </a:prstTxWarp>
          </a:bodyPr>
          <a:lstStyle/>
          <a:p>
            <a:endParaRPr lang="en-AU"/>
          </a:p>
        </p:txBody>
      </p:sp>
      <p:sp>
        <p:nvSpPr>
          <p:cNvPr id="42" name="Rectangle 54"/>
          <p:cNvSpPr>
            <a:spLocks noChangeArrowheads="1"/>
          </p:cNvSpPr>
          <p:nvPr/>
        </p:nvSpPr>
        <p:spPr bwMode="auto">
          <a:xfrm>
            <a:off x="1798637" y="4392613"/>
            <a:ext cx="1177925" cy="354013"/>
          </a:xfrm>
          <a:prstGeom prst="rect">
            <a:avLst/>
          </a:prstGeom>
          <a:noFill/>
          <a:ln w="4763" cap="rnd">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AU"/>
          </a:p>
        </p:txBody>
      </p:sp>
      <p:sp>
        <p:nvSpPr>
          <p:cNvPr id="43" name="Rectangle 55"/>
          <p:cNvSpPr>
            <a:spLocks noChangeArrowheads="1"/>
          </p:cNvSpPr>
          <p:nvPr/>
        </p:nvSpPr>
        <p:spPr bwMode="auto">
          <a:xfrm>
            <a:off x="1882775" y="4441825"/>
            <a:ext cx="1089025" cy="10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500" b="0" i="0" u="none" strike="noStrike" cap="none" normalizeH="0" baseline="0" smtClean="0">
                <a:ln>
                  <a:noFill/>
                </a:ln>
                <a:solidFill>
                  <a:srgbClr val="000000"/>
                </a:solidFill>
                <a:effectLst/>
                <a:latin typeface="Arial" pitchFamily="34" charset="0"/>
                <a:cs typeface="Arial" pitchFamily="34" charset="0"/>
              </a:rPr>
              <a:t>Descriptions of proposed radio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44" name="Rectangle 56"/>
          <p:cNvSpPr>
            <a:spLocks noChangeArrowheads="1"/>
          </p:cNvSpPr>
          <p:nvPr/>
        </p:nvSpPr>
        <p:spPr bwMode="auto">
          <a:xfrm>
            <a:off x="1882775" y="4519613"/>
            <a:ext cx="944563" cy="10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500" b="0" i="0" u="none" strike="noStrike" cap="none" normalizeH="0" baseline="0" smtClean="0">
                <a:ln>
                  <a:noFill/>
                </a:ln>
                <a:solidFill>
                  <a:srgbClr val="000000"/>
                </a:solidFill>
                <a:effectLst/>
                <a:latin typeface="Arial" pitchFamily="34" charset="0"/>
                <a:cs typeface="Arial" pitchFamily="34" charset="0"/>
              </a:rPr>
              <a:t>interface technologies and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45" name="Rectangle 57"/>
          <p:cNvSpPr>
            <a:spLocks noChangeArrowheads="1"/>
          </p:cNvSpPr>
          <p:nvPr/>
        </p:nvSpPr>
        <p:spPr bwMode="auto">
          <a:xfrm>
            <a:off x="1882775" y="4597400"/>
            <a:ext cx="641350" cy="10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500" b="0" i="0" u="none" strike="noStrike" cap="none" normalizeH="0" baseline="0" smtClean="0">
                <a:ln>
                  <a:noFill/>
                </a:ln>
                <a:solidFill>
                  <a:srgbClr val="000000"/>
                </a:solidFill>
                <a:effectLst/>
                <a:latin typeface="Arial" pitchFamily="34" charset="0"/>
                <a:cs typeface="Arial" pitchFamily="34" charset="0"/>
              </a:rPr>
              <a:t>evaluation reports</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46" name="Freeform 58"/>
          <p:cNvSpPr>
            <a:spLocks noEditPoints="1"/>
          </p:cNvSpPr>
          <p:nvPr/>
        </p:nvSpPr>
        <p:spPr bwMode="auto">
          <a:xfrm>
            <a:off x="2293937" y="4156075"/>
            <a:ext cx="39688" cy="223838"/>
          </a:xfrm>
          <a:custGeom>
            <a:avLst/>
            <a:gdLst>
              <a:gd name="T0" fmla="*/ 233 w 400"/>
              <a:gd name="T1" fmla="*/ 33 h 2300"/>
              <a:gd name="T2" fmla="*/ 233 w 400"/>
              <a:gd name="T3" fmla="*/ 1967 h 2300"/>
              <a:gd name="T4" fmla="*/ 200 w 400"/>
              <a:gd name="T5" fmla="*/ 2000 h 2300"/>
              <a:gd name="T6" fmla="*/ 166 w 400"/>
              <a:gd name="T7" fmla="*/ 1967 h 2300"/>
              <a:gd name="T8" fmla="*/ 166 w 400"/>
              <a:gd name="T9" fmla="*/ 33 h 2300"/>
              <a:gd name="T10" fmla="*/ 200 w 400"/>
              <a:gd name="T11" fmla="*/ 0 h 2300"/>
              <a:gd name="T12" fmla="*/ 233 w 400"/>
              <a:gd name="T13" fmla="*/ 33 h 2300"/>
              <a:gd name="T14" fmla="*/ 400 w 400"/>
              <a:gd name="T15" fmla="*/ 1900 h 2300"/>
              <a:gd name="T16" fmla="*/ 200 w 400"/>
              <a:gd name="T17" fmla="*/ 2300 h 2300"/>
              <a:gd name="T18" fmla="*/ 0 w 400"/>
              <a:gd name="T19" fmla="*/ 1900 h 2300"/>
              <a:gd name="T20" fmla="*/ 400 w 400"/>
              <a:gd name="T21" fmla="*/ 1900 h 23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00" h="2300">
                <a:moveTo>
                  <a:pt x="233" y="33"/>
                </a:moveTo>
                <a:lnTo>
                  <a:pt x="233" y="1967"/>
                </a:lnTo>
                <a:cubicBezTo>
                  <a:pt x="233" y="1985"/>
                  <a:pt x="218" y="2000"/>
                  <a:pt x="200" y="2000"/>
                </a:cubicBezTo>
                <a:cubicBezTo>
                  <a:pt x="181" y="2000"/>
                  <a:pt x="166" y="1985"/>
                  <a:pt x="166" y="1967"/>
                </a:cubicBezTo>
                <a:lnTo>
                  <a:pt x="166" y="33"/>
                </a:lnTo>
                <a:cubicBezTo>
                  <a:pt x="166" y="15"/>
                  <a:pt x="181" y="0"/>
                  <a:pt x="200" y="0"/>
                </a:cubicBezTo>
                <a:cubicBezTo>
                  <a:pt x="218" y="0"/>
                  <a:pt x="233" y="15"/>
                  <a:pt x="233" y="33"/>
                </a:cubicBezTo>
                <a:close/>
                <a:moveTo>
                  <a:pt x="400" y="1900"/>
                </a:moveTo>
                <a:lnTo>
                  <a:pt x="200" y="2300"/>
                </a:lnTo>
                <a:lnTo>
                  <a:pt x="0" y="1900"/>
                </a:lnTo>
                <a:lnTo>
                  <a:pt x="400" y="1900"/>
                </a:lnTo>
                <a:close/>
              </a:path>
            </a:pathLst>
          </a:custGeom>
          <a:solidFill>
            <a:srgbClr val="000000"/>
          </a:solidFill>
          <a:ln w="0" cap="flat">
            <a:solidFill>
              <a:srgbClr val="000000"/>
            </a:solidFill>
            <a:prstDash val="solid"/>
            <a:bevel/>
            <a:headEnd/>
            <a:tailEnd/>
          </a:ln>
        </p:spPr>
        <p:txBody>
          <a:bodyPr vert="horz" wrap="square" lIns="91440" tIns="45720" rIns="91440" bIns="45720" numCol="1" anchor="t" anchorCtr="0" compatLnSpc="1">
            <a:prstTxWarp prst="textNoShape">
              <a:avLst/>
            </a:prstTxWarp>
          </a:bodyPr>
          <a:lstStyle/>
          <a:p>
            <a:endParaRPr lang="en-AU"/>
          </a:p>
        </p:txBody>
      </p:sp>
      <p:sp>
        <p:nvSpPr>
          <p:cNvPr id="47" name="Freeform 59"/>
          <p:cNvSpPr>
            <a:spLocks noEditPoints="1"/>
          </p:cNvSpPr>
          <p:nvPr/>
        </p:nvSpPr>
        <p:spPr bwMode="auto">
          <a:xfrm>
            <a:off x="1319212" y="4543425"/>
            <a:ext cx="482600" cy="38100"/>
          </a:xfrm>
          <a:custGeom>
            <a:avLst/>
            <a:gdLst>
              <a:gd name="T0" fmla="*/ 4917 w 4950"/>
              <a:gd name="T1" fmla="*/ 234 h 400"/>
              <a:gd name="T2" fmla="*/ 334 w 4950"/>
              <a:gd name="T3" fmla="*/ 234 h 400"/>
              <a:gd name="T4" fmla="*/ 300 w 4950"/>
              <a:gd name="T5" fmla="*/ 200 h 400"/>
              <a:gd name="T6" fmla="*/ 334 w 4950"/>
              <a:gd name="T7" fmla="*/ 167 h 400"/>
              <a:gd name="T8" fmla="*/ 4917 w 4950"/>
              <a:gd name="T9" fmla="*/ 167 h 400"/>
              <a:gd name="T10" fmla="*/ 4950 w 4950"/>
              <a:gd name="T11" fmla="*/ 200 h 400"/>
              <a:gd name="T12" fmla="*/ 4917 w 4950"/>
              <a:gd name="T13" fmla="*/ 234 h 400"/>
              <a:gd name="T14" fmla="*/ 400 w 4950"/>
              <a:gd name="T15" fmla="*/ 400 h 400"/>
              <a:gd name="T16" fmla="*/ 0 w 4950"/>
              <a:gd name="T17" fmla="*/ 200 h 400"/>
              <a:gd name="T18" fmla="*/ 400 w 4950"/>
              <a:gd name="T19" fmla="*/ 0 h 400"/>
              <a:gd name="T20" fmla="*/ 400 w 4950"/>
              <a:gd name="T21" fmla="*/ 400 h 4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950" h="400">
                <a:moveTo>
                  <a:pt x="4917" y="234"/>
                </a:moveTo>
                <a:lnTo>
                  <a:pt x="334" y="234"/>
                </a:lnTo>
                <a:cubicBezTo>
                  <a:pt x="315" y="234"/>
                  <a:pt x="300" y="219"/>
                  <a:pt x="300" y="200"/>
                </a:cubicBezTo>
                <a:cubicBezTo>
                  <a:pt x="300" y="182"/>
                  <a:pt x="315" y="167"/>
                  <a:pt x="334" y="167"/>
                </a:cubicBezTo>
                <a:lnTo>
                  <a:pt x="4917" y="167"/>
                </a:lnTo>
                <a:cubicBezTo>
                  <a:pt x="4936" y="167"/>
                  <a:pt x="4950" y="182"/>
                  <a:pt x="4950" y="200"/>
                </a:cubicBezTo>
                <a:cubicBezTo>
                  <a:pt x="4950" y="219"/>
                  <a:pt x="4936" y="234"/>
                  <a:pt x="4917" y="234"/>
                </a:cubicBezTo>
                <a:close/>
                <a:moveTo>
                  <a:pt x="400" y="400"/>
                </a:moveTo>
                <a:lnTo>
                  <a:pt x="0" y="200"/>
                </a:lnTo>
                <a:lnTo>
                  <a:pt x="400" y="0"/>
                </a:lnTo>
                <a:lnTo>
                  <a:pt x="400" y="400"/>
                </a:lnTo>
                <a:close/>
              </a:path>
            </a:pathLst>
          </a:custGeom>
          <a:solidFill>
            <a:srgbClr val="000000"/>
          </a:solidFill>
          <a:ln w="0" cap="flat">
            <a:solidFill>
              <a:srgbClr val="000000"/>
            </a:solidFill>
            <a:prstDash val="solid"/>
            <a:bevel/>
            <a:headEnd/>
            <a:tailEnd/>
          </a:ln>
        </p:spPr>
        <p:txBody>
          <a:bodyPr vert="horz" wrap="square" lIns="91440" tIns="45720" rIns="91440" bIns="45720" numCol="1" anchor="t" anchorCtr="0" compatLnSpc="1">
            <a:prstTxWarp prst="textNoShape">
              <a:avLst/>
            </a:prstTxWarp>
          </a:bodyPr>
          <a:lstStyle/>
          <a:p>
            <a:endParaRPr lang="en-AU"/>
          </a:p>
        </p:txBody>
      </p:sp>
      <p:sp>
        <p:nvSpPr>
          <p:cNvPr id="48" name="Freeform 60"/>
          <p:cNvSpPr>
            <a:spLocks noEditPoints="1"/>
          </p:cNvSpPr>
          <p:nvPr/>
        </p:nvSpPr>
        <p:spPr bwMode="auto">
          <a:xfrm>
            <a:off x="785812" y="4779963"/>
            <a:ext cx="38100" cy="114300"/>
          </a:xfrm>
          <a:custGeom>
            <a:avLst/>
            <a:gdLst>
              <a:gd name="T0" fmla="*/ 233 w 400"/>
              <a:gd name="T1" fmla="*/ 33 h 1167"/>
              <a:gd name="T2" fmla="*/ 233 w 400"/>
              <a:gd name="T3" fmla="*/ 833 h 1167"/>
              <a:gd name="T4" fmla="*/ 200 w 400"/>
              <a:gd name="T5" fmla="*/ 867 h 1167"/>
              <a:gd name="T6" fmla="*/ 166 w 400"/>
              <a:gd name="T7" fmla="*/ 833 h 1167"/>
              <a:gd name="T8" fmla="*/ 166 w 400"/>
              <a:gd name="T9" fmla="*/ 33 h 1167"/>
              <a:gd name="T10" fmla="*/ 200 w 400"/>
              <a:gd name="T11" fmla="*/ 0 h 1167"/>
              <a:gd name="T12" fmla="*/ 233 w 400"/>
              <a:gd name="T13" fmla="*/ 33 h 1167"/>
              <a:gd name="T14" fmla="*/ 400 w 400"/>
              <a:gd name="T15" fmla="*/ 767 h 1167"/>
              <a:gd name="T16" fmla="*/ 200 w 400"/>
              <a:gd name="T17" fmla="*/ 1167 h 1167"/>
              <a:gd name="T18" fmla="*/ 0 w 400"/>
              <a:gd name="T19" fmla="*/ 767 h 1167"/>
              <a:gd name="T20" fmla="*/ 400 w 400"/>
              <a:gd name="T21" fmla="*/ 767 h 11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00" h="1167">
                <a:moveTo>
                  <a:pt x="233" y="33"/>
                </a:moveTo>
                <a:lnTo>
                  <a:pt x="233" y="833"/>
                </a:lnTo>
                <a:cubicBezTo>
                  <a:pt x="233" y="852"/>
                  <a:pt x="218" y="867"/>
                  <a:pt x="200" y="867"/>
                </a:cubicBezTo>
                <a:cubicBezTo>
                  <a:pt x="181" y="867"/>
                  <a:pt x="166" y="852"/>
                  <a:pt x="166" y="833"/>
                </a:cubicBezTo>
                <a:lnTo>
                  <a:pt x="166" y="33"/>
                </a:lnTo>
                <a:cubicBezTo>
                  <a:pt x="166" y="15"/>
                  <a:pt x="181" y="0"/>
                  <a:pt x="200" y="0"/>
                </a:cubicBezTo>
                <a:cubicBezTo>
                  <a:pt x="218" y="0"/>
                  <a:pt x="233" y="15"/>
                  <a:pt x="233" y="33"/>
                </a:cubicBezTo>
                <a:close/>
                <a:moveTo>
                  <a:pt x="400" y="767"/>
                </a:moveTo>
                <a:lnTo>
                  <a:pt x="200" y="1167"/>
                </a:lnTo>
                <a:lnTo>
                  <a:pt x="0" y="767"/>
                </a:lnTo>
                <a:lnTo>
                  <a:pt x="400" y="767"/>
                </a:lnTo>
                <a:close/>
              </a:path>
            </a:pathLst>
          </a:custGeom>
          <a:solidFill>
            <a:srgbClr val="000000"/>
          </a:solidFill>
          <a:ln w="0" cap="flat">
            <a:solidFill>
              <a:srgbClr val="000000"/>
            </a:solidFill>
            <a:prstDash val="solid"/>
            <a:bevel/>
            <a:headEnd/>
            <a:tailEnd/>
          </a:ln>
        </p:spPr>
        <p:txBody>
          <a:bodyPr vert="horz" wrap="square" lIns="91440" tIns="45720" rIns="91440" bIns="45720" numCol="1" anchor="t" anchorCtr="0" compatLnSpc="1">
            <a:prstTxWarp prst="textNoShape">
              <a:avLst/>
            </a:prstTxWarp>
          </a:bodyPr>
          <a:lstStyle/>
          <a:p>
            <a:endParaRPr lang="en-AU"/>
          </a:p>
        </p:txBody>
      </p:sp>
      <p:sp>
        <p:nvSpPr>
          <p:cNvPr id="49" name="Rectangle 61"/>
          <p:cNvSpPr>
            <a:spLocks noChangeArrowheads="1"/>
          </p:cNvSpPr>
          <p:nvPr/>
        </p:nvSpPr>
        <p:spPr bwMode="auto">
          <a:xfrm>
            <a:off x="300037" y="5926138"/>
            <a:ext cx="254000" cy="10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500" b="0" i="0" u="none" strike="noStrike" cap="none" normalizeH="0" baseline="0" smtClean="0">
                <a:ln>
                  <a:noFill/>
                </a:ln>
                <a:solidFill>
                  <a:srgbClr val="000000"/>
                </a:solidFill>
                <a:effectLst/>
                <a:latin typeface="Arial" pitchFamily="34" charset="0"/>
                <a:cs typeface="Arial" pitchFamily="34" charset="0"/>
              </a:rPr>
              <a:t>Step 8</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50" name="Rectangle 62"/>
          <p:cNvSpPr>
            <a:spLocks noChangeArrowheads="1"/>
          </p:cNvSpPr>
          <p:nvPr/>
        </p:nvSpPr>
        <p:spPr bwMode="auto">
          <a:xfrm>
            <a:off x="300037" y="6003925"/>
            <a:ext cx="1093788" cy="10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500" b="0" i="0" u="none" strike="noStrike" cap="none" normalizeH="0" baseline="0" smtClean="0">
                <a:ln>
                  <a:noFill/>
                </a:ln>
                <a:solidFill>
                  <a:srgbClr val="000000"/>
                </a:solidFill>
                <a:effectLst/>
                <a:latin typeface="Arial" pitchFamily="34" charset="0"/>
                <a:cs typeface="Arial" pitchFamily="34" charset="0"/>
              </a:rPr>
              <a:t>Development of radio interface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51" name="Rectangle 63"/>
          <p:cNvSpPr>
            <a:spLocks noChangeArrowheads="1"/>
          </p:cNvSpPr>
          <p:nvPr/>
        </p:nvSpPr>
        <p:spPr bwMode="auto">
          <a:xfrm>
            <a:off x="300037" y="6081713"/>
            <a:ext cx="696913" cy="10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500" b="0" i="0" u="none" strike="noStrike" cap="none" normalizeH="0" baseline="0" smtClean="0">
                <a:ln>
                  <a:noFill/>
                </a:ln>
                <a:solidFill>
                  <a:srgbClr val="000000"/>
                </a:solidFill>
                <a:effectLst/>
                <a:latin typeface="Arial" pitchFamily="34" charset="0"/>
                <a:cs typeface="Arial" pitchFamily="34" charset="0"/>
              </a:rPr>
              <a:t>Recommendation(s</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52" name="Rectangle 64"/>
          <p:cNvSpPr>
            <a:spLocks noChangeArrowheads="1"/>
          </p:cNvSpPr>
          <p:nvPr/>
        </p:nvSpPr>
        <p:spPr bwMode="auto">
          <a:xfrm>
            <a:off x="862012" y="6081713"/>
            <a:ext cx="58738" cy="10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500" b="0"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53" name="Rectangle 65"/>
          <p:cNvSpPr>
            <a:spLocks noChangeArrowheads="1"/>
          </p:cNvSpPr>
          <p:nvPr/>
        </p:nvSpPr>
        <p:spPr bwMode="auto">
          <a:xfrm>
            <a:off x="1882775" y="5508625"/>
            <a:ext cx="1042988" cy="10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500" b="0" i="0" u="none" strike="noStrike" cap="none" normalizeH="0" baseline="0" smtClean="0">
                <a:ln>
                  <a:noFill/>
                </a:ln>
                <a:solidFill>
                  <a:srgbClr val="000000"/>
                </a:solidFill>
                <a:effectLst/>
                <a:latin typeface="Arial" pitchFamily="34" charset="0"/>
                <a:cs typeface="Arial" pitchFamily="34" charset="0"/>
              </a:rPr>
              <a:t>Radio interface specifications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54" name="Rectangle 66"/>
          <p:cNvSpPr>
            <a:spLocks noChangeArrowheads="1"/>
          </p:cNvSpPr>
          <p:nvPr/>
        </p:nvSpPr>
        <p:spPr bwMode="auto">
          <a:xfrm>
            <a:off x="1882775" y="5586413"/>
            <a:ext cx="58738" cy="10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500" b="0"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55" name="Rectangle 67"/>
          <p:cNvSpPr>
            <a:spLocks noChangeArrowheads="1"/>
          </p:cNvSpPr>
          <p:nvPr/>
        </p:nvSpPr>
        <p:spPr bwMode="auto">
          <a:xfrm>
            <a:off x="1905000" y="5586413"/>
            <a:ext cx="334963" cy="10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500" b="0" i="0" u="none" strike="noStrike" cap="none" normalizeH="0" baseline="0" smtClean="0">
                <a:ln>
                  <a:noFill/>
                </a:ln>
                <a:solidFill>
                  <a:srgbClr val="000000"/>
                </a:solidFill>
                <a:effectLst/>
                <a:latin typeface="Arial" pitchFamily="34" charset="0"/>
                <a:cs typeface="Arial" pitchFamily="34" charset="0"/>
              </a:rPr>
              <a:t>RSPECs</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56" name="Rectangle 68"/>
          <p:cNvSpPr>
            <a:spLocks noChangeArrowheads="1"/>
          </p:cNvSpPr>
          <p:nvPr/>
        </p:nvSpPr>
        <p:spPr bwMode="auto">
          <a:xfrm>
            <a:off x="2160587" y="5586413"/>
            <a:ext cx="842963" cy="10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500" b="0" i="0" u="none" strike="noStrike" cap="none" normalizeH="0" baseline="0" smtClean="0">
                <a:ln>
                  <a:noFill/>
                </a:ln>
                <a:solidFill>
                  <a:srgbClr val="000000"/>
                </a:solidFill>
                <a:effectLst/>
                <a:latin typeface="Arial" pitchFamily="34" charset="0"/>
                <a:cs typeface="Arial" pitchFamily="34" charset="0"/>
              </a:rPr>
              <a:t>), sufficiently detailed to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57" name="Rectangle 69"/>
          <p:cNvSpPr>
            <a:spLocks noChangeArrowheads="1"/>
          </p:cNvSpPr>
          <p:nvPr/>
        </p:nvSpPr>
        <p:spPr bwMode="auto">
          <a:xfrm>
            <a:off x="1882775" y="5664200"/>
            <a:ext cx="1052513" cy="10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500" b="0" i="0" u="none" strike="noStrike" cap="none" normalizeH="0" baseline="0" smtClean="0">
                <a:ln>
                  <a:noFill/>
                </a:ln>
                <a:solidFill>
                  <a:srgbClr val="000000"/>
                </a:solidFill>
                <a:effectLst/>
                <a:latin typeface="Arial" pitchFamily="34" charset="0"/>
                <a:cs typeface="Arial" pitchFamily="34" charset="0"/>
              </a:rPr>
              <a:t>enable worldwide compatibility</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58" name="Rectangle 70"/>
          <p:cNvSpPr>
            <a:spLocks noChangeArrowheads="1"/>
          </p:cNvSpPr>
          <p:nvPr/>
        </p:nvSpPr>
        <p:spPr bwMode="auto">
          <a:xfrm>
            <a:off x="1835150" y="5461000"/>
            <a:ext cx="1068388" cy="319088"/>
          </a:xfrm>
          <a:prstGeom prst="rect">
            <a:avLst/>
          </a:prstGeom>
          <a:noFill/>
          <a:ln w="4763" cap="rnd">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AU"/>
          </a:p>
        </p:txBody>
      </p:sp>
      <p:sp>
        <p:nvSpPr>
          <p:cNvPr id="59" name="Rectangle 71"/>
          <p:cNvSpPr>
            <a:spLocks noChangeArrowheads="1"/>
          </p:cNvSpPr>
          <p:nvPr/>
        </p:nvSpPr>
        <p:spPr bwMode="auto">
          <a:xfrm>
            <a:off x="2066925" y="5949950"/>
            <a:ext cx="254000" cy="10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500" b="0" i="0" u="none" strike="noStrike" cap="none" normalizeH="0" baseline="0" smtClean="0">
                <a:ln>
                  <a:noFill/>
                </a:ln>
                <a:solidFill>
                  <a:srgbClr val="000000"/>
                </a:solidFill>
                <a:effectLst/>
                <a:latin typeface="Arial" pitchFamily="34" charset="0"/>
                <a:cs typeface="Arial" pitchFamily="34" charset="0"/>
              </a:rPr>
              <a:t>Step 9</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60" name="Rectangle 72"/>
          <p:cNvSpPr>
            <a:spLocks noChangeArrowheads="1"/>
          </p:cNvSpPr>
          <p:nvPr/>
        </p:nvSpPr>
        <p:spPr bwMode="auto">
          <a:xfrm>
            <a:off x="2066925" y="6027738"/>
            <a:ext cx="657225" cy="10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500" b="0" i="0" u="none" strike="noStrike" cap="none" normalizeH="0" baseline="0" smtClean="0">
                <a:ln>
                  <a:noFill/>
                </a:ln>
                <a:solidFill>
                  <a:srgbClr val="000000"/>
                </a:solidFill>
                <a:effectLst/>
                <a:latin typeface="Arial" pitchFamily="34" charset="0"/>
                <a:cs typeface="Arial" pitchFamily="34" charset="0"/>
              </a:rPr>
              <a:t>Implementation of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61" name="Rectangle 73"/>
          <p:cNvSpPr>
            <a:spLocks noChangeArrowheads="1"/>
          </p:cNvSpPr>
          <p:nvPr/>
        </p:nvSpPr>
        <p:spPr bwMode="auto">
          <a:xfrm>
            <a:off x="2066925" y="6105525"/>
            <a:ext cx="696913" cy="10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500" b="0" i="0" u="none" strike="noStrike" cap="none" normalizeH="0" baseline="0" smtClean="0">
                <a:ln>
                  <a:noFill/>
                </a:ln>
                <a:solidFill>
                  <a:srgbClr val="000000"/>
                </a:solidFill>
                <a:effectLst/>
                <a:latin typeface="Arial" pitchFamily="34" charset="0"/>
                <a:cs typeface="Arial" pitchFamily="34" charset="0"/>
              </a:rPr>
              <a:t>Recommendation(s</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62" name="Rectangle 74"/>
          <p:cNvSpPr>
            <a:spLocks noChangeArrowheads="1"/>
          </p:cNvSpPr>
          <p:nvPr/>
        </p:nvSpPr>
        <p:spPr bwMode="auto">
          <a:xfrm>
            <a:off x="2627312" y="6105525"/>
            <a:ext cx="58738" cy="10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500" b="0"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63" name="Freeform 75"/>
          <p:cNvSpPr>
            <a:spLocks noEditPoints="1"/>
          </p:cNvSpPr>
          <p:nvPr/>
        </p:nvSpPr>
        <p:spPr bwMode="auto">
          <a:xfrm>
            <a:off x="1279525" y="6051550"/>
            <a:ext cx="555625" cy="38100"/>
          </a:xfrm>
          <a:custGeom>
            <a:avLst/>
            <a:gdLst>
              <a:gd name="T0" fmla="*/ 16 w 2850"/>
              <a:gd name="T1" fmla="*/ 83 h 200"/>
              <a:gd name="T2" fmla="*/ 2683 w 2850"/>
              <a:gd name="T3" fmla="*/ 83 h 200"/>
              <a:gd name="T4" fmla="*/ 2700 w 2850"/>
              <a:gd name="T5" fmla="*/ 100 h 200"/>
              <a:gd name="T6" fmla="*/ 2683 w 2850"/>
              <a:gd name="T7" fmla="*/ 116 h 200"/>
              <a:gd name="T8" fmla="*/ 16 w 2850"/>
              <a:gd name="T9" fmla="*/ 116 h 200"/>
              <a:gd name="T10" fmla="*/ 0 w 2850"/>
              <a:gd name="T11" fmla="*/ 100 h 200"/>
              <a:gd name="T12" fmla="*/ 16 w 2850"/>
              <a:gd name="T13" fmla="*/ 83 h 200"/>
              <a:gd name="T14" fmla="*/ 2650 w 2850"/>
              <a:gd name="T15" fmla="*/ 0 h 200"/>
              <a:gd name="T16" fmla="*/ 2850 w 2850"/>
              <a:gd name="T17" fmla="*/ 100 h 200"/>
              <a:gd name="T18" fmla="*/ 2650 w 2850"/>
              <a:gd name="T19" fmla="*/ 200 h 200"/>
              <a:gd name="T20" fmla="*/ 2650 w 2850"/>
              <a:gd name="T21" fmla="*/ 0 h 2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850" h="200">
                <a:moveTo>
                  <a:pt x="16" y="83"/>
                </a:moveTo>
                <a:lnTo>
                  <a:pt x="2683" y="83"/>
                </a:lnTo>
                <a:cubicBezTo>
                  <a:pt x="2692" y="83"/>
                  <a:pt x="2700" y="90"/>
                  <a:pt x="2700" y="100"/>
                </a:cubicBezTo>
                <a:cubicBezTo>
                  <a:pt x="2700" y="109"/>
                  <a:pt x="2692" y="116"/>
                  <a:pt x="2683" y="116"/>
                </a:cubicBezTo>
                <a:lnTo>
                  <a:pt x="16" y="116"/>
                </a:lnTo>
                <a:cubicBezTo>
                  <a:pt x="7" y="116"/>
                  <a:pt x="0" y="109"/>
                  <a:pt x="0" y="100"/>
                </a:cubicBezTo>
                <a:cubicBezTo>
                  <a:pt x="0" y="90"/>
                  <a:pt x="7" y="83"/>
                  <a:pt x="16" y="83"/>
                </a:cubicBezTo>
                <a:close/>
                <a:moveTo>
                  <a:pt x="2650" y="0"/>
                </a:moveTo>
                <a:lnTo>
                  <a:pt x="2850" y="100"/>
                </a:lnTo>
                <a:lnTo>
                  <a:pt x="2650" y="200"/>
                </a:lnTo>
                <a:lnTo>
                  <a:pt x="2650" y="0"/>
                </a:lnTo>
                <a:close/>
              </a:path>
            </a:pathLst>
          </a:custGeom>
          <a:solidFill>
            <a:srgbClr val="000000"/>
          </a:solidFill>
          <a:ln w="0" cap="flat">
            <a:solidFill>
              <a:srgbClr val="000000"/>
            </a:solidFill>
            <a:prstDash val="solid"/>
            <a:bevel/>
            <a:headEnd/>
            <a:tailEnd/>
          </a:ln>
        </p:spPr>
        <p:txBody>
          <a:bodyPr vert="horz" wrap="square" lIns="91440" tIns="45720" rIns="91440" bIns="45720" numCol="1" anchor="t" anchorCtr="0" compatLnSpc="1">
            <a:prstTxWarp prst="textNoShape">
              <a:avLst/>
            </a:prstTxWarp>
          </a:bodyPr>
          <a:lstStyle/>
          <a:p>
            <a:endParaRPr lang="en-AU"/>
          </a:p>
        </p:txBody>
      </p:sp>
      <p:sp>
        <p:nvSpPr>
          <p:cNvPr id="64" name="Freeform 76"/>
          <p:cNvSpPr>
            <a:spLocks noEditPoints="1"/>
          </p:cNvSpPr>
          <p:nvPr/>
        </p:nvSpPr>
        <p:spPr bwMode="auto">
          <a:xfrm>
            <a:off x="1206500" y="5480050"/>
            <a:ext cx="628650" cy="90488"/>
          </a:xfrm>
          <a:custGeom>
            <a:avLst/>
            <a:gdLst>
              <a:gd name="T0" fmla="*/ 19 w 3230"/>
              <a:gd name="T1" fmla="*/ 1 h 469"/>
              <a:gd name="T2" fmla="*/ 3066 w 3230"/>
              <a:gd name="T3" fmla="*/ 357 h 469"/>
              <a:gd name="T4" fmla="*/ 3081 w 3230"/>
              <a:gd name="T5" fmla="*/ 375 h 469"/>
              <a:gd name="T6" fmla="*/ 3062 w 3230"/>
              <a:gd name="T7" fmla="*/ 390 h 469"/>
              <a:gd name="T8" fmla="*/ 15 w 3230"/>
              <a:gd name="T9" fmla="*/ 34 h 469"/>
              <a:gd name="T10" fmla="*/ 1 w 3230"/>
              <a:gd name="T11" fmla="*/ 16 h 469"/>
              <a:gd name="T12" fmla="*/ 19 w 3230"/>
              <a:gd name="T13" fmla="*/ 1 h 469"/>
              <a:gd name="T14" fmla="*/ 3043 w 3230"/>
              <a:gd name="T15" fmla="*/ 270 h 469"/>
              <a:gd name="T16" fmla="*/ 3230 w 3230"/>
              <a:gd name="T17" fmla="*/ 393 h 469"/>
              <a:gd name="T18" fmla="*/ 3020 w 3230"/>
              <a:gd name="T19" fmla="*/ 469 h 469"/>
              <a:gd name="T20" fmla="*/ 3043 w 3230"/>
              <a:gd name="T21" fmla="*/ 270 h 4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230" h="469">
                <a:moveTo>
                  <a:pt x="19" y="1"/>
                </a:moveTo>
                <a:lnTo>
                  <a:pt x="3066" y="357"/>
                </a:lnTo>
                <a:cubicBezTo>
                  <a:pt x="3075" y="358"/>
                  <a:pt x="3082" y="366"/>
                  <a:pt x="3081" y="375"/>
                </a:cubicBezTo>
                <a:cubicBezTo>
                  <a:pt x="3080" y="385"/>
                  <a:pt x="3071" y="391"/>
                  <a:pt x="3062" y="390"/>
                </a:cubicBezTo>
                <a:lnTo>
                  <a:pt x="15" y="34"/>
                </a:lnTo>
                <a:cubicBezTo>
                  <a:pt x="6" y="33"/>
                  <a:pt x="0" y="25"/>
                  <a:pt x="1" y="16"/>
                </a:cubicBezTo>
                <a:cubicBezTo>
                  <a:pt x="2" y="7"/>
                  <a:pt x="10" y="0"/>
                  <a:pt x="19" y="1"/>
                </a:cubicBezTo>
                <a:close/>
                <a:moveTo>
                  <a:pt x="3043" y="270"/>
                </a:moveTo>
                <a:lnTo>
                  <a:pt x="3230" y="393"/>
                </a:lnTo>
                <a:lnTo>
                  <a:pt x="3020" y="469"/>
                </a:lnTo>
                <a:lnTo>
                  <a:pt x="3043" y="270"/>
                </a:lnTo>
                <a:close/>
              </a:path>
            </a:pathLst>
          </a:custGeom>
          <a:solidFill>
            <a:srgbClr val="000000"/>
          </a:solidFill>
          <a:ln w="0" cap="flat">
            <a:solidFill>
              <a:srgbClr val="000000"/>
            </a:solidFill>
            <a:prstDash val="solid"/>
            <a:bevel/>
            <a:headEnd/>
            <a:tailEnd/>
          </a:ln>
        </p:spPr>
        <p:txBody>
          <a:bodyPr vert="horz" wrap="square" lIns="91440" tIns="45720" rIns="91440" bIns="45720" numCol="1" anchor="t" anchorCtr="0" compatLnSpc="1">
            <a:prstTxWarp prst="textNoShape">
              <a:avLst/>
            </a:prstTxWarp>
          </a:bodyPr>
          <a:lstStyle/>
          <a:p>
            <a:endParaRPr lang="en-AU"/>
          </a:p>
        </p:txBody>
      </p:sp>
      <p:sp>
        <p:nvSpPr>
          <p:cNvPr id="65" name="Freeform 77"/>
          <p:cNvSpPr>
            <a:spLocks noEditPoints="1"/>
          </p:cNvSpPr>
          <p:nvPr/>
        </p:nvSpPr>
        <p:spPr bwMode="auto">
          <a:xfrm>
            <a:off x="1135062" y="5662613"/>
            <a:ext cx="703263" cy="230188"/>
          </a:xfrm>
          <a:custGeom>
            <a:avLst/>
            <a:gdLst>
              <a:gd name="T0" fmla="*/ 3597 w 3610"/>
              <a:gd name="T1" fmla="*/ 34 h 1187"/>
              <a:gd name="T2" fmla="*/ 164 w 3610"/>
              <a:gd name="T3" fmla="*/ 1118 h 1187"/>
              <a:gd name="T4" fmla="*/ 143 w 3610"/>
              <a:gd name="T5" fmla="*/ 1107 h 1187"/>
              <a:gd name="T6" fmla="*/ 154 w 3610"/>
              <a:gd name="T7" fmla="*/ 1086 h 1187"/>
              <a:gd name="T8" fmla="*/ 3587 w 3610"/>
              <a:gd name="T9" fmla="*/ 3 h 1187"/>
              <a:gd name="T10" fmla="*/ 3608 w 3610"/>
              <a:gd name="T11" fmla="*/ 13 h 1187"/>
              <a:gd name="T12" fmla="*/ 3597 w 3610"/>
              <a:gd name="T13" fmla="*/ 34 h 1187"/>
              <a:gd name="T14" fmla="*/ 221 w 3610"/>
              <a:gd name="T15" fmla="*/ 1187 h 1187"/>
              <a:gd name="T16" fmla="*/ 0 w 3610"/>
              <a:gd name="T17" fmla="*/ 1152 h 1187"/>
              <a:gd name="T18" fmla="*/ 161 w 3610"/>
              <a:gd name="T19" fmla="*/ 996 h 1187"/>
              <a:gd name="T20" fmla="*/ 221 w 3610"/>
              <a:gd name="T21" fmla="*/ 1187 h 11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610" h="1187">
                <a:moveTo>
                  <a:pt x="3597" y="34"/>
                </a:moveTo>
                <a:lnTo>
                  <a:pt x="164" y="1118"/>
                </a:lnTo>
                <a:cubicBezTo>
                  <a:pt x="155" y="1120"/>
                  <a:pt x="146" y="1115"/>
                  <a:pt x="143" y="1107"/>
                </a:cubicBezTo>
                <a:cubicBezTo>
                  <a:pt x="140" y="1098"/>
                  <a:pt x="145" y="1089"/>
                  <a:pt x="154" y="1086"/>
                </a:cubicBezTo>
                <a:lnTo>
                  <a:pt x="3587" y="3"/>
                </a:lnTo>
                <a:cubicBezTo>
                  <a:pt x="3596" y="0"/>
                  <a:pt x="3605" y="5"/>
                  <a:pt x="3608" y="13"/>
                </a:cubicBezTo>
                <a:cubicBezTo>
                  <a:pt x="3610" y="22"/>
                  <a:pt x="3606" y="32"/>
                  <a:pt x="3597" y="34"/>
                </a:cubicBezTo>
                <a:close/>
                <a:moveTo>
                  <a:pt x="221" y="1187"/>
                </a:moveTo>
                <a:lnTo>
                  <a:pt x="0" y="1152"/>
                </a:lnTo>
                <a:lnTo>
                  <a:pt x="161" y="996"/>
                </a:lnTo>
                <a:lnTo>
                  <a:pt x="221" y="1187"/>
                </a:lnTo>
                <a:close/>
              </a:path>
            </a:pathLst>
          </a:custGeom>
          <a:solidFill>
            <a:srgbClr val="000000"/>
          </a:solidFill>
          <a:ln w="0" cap="flat">
            <a:solidFill>
              <a:srgbClr val="000000"/>
            </a:solidFill>
            <a:prstDash val="solid"/>
            <a:bevel/>
            <a:headEnd/>
            <a:tailEnd/>
          </a:ln>
        </p:spPr>
        <p:txBody>
          <a:bodyPr vert="horz" wrap="square" lIns="91440" tIns="45720" rIns="91440" bIns="45720" numCol="1" anchor="t" anchorCtr="0" compatLnSpc="1">
            <a:prstTxWarp prst="textNoShape">
              <a:avLst/>
            </a:prstTxWarp>
          </a:bodyPr>
          <a:lstStyle/>
          <a:p>
            <a:endParaRPr lang="en-AU"/>
          </a:p>
        </p:txBody>
      </p:sp>
      <p:grpSp>
        <p:nvGrpSpPr>
          <p:cNvPr id="66" name="Group 80"/>
          <p:cNvGrpSpPr>
            <a:grpSpLocks/>
          </p:cNvGrpSpPr>
          <p:nvPr/>
        </p:nvGrpSpPr>
        <p:grpSpPr bwMode="auto">
          <a:xfrm>
            <a:off x="1908175" y="3570288"/>
            <a:ext cx="1216025" cy="735013"/>
            <a:chOff x="1433" y="2249"/>
            <a:chExt cx="766" cy="463"/>
          </a:xfrm>
        </p:grpSpPr>
        <p:sp>
          <p:nvSpPr>
            <p:cNvPr id="97" name="Oval 78"/>
            <p:cNvSpPr>
              <a:spLocks noChangeArrowheads="1"/>
            </p:cNvSpPr>
            <p:nvPr/>
          </p:nvSpPr>
          <p:spPr bwMode="auto">
            <a:xfrm>
              <a:off x="1434" y="2249"/>
              <a:ext cx="765" cy="463"/>
            </a:xfrm>
            <a:prstGeom prst="ellipse">
              <a:avLst/>
            </a:pr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AU"/>
            </a:p>
          </p:txBody>
        </p:sp>
        <p:sp>
          <p:nvSpPr>
            <p:cNvPr id="98" name="Oval 79"/>
            <p:cNvSpPr>
              <a:spLocks noChangeArrowheads="1"/>
            </p:cNvSpPr>
            <p:nvPr/>
          </p:nvSpPr>
          <p:spPr bwMode="auto">
            <a:xfrm>
              <a:off x="1433" y="2249"/>
              <a:ext cx="766" cy="463"/>
            </a:xfrm>
            <a:prstGeom prst="ellipse">
              <a:avLst/>
            </a:prstGeom>
            <a:noFill/>
            <a:ln w="4763"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AU"/>
            </a:p>
          </p:txBody>
        </p:sp>
      </p:grpSp>
      <p:grpSp>
        <p:nvGrpSpPr>
          <p:cNvPr id="67" name="Group 83"/>
          <p:cNvGrpSpPr>
            <a:grpSpLocks/>
          </p:cNvGrpSpPr>
          <p:nvPr/>
        </p:nvGrpSpPr>
        <p:grpSpPr bwMode="auto">
          <a:xfrm>
            <a:off x="1798637" y="3422650"/>
            <a:ext cx="1214438" cy="736600"/>
            <a:chOff x="1364" y="2156"/>
            <a:chExt cx="765" cy="464"/>
          </a:xfrm>
        </p:grpSpPr>
        <p:sp>
          <p:nvSpPr>
            <p:cNvPr id="95" name="Oval 81"/>
            <p:cNvSpPr>
              <a:spLocks noChangeArrowheads="1"/>
            </p:cNvSpPr>
            <p:nvPr/>
          </p:nvSpPr>
          <p:spPr bwMode="auto">
            <a:xfrm>
              <a:off x="1364" y="2156"/>
              <a:ext cx="765" cy="464"/>
            </a:xfrm>
            <a:prstGeom prst="ellipse">
              <a:avLst/>
            </a:pr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AU"/>
            </a:p>
          </p:txBody>
        </p:sp>
        <p:sp>
          <p:nvSpPr>
            <p:cNvPr id="96" name="Oval 82"/>
            <p:cNvSpPr>
              <a:spLocks noChangeArrowheads="1"/>
            </p:cNvSpPr>
            <p:nvPr/>
          </p:nvSpPr>
          <p:spPr bwMode="auto">
            <a:xfrm>
              <a:off x="1364" y="2156"/>
              <a:ext cx="765" cy="464"/>
            </a:xfrm>
            <a:prstGeom prst="ellipse">
              <a:avLst/>
            </a:prstGeom>
            <a:noFill/>
            <a:ln w="4763"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AU"/>
            </a:p>
          </p:txBody>
        </p:sp>
      </p:grpSp>
      <p:grpSp>
        <p:nvGrpSpPr>
          <p:cNvPr id="68" name="Group 86"/>
          <p:cNvGrpSpPr>
            <a:grpSpLocks/>
          </p:cNvGrpSpPr>
          <p:nvPr/>
        </p:nvGrpSpPr>
        <p:grpSpPr bwMode="auto">
          <a:xfrm>
            <a:off x="1687512" y="3276600"/>
            <a:ext cx="1216025" cy="735013"/>
            <a:chOff x="1294" y="2064"/>
            <a:chExt cx="766" cy="463"/>
          </a:xfrm>
        </p:grpSpPr>
        <p:sp>
          <p:nvSpPr>
            <p:cNvPr id="93" name="Oval 84"/>
            <p:cNvSpPr>
              <a:spLocks noChangeArrowheads="1"/>
            </p:cNvSpPr>
            <p:nvPr/>
          </p:nvSpPr>
          <p:spPr bwMode="auto">
            <a:xfrm>
              <a:off x="1294" y="2064"/>
              <a:ext cx="766" cy="463"/>
            </a:xfrm>
            <a:prstGeom prst="ellipse">
              <a:avLst/>
            </a:pr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AU"/>
            </a:p>
          </p:txBody>
        </p:sp>
        <p:sp>
          <p:nvSpPr>
            <p:cNvPr id="94" name="Oval 85"/>
            <p:cNvSpPr>
              <a:spLocks noChangeArrowheads="1"/>
            </p:cNvSpPr>
            <p:nvPr/>
          </p:nvSpPr>
          <p:spPr bwMode="auto">
            <a:xfrm>
              <a:off x="1294" y="2064"/>
              <a:ext cx="766" cy="463"/>
            </a:xfrm>
            <a:prstGeom prst="ellipse">
              <a:avLst/>
            </a:prstGeom>
            <a:noFill/>
            <a:ln w="4763"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AU"/>
            </a:p>
          </p:txBody>
        </p:sp>
      </p:grpSp>
      <p:sp>
        <p:nvSpPr>
          <p:cNvPr id="69" name="Rectangle 87"/>
          <p:cNvSpPr>
            <a:spLocks noChangeArrowheads="1"/>
          </p:cNvSpPr>
          <p:nvPr/>
        </p:nvSpPr>
        <p:spPr bwMode="auto">
          <a:xfrm>
            <a:off x="1892300" y="3376613"/>
            <a:ext cx="254000" cy="10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500" b="0" i="0" u="none" strike="noStrike" cap="none" normalizeH="0" baseline="0" smtClean="0">
                <a:ln>
                  <a:noFill/>
                </a:ln>
                <a:solidFill>
                  <a:srgbClr val="000000"/>
                </a:solidFill>
                <a:effectLst/>
                <a:latin typeface="Arial" pitchFamily="34" charset="0"/>
                <a:cs typeface="Arial" pitchFamily="34" charset="0"/>
              </a:rPr>
              <a:t>Step 4</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70" name="Rectangle 88"/>
          <p:cNvSpPr>
            <a:spLocks noChangeArrowheads="1"/>
          </p:cNvSpPr>
          <p:nvPr/>
        </p:nvSpPr>
        <p:spPr bwMode="auto">
          <a:xfrm>
            <a:off x="1892300" y="3454400"/>
            <a:ext cx="1038225" cy="10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500" b="0" i="0" u="none" strike="noStrike" cap="none" normalizeH="0" baseline="0" smtClean="0">
                <a:ln>
                  <a:noFill/>
                </a:ln>
                <a:solidFill>
                  <a:srgbClr val="000000"/>
                </a:solidFill>
                <a:effectLst/>
                <a:latin typeface="Arial" pitchFamily="34" charset="0"/>
                <a:cs typeface="Arial" pitchFamily="34" charset="0"/>
              </a:rPr>
              <a:t>Evaluation of candidate radio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71" name="Rectangle 89"/>
          <p:cNvSpPr>
            <a:spLocks noChangeArrowheads="1"/>
          </p:cNvSpPr>
          <p:nvPr/>
        </p:nvSpPr>
        <p:spPr bwMode="auto">
          <a:xfrm>
            <a:off x="1892300" y="3532188"/>
            <a:ext cx="895350" cy="10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500" b="0" i="0" u="none" strike="noStrike" cap="none" normalizeH="0" baseline="0" smtClean="0">
                <a:ln>
                  <a:noFill/>
                </a:ln>
                <a:solidFill>
                  <a:srgbClr val="000000"/>
                </a:solidFill>
                <a:effectLst/>
                <a:latin typeface="Arial" pitchFamily="34" charset="0"/>
                <a:cs typeface="Arial" pitchFamily="34" charset="0"/>
              </a:rPr>
              <a:t>interface technologies by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72" name="Rectangle 90"/>
          <p:cNvSpPr>
            <a:spLocks noChangeArrowheads="1"/>
          </p:cNvSpPr>
          <p:nvPr/>
        </p:nvSpPr>
        <p:spPr bwMode="auto">
          <a:xfrm>
            <a:off x="1892300" y="3609975"/>
            <a:ext cx="1122363" cy="10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500" b="0" i="0" u="none" strike="noStrike" cap="none" normalizeH="0" baseline="0" smtClean="0">
                <a:ln>
                  <a:noFill/>
                </a:ln>
                <a:solidFill>
                  <a:srgbClr val="000000"/>
                </a:solidFill>
                <a:effectLst/>
                <a:latin typeface="Arial" pitchFamily="34" charset="0"/>
                <a:cs typeface="Arial" pitchFamily="34" charset="0"/>
              </a:rPr>
              <a:t>independent evaluation groups,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73" name="Rectangle 91"/>
          <p:cNvSpPr>
            <a:spLocks noChangeArrowheads="1"/>
          </p:cNvSpPr>
          <p:nvPr/>
        </p:nvSpPr>
        <p:spPr bwMode="auto">
          <a:xfrm>
            <a:off x="1892300" y="3687763"/>
            <a:ext cx="1012825" cy="10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500" b="0" i="0" u="none" strike="noStrike" cap="none" normalizeH="0" baseline="0" smtClean="0">
                <a:ln>
                  <a:noFill/>
                </a:ln>
                <a:solidFill>
                  <a:srgbClr val="000000"/>
                </a:solidFill>
                <a:effectLst/>
                <a:latin typeface="Arial" pitchFamily="34" charset="0"/>
                <a:cs typeface="Arial" pitchFamily="34" charset="0"/>
              </a:rPr>
              <a:t>grouping of the technologies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74" name="Rectangle 92"/>
          <p:cNvSpPr>
            <a:spLocks noChangeArrowheads="1"/>
          </p:cNvSpPr>
          <p:nvPr/>
        </p:nvSpPr>
        <p:spPr bwMode="auto">
          <a:xfrm>
            <a:off x="1892300" y="3765550"/>
            <a:ext cx="963613" cy="10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500" b="0" i="0" u="none" strike="noStrike" cap="none" normalizeH="0" baseline="0" smtClean="0">
                <a:ln>
                  <a:noFill/>
                </a:ln>
                <a:solidFill>
                  <a:srgbClr val="000000"/>
                </a:solidFill>
                <a:effectLst/>
                <a:latin typeface="Arial" pitchFamily="34" charset="0"/>
                <a:cs typeface="Arial" pitchFamily="34" charset="0"/>
              </a:rPr>
              <a:t>through consensus building</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82" name="Rectangle 100"/>
          <p:cNvSpPr>
            <a:spLocks noChangeArrowheads="1"/>
          </p:cNvSpPr>
          <p:nvPr/>
        </p:nvSpPr>
        <p:spPr bwMode="auto">
          <a:xfrm>
            <a:off x="409575" y="2762250"/>
            <a:ext cx="254000" cy="10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500" b="0" i="0" u="none" strike="noStrike" cap="none" normalizeH="0" baseline="0" smtClean="0">
                <a:ln>
                  <a:noFill/>
                </a:ln>
                <a:solidFill>
                  <a:srgbClr val="000000"/>
                </a:solidFill>
                <a:effectLst/>
                <a:latin typeface="Arial" pitchFamily="34" charset="0"/>
                <a:cs typeface="Arial" pitchFamily="34" charset="0"/>
              </a:rPr>
              <a:t>Step 3</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83" name="Rectangle 101"/>
          <p:cNvSpPr>
            <a:spLocks noChangeArrowheads="1"/>
          </p:cNvSpPr>
          <p:nvPr/>
        </p:nvSpPr>
        <p:spPr bwMode="auto">
          <a:xfrm>
            <a:off x="409575" y="2840038"/>
            <a:ext cx="1023938" cy="10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500" b="0" i="0" u="none" strike="noStrike" cap="none" normalizeH="0" baseline="0" smtClean="0">
                <a:ln>
                  <a:noFill/>
                </a:ln>
                <a:solidFill>
                  <a:srgbClr val="000000"/>
                </a:solidFill>
                <a:effectLst/>
                <a:latin typeface="Arial" pitchFamily="34" charset="0"/>
                <a:cs typeface="Arial" pitchFamily="34" charset="0"/>
              </a:rPr>
              <a:t>Submission/Reception of the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84" name="Rectangle 102"/>
          <p:cNvSpPr>
            <a:spLocks noChangeArrowheads="1"/>
          </p:cNvSpPr>
          <p:nvPr/>
        </p:nvSpPr>
        <p:spPr bwMode="auto">
          <a:xfrm>
            <a:off x="409575" y="2917825"/>
            <a:ext cx="1014413" cy="10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500" b="0" i="0" u="none" strike="noStrike" cap="none" normalizeH="0" baseline="0" smtClean="0">
                <a:ln>
                  <a:noFill/>
                </a:ln>
                <a:solidFill>
                  <a:srgbClr val="000000"/>
                </a:solidFill>
                <a:effectLst/>
                <a:latin typeface="Arial" pitchFamily="34" charset="0"/>
                <a:cs typeface="Arial" pitchFamily="34" charset="0"/>
              </a:rPr>
              <a:t>RIT and SRIT proposals and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85" name="Rectangle 103"/>
          <p:cNvSpPr>
            <a:spLocks noChangeArrowheads="1"/>
          </p:cNvSpPr>
          <p:nvPr/>
        </p:nvSpPr>
        <p:spPr bwMode="auto">
          <a:xfrm>
            <a:off x="409575" y="2995613"/>
            <a:ext cx="981075" cy="10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500" b="0" i="0" u="none" strike="noStrike" cap="none" normalizeH="0" baseline="0" smtClean="0">
                <a:ln>
                  <a:noFill/>
                </a:ln>
                <a:solidFill>
                  <a:srgbClr val="000000"/>
                </a:solidFill>
                <a:effectLst/>
                <a:latin typeface="Arial" pitchFamily="34" charset="0"/>
                <a:cs typeface="Arial" pitchFamily="34" charset="0"/>
              </a:rPr>
              <a:t>acknowledgement of receipt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86" name="Freeform 104"/>
          <p:cNvSpPr>
            <a:spLocks noEditPoints="1"/>
          </p:cNvSpPr>
          <p:nvPr/>
        </p:nvSpPr>
        <p:spPr bwMode="auto">
          <a:xfrm>
            <a:off x="1246187" y="2428875"/>
            <a:ext cx="592138" cy="369888"/>
          </a:xfrm>
          <a:custGeom>
            <a:avLst/>
            <a:gdLst>
              <a:gd name="T0" fmla="*/ 6068 w 6088"/>
              <a:gd name="T1" fmla="*/ 66 h 3813"/>
              <a:gd name="T2" fmla="*/ 301 w 6088"/>
              <a:gd name="T3" fmla="*/ 3665 h 3813"/>
              <a:gd name="T4" fmla="*/ 255 w 6088"/>
              <a:gd name="T5" fmla="*/ 3654 h 3813"/>
              <a:gd name="T6" fmla="*/ 265 w 6088"/>
              <a:gd name="T7" fmla="*/ 3608 h 3813"/>
              <a:gd name="T8" fmla="*/ 6032 w 6088"/>
              <a:gd name="T9" fmla="*/ 10 h 3813"/>
              <a:gd name="T10" fmla="*/ 6078 w 6088"/>
              <a:gd name="T11" fmla="*/ 20 h 3813"/>
              <a:gd name="T12" fmla="*/ 6068 w 6088"/>
              <a:gd name="T13" fmla="*/ 66 h 3813"/>
              <a:gd name="T14" fmla="*/ 445 w 6088"/>
              <a:gd name="T15" fmla="*/ 3771 h 3813"/>
              <a:gd name="T16" fmla="*/ 0 w 6088"/>
              <a:gd name="T17" fmla="*/ 3813 h 3813"/>
              <a:gd name="T18" fmla="*/ 234 w 6088"/>
              <a:gd name="T19" fmla="*/ 3432 h 3813"/>
              <a:gd name="T20" fmla="*/ 445 w 6088"/>
              <a:gd name="T21" fmla="*/ 3771 h 38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6088" h="3813">
                <a:moveTo>
                  <a:pt x="6068" y="66"/>
                </a:moveTo>
                <a:lnTo>
                  <a:pt x="301" y="3665"/>
                </a:lnTo>
                <a:cubicBezTo>
                  <a:pt x="285" y="3675"/>
                  <a:pt x="264" y="3670"/>
                  <a:pt x="255" y="3654"/>
                </a:cubicBezTo>
                <a:cubicBezTo>
                  <a:pt x="245" y="3639"/>
                  <a:pt x="250" y="3618"/>
                  <a:pt x="265" y="3608"/>
                </a:cubicBezTo>
                <a:lnTo>
                  <a:pt x="6032" y="10"/>
                </a:lnTo>
                <a:cubicBezTo>
                  <a:pt x="6048" y="0"/>
                  <a:pt x="6069" y="5"/>
                  <a:pt x="6078" y="20"/>
                </a:cubicBezTo>
                <a:cubicBezTo>
                  <a:pt x="6088" y="36"/>
                  <a:pt x="6083" y="57"/>
                  <a:pt x="6068" y="66"/>
                </a:cubicBezTo>
                <a:close/>
                <a:moveTo>
                  <a:pt x="445" y="3771"/>
                </a:moveTo>
                <a:lnTo>
                  <a:pt x="0" y="3813"/>
                </a:lnTo>
                <a:lnTo>
                  <a:pt x="234" y="3432"/>
                </a:lnTo>
                <a:lnTo>
                  <a:pt x="445" y="3771"/>
                </a:lnTo>
                <a:close/>
              </a:path>
            </a:pathLst>
          </a:custGeom>
          <a:solidFill>
            <a:srgbClr val="000000"/>
          </a:solidFill>
          <a:ln w="0" cap="flat">
            <a:solidFill>
              <a:srgbClr val="000000"/>
            </a:solidFill>
            <a:prstDash val="solid"/>
            <a:bevel/>
            <a:headEnd/>
            <a:tailEnd/>
          </a:ln>
        </p:spPr>
        <p:txBody>
          <a:bodyPr vert="horz" wrap="square" lIns="91440" tIns="45720" rIns="91440" bIns="45720" numCol="1" anchor="t" anchorCtr="0" compatLnSpc="1">
            <a:prstTxWarp prst="textNoShape">
              <a:avLst/>
            </a:prstTxWarp>
          </a:bodyPr>
          <a:lstStyle/>
          <a:p>
            <a:endParaRPr lang="en-AU"/>
          </a:p>
        </p:txBody>
      </p:sp>
      <p:sp>
        <p:nvSpPr>
          <p:cNvPr id="87" name="Freeform 105"/>
          <p:cNvSpPr>
            <a:spLocks noEditPoints="1"/>
          </p:cNvSpPr>
          <p:nvPr/>
        </p:nvSpPr>
        <p:spPr bwMode="auto">
          <a:xfrm>
            <a:off x="1279525" y="3016250"/>
            <a:ext cx="481013" cy="444500"/>
          </a:xfrm>
          <a:custGeom>
            <a:avLst/>
            <a:gdLst>
              <a:gd name="T0" fmla="*/ 60 w 4946"/>
              <a:gd name="T1" fmla="*/ 13 h 4570"/>
              <a:gd name="T2" fmla="*/ 4724 w 4946"/>
              <a:gd name="T3" fmla="*/ 4320 h 4570"/>
              <a:gd name="T4" fmla="*/ 4725 w 4946"/>
              <a:gd name="T5" fmla="*/ 4367 h 4570"/>
              <a:gd name="T6" fmla="*/ 4678 w 4946"/>
              <a:gd name="T7" fmla="*/ 4369 h 4570"/>
              <a:gd name="T8" fmla="*/ 15 w 4946"/>
              <a:gd name="T9" fmla="*/ 62 h 4570"/>
              <a:gd name="T10" fmla="*/ 13 w 4946"/>
              <a:gd name="T11" fmla="*/ 15 h 4570"/>
              <a:gd name="T12" fmla="*/ 60 w 4946"/>
              <a:gd name="T13" fmla="*/ 13 h 4570"/>
              <a:gd name="T14" fmla="*/ 4788 w 4946"/>
              <a:gd name="T15" fmla="*/ 4152 h 4570"/>
              <a:gd name="T16" fmla="*/ 4946 w 4946"/>
              <a:gd name="T17" fmla="*/ 4570 h 4570"/>
              <a:gd name="T18" fmla="*/ 4516 w 4946"/>
              <a:gd name="T19" fmla="*/ 4446 h 4570"/>
              <a:gd name="T20" fmla="*/ 4788 w 4946"/>
              <a:gd name="T21" fmla="*/ 4152 h 45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946" h="4570">
                <a:moveTo>
                  <a:pt x="60" y="13"/>
                </a:moveTo>
                <a:lnTo>
                  <a:pt x="4724" y="4320"/>
                </a:lnTo>
                <a:cubicBezTo>
                  <a:pt x="4737" y="4332"/>
                  <a:pt x="4738" y="4353"/>
                  <a:pt x="4725" y="4367"/>
                </a:cubicBezTo>
                <a:cubicBezTo>
                  <a:pt x="4713" y="4380"/>
                  <a:pt x="4692" y="4381"/>
                  <a:pt x="4678" y="4369"/>
                </a:cubicBezTo>
                <a:lnTo>
                  <a:pt x="15" y="62"/>
                </a:lnTo>
                <a:cubicBezTo>
                  <a:pt x="1" y="49"/>
                  <a:pt x="0" y="28"/>
                  <a:pt x="13" y="15"/>
                </a:cubicBezTo>
                <a:cubicBezTo>
                  <a:pt x="25" y="1"/>
                  <a:pt x="47" y="0"/>
                  <a:pt x="60" y="13"/>
                </a:cubicBezTo>
                <a:close/>
                <a:moveTo>
                  <a:pt x="4788" y="4152"/>
                </a:moveTo>
                <a:lnTo>
                  <a:pt x="4946" y="4570"/>
                </a:lnTo>
                <a:lnTo>
                  <a:pt x="4516" y="4446"/>
                </a:lnTo>
                <a:lnTo>
                  <a:pt x="4788" y="4152"/>
                </a:lnTo>
                <a:close/>
              </a:path>
            </a:pathLst>
          </a:custGeom>
          <a:solidFill>
            <a:srgbClr val="000000"/>
          </a:solidFill>
          <a:ln w="0" cap="flat">
            <a:solidFill>
              <a:srgbClr val="000000"/>
            </a:solidFill>
            <a:prstDash val="solid"/>
            <a:bevel/>
            <a:headEnd/>
            <a:tailEnd/>
          </a:ln>
        </p:spPr>
        <p:txBody>
          <a:bodyPr vert="horz" wrap="square" lIns="91440" tIns="45720" rIns="91440" bIns="45720" numCol="1" anchor="t" anchorCtr="0" compatLnSpc="1">
            <a:prstTxWarp prst="textNoShape">
              <a:avLst/>
            </a:prstTxWarp>
          </a:bodyPr>
          <a:lstStyle/>
          <a:p>
            <a:endParaRPr lang="en-AU"/>
          </a:p>
        </p:txBody>
      </p:sp>
      <p:sp>
        <p:nvSpPr>
          <p:cNvPr id="116" name="Rectangle 115"/>
          <p:cNvSpPr/>
          <p:nvPr/>
        </p:nvSpPr>
        <p:spPr bwMode="auto">
          <a:xfrm>
            <a:off x="215900" y="1752600"/>
            <a:ext cx="1290638" cy="2286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r" defTabSz="914400" rtl="0" eaLnBrk="0" fontAlgn="base" latinLnBrk="0" hangingPunct="0">
              <a:lnSpc>
                <a:spcPct val="100000"/>
              </a:lnSpc>
              <a:spcBef>
                <a:spcPct val="0"/>
              </a:spcBef>
              <a:spcAft>
                <a:spcPct val="0"/>
              </a:spcAft>
              <a:buClrTx/>
              <a:buSzTx/>
              <a:buFontTx/>
              <a:buNone/>
              <a:tabLst/>
            </a:pPr>
            <a:r>
              <a:rPr kumimoji="0" lang="en-AU" sz="1400" b="1" i="0" u="none" strike="noStrike" cap="none" normalizeH="0" baseline="0" dirty="0" smtClean="0">
                <a:ln>
                  <a:noFill/>
                </a:ln>
                <a:solidFill>
                  <a:schemeClr val="tx1"/>
                </a:solidFill>
                <a:effectLst/>
                <a:latin typeface="+mj-lt"/>
              </a:rPr>
              <a:t>Inside ITU-R</a:t>
            </a:r>
          </a:p>
        </p:txBody>
      </p:sp>
      <p:sp>
        <p:nvSpPr>
          <p:cNvPr id="117" name="Rectangle 116"/>
          <p:cNvSpPr/>
          <p:nvPr/>
        </p:nvSpPr>
        <p:spPr bwMode="auto">
          <a:xfrm>
            <a:off x="1491568" y="1752600"/>
            <a:ext cx="1480231" cy="2286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AU" sz="1400" b="1" i="0" u="none" strike="noStrike" cap="none" normalizeH="0" baseline="0" dirty="0" smtClean="0">
                <a:ln>
                  <a:noFill/>
                </a:ln>
                <a:solidFill>
                  <a:schemeClr val="tx1"/>
                </a:solidFill>
                <a:effectLst/>
                <a:latin typeface="+mj-lt"/>
              </a:rPr>
              <a:t>Outside ITU-R</a:t>
            </a:r>
          </a:p>
        </p:txBody>
      </p:sp>
      <p:sp>
        <p:nvSpPr>
          <p:cNvPr id="115" name="Rectangle 114"/>
          <p:cNvSpPr/>
          <p:nvPr/>
        </p:nvSpPr>
        <p:spPr bwMode="auto">
          <a:xfrm rot="16200000">
            <a:off x="-953748" y="5279231"/>
            <a:ext cx="2057400" cy="185737"/>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AU" sz="1000" b="0" i="0" u="none" strike="noStrike" cap="none" normalizeH="0" baseline="0" dirty="0" smtClean="0">
                <a:ln>
                  <a:noFill/>
                </a:ln>
                <a:solidFill>
                  <a:schemeClr val="tx1"/>
                </a:solidFill>
                <a:effectLst/>
                <a:latin typeface="+mj-lt"/>
              </a:rPr>
              <a:t>Source: IMT-Advanced A2-02</a:t>
            </a:r>
          </a:p>
        </p:txBody>
      </p:sp>
    </p:spTree>
    <p:extLst>
      <p:ext uri="{BB962C8B-B14F-4D97-AF65-F5344CB8AC3E}">
        <p14:creationId xmlns:p14="http://schemas.microsoft.com/office/powerpoint/2010/main" val="141970663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The IMT-Advanced process will provide a template for the IMT-2020 approval process</a:t>
            </a:r>
          </a:p>
        </p:txBody>
      </p:sp>
      <p:sp>
        <p:nvSpPr>
          <p:cNvPr id="3" name="Content Placeholder 2"/>
          <p:cNvSpPr>
            <a:spLocks noGrp="1"/>
          </p:cNvSpPr>
          <p:nvPr>
            <p:ph idx="1"/>
          </p:nvPr>
        </p:nvSpPr>
        <p:spPr>
          <a:xfrm>
            <a:off x="3276600" y="1981200"/>
            <a:ext cx="5181600" cy="4114800"/>
          </a:xfrm>
        </p:spPr>
        <p:txBody>
          <a:bodyPr/>
          <a:lstStyle/>
          <a:p>
            <a:r>
              <a:rPr lang="en-AU" dirty="0">
                <a:solidFill>
                  <a:srgbClr val="FF0000"/>
                </a:solidFill>
              </a:rPr>
              <a:t>Step 7 (ITU-R activity</a:t>
            </a:r>
            <a:r>
              <a:rPr lang="en-AU" dirty="0" smtClean="0">
                <a:solidFill>
                  <a:srgbClr val="FF0000"/>
                </a:solidFill>
              </a:rPr>
              <a:t>)</a:t>
            </a:r>
          </a:p>
          <a:p>
            <a:pPr marL="0" indent="0"/>
            <a:r>
              <a:rPr lang="en-AU" dirty="0"/>
              <a:t>Consideration of evaluation results, consensus building and decision</a:t>
            </a:r>
          </a:p>
          <a:p>
            <a:pPr lvl="1"/>
            <a:r>
              <a:rPr lang="en-AU" dirty="0"/>
              <a:t>Consensus building is performed with the objective of achieving global </a:t>
            </a:r>
            <a:r>
              <a:rPr lang="en-AU" dirty="0" smtClean="0"/>
              <a:t>harmonization</a:t>
            </a:r>
          </a:p>
          <a:p>
            <a:pPr lvl="1"/>
            <a:r>
              <a:rPr lang="en-AU" dirty="0" smtClean="0"/>
              <a:t>A </a:t>
            </a:r>
            <a:r>
              <a:rPr lang="en-AU" dirty="0"/>
              <a:t>technology will be accepted for inclusion in the standardization phase described in Step 8 if, as the result of deliberation by ITU-R, it is determined it meets the requirements for at least the required number of test </a:t>
            </a:r>
            <a:r>
              <a:rPr lang="en-AU" dirty="0" smtClean="0"/>
              <a:t>environments</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a:xfrm>
            <a:off x="4251325" y="6475413"/>
            <a:ext cx="565150" cy="182562"/>
          </a:xfrm>
        </p:spPr>
        <p:txBody>
          <a:bodyPr/>
          <a:lstStyle/>
          <a:p>
            <a:pPr>
              <a:defRPr/>
            </a:pPr>
            <a:r>
              <a:rPr lang="en-US" smtClean="0"/>
              <a:t>Slide </a:t>
            </a:r>
            <a:fld id="{EF4002E7-DB4D-4CC3-8382-1939D19420D8}" type="slidenum">
              <a:rPr lang="en-US" smtClean="0"/>
              <a:pPr>
                <a:defRPr/>
              </a:pPr>
              <a:t>15</a:t>
            </a:fld>
            <a:endParaRPr lang="en-US"/>
          </a:p>
        </p:txBody>
      </p:sp>
      <p:grpSp>
        <p:nvGrpSpPr>
          <p:cNvPr id="10" name="Group 8"/>
          <p:cNvGrpSpPr>
            <a:grpSpLocks/>
          </p:cNvGrpSpPr>
          <p:nvPr/>
        </p:nvGrpSpPr>
        <p:grpSpPr bwMode="auto">
          <a:xfrm>
            <a:off x="252412" y="2101850"/>
            <a:ext cx="1068388" cy="477838"/>
            <a:chOff x="390" y="1324"/>
            <a:chExt cx="673" cy="301"/>
          </a:xfrm>
        </p:grpSpPr>
        <p:sp>
          <p:nvSpPr>
            <p:cNvPr id="113" name="Oval 6"/>
            <p:cNvSpPr>
              <a:spLocks noChangeArrowheads="1"/>
            </p:cNvSpPr>
            <p:nvPr/>
          </p:nvSpPr>
          <p:spPr bwMode="auto">
            <a:xfrm>
              <a:off x="390" y="1324"/>
              <a:ext cx="673" cy="301"/>
            </a:xfrm>
            <a:prstGeom prst="ellipse">
              <a:avLst/>
            </a:prstGeom>
            <a:solidFill>
              <a:srgbClr val="FFFFFF"/>
            </a:solidFill>
            <a:ln w="0">
              <a:solidFill>
                <a:schemeClr val="tx1"/>
              </a:solidFill>
              <a:prstDash val="solid"/>
              <a:round/>
              <a:headEnd/>
              <a:tailEnd/>
            </a:ln>
          </p:spPr>
          <p:txBody>
            <a:bodyPr vert="horz" wrap="square" lIns="91440" tIns="45720" rIns="91440" bIns="45720" numCol="1" anchor="t" anchorCtr="0" compatLnSpc="1">
              <a:prstTxWarp prst="textNoShape">
                <a:avLst/>
              </a:prstTxWarp>
            </a:bodyPr>
            <a:lstStyle/>
            <a:p>
              <a:endParaRPr lang="en-AU"/>
            </a:p>
          </p:txBody>
        </p:sp>
        <p:sp>
          <p:nvSpPr>
            <p:cNvPr id="114" name="Oval 7"/>
            <p:cNvSpPr>
              <a:spLocks noChangeArrowheads="1"/>
            </p:cNvSpPr>
            <p:nvPr/>
          </p:nvSpPr>
          <p:spPr bwMode="auto">
            <a:xfrm>
              <a:off x="390" y="1324"/>
              <a:ext cx="673" cy="301"/>
            </a:xfrm>
            <a:prstGeom prst="ellipse">
              <a:avLst/>
            </a:prstGeom>
            <a:noFill/>
            <a:ln w="4763" cap="rnd">
              <a:solidFill>
                <a:schemeClr val="tx1"/>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AU"/>
            </a:p>
          </p:txBody>
        </p:sp>
      </p:grpSp>
      <p:grpSp>
        <p:nvGrpSpPr>
          <p:cNvPr id="11" name="Group 11"/>
          <p:cNvGrpSpPr>
            <a:grpSpLocks/>
          </p:cNvGrpSpPr>
          <p:nvPr/>
        </p:nvGrpSpPr>
        <p:grpSpPr bwMode="auto">
          <a:xfrm>
            <a:off x="1797050" y="2101850"/>
            <a:ext cx="1068388" cy="477838"/>
            <a:chOff x="1363" y="1324"/>
            <a:chExt cx="673" cy="301"/>
          </a:xfrm>
        </p:grpSpPr>
        <p:sp>
          <p:nvSpPr>
            <p:cNvPr id="111" name="Oval 9"/>
            <p:cNvSpPr>
              <a:spLocks noChangeArrowheads="1"/>
            </p:cNvSpPr>
            <p:nvPr/>
          </p:nvSpPr>
          <p:spPr bwMode="auto">
            <a:xfrm>
              <a:off x="1363" y="1324"/>
              <a:ext cx="673" cy="301"/>
            </a:xfrm>
            <a:prstGeom prst="ellipse">
              <a:avLst/>
            </a:pr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AU"/>
            </a:p>
          </p:txBody>
        </p:sp>
        <p:sp>
          <p:nvSpPr>
            <p:cNvPr id="112" name="Oval 10"/>
            <p:cNvSpPr>
              <a:spLocks noChangeArrowheads="1"/>
            </p:cNvSpPr>
            <p:nvPr/>
          </p:nvSpPr>
          <p:spPr bwMode="auto">
            <a:xfrm>
              <a:off x="1363" y="1324"/>
              <a:ext cx="673" cy="301"/>
            </a:xfrm>
            <a:prstGeom prst="ellipse">
              <a:avLst/>
            </a:prstGeom>
            <a:noFill/>
            <a:ln w="4763"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AU"/>
            </a:p>
          </p:txBody>
        </p:sp>
      </p:grpSp>
      <p:grpSp>
        <p:nvGrpSpPr>
          <p:cNvPr id="12" name="Group 14"/>
          <p:cNvGrpSpPr>
            <a:grpSpLocks/>
          </p:cNvGrpSpPr>
          <p:nvPr/>
        </p:nvGrpSpPr>
        <p:grpSpPr bwMode="auto">
          <a:xfrm>
            <a:off x="252412" y="2689225"/>
            <a:ext cx="1068388" cy="477838"/>
            <a:chOff x="390" y="1694"/>
            <a:chExt cx="673" cy="301"/>
          </a:xfrm>
        </p:grpSpPr>
        <p:sp>
          <p:nvSpPr>
            <p:cNvPr id="109" name="Oval 12"/>
            <p:cNvSpPr>
              <a:spLocks noChangeArrowheads="1"/>
            </p:cNvSpPr>
            <p:nvPr/>
          </p:nvSpPr>
          <p:spPr bwMode="auto">
            <a:xfrm>
              <a:off x="390" y="1694"/>
              <a:ext cx="673" cy="301"/>
            </a:xfrm>
            <a:prstGeom prst="ellipse">
              <a:avLst/>
            </a:pr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AU"/>
            </a:p>
          </p:txBody>
        </p:sp>
        <p:sp>
          <p:nvSpPr>
            <p:cNvPr id="110" name="Oval 13"/>
            <p:cNvSpPr>
              <a:spLocks noChangeArrowheads="1"/>
            </p:cNvSpPr>
            <p:nvPr/>
          </p:nvSpPr>
          <p:spPr bwMode="auto">
            <a:xfrm>
              <a:off x="390" y="1694"/>
              <a:ext cx="673" cy="301"/>
            </a:xfrm>
            <a:prstGeom prst="ellipse">
              <a:avLst/>
            </a:prstGeom>
            <a:noFill/>
            <a:ln w="4763"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AU"/>
            </a:p>
          </p:txBody>
        </p:sp>
      </p:grpSp>
      <p:grpSp>
        <p:nvGrpSpPr>
          <p:cNvPr id="13" name="Group 17"/>
          <p:cNvGrpSpPr>
            <a:grpSpLocks/>
          </p:cNvGrpSpPr>
          <p:nvPr/>
        </p:nvGrpSpPr>
        <p:grpSpPr bwMode="auto">
          <a:xfrm>
            <a:off x="252412" y="3386138"/>
            <a:ext cx="1068388" cy="479425"/>
            <a:chOff x="390" y="2133"/>
            <a:chExt cx="673" cy="302"/>
          </a:xfrm>
        </p:grpSpPr>
        <p:sp>
          <p:nvSpPr>
            <p:cNvPr id="107" name="Oval 15"/>
            <p:cNvSpPr>
              <a:spLocks noChangeArrowheads="1"/>
            </p:cNvSpPr>
            <p:nvPr/>
          </p:nvSpPr>
          <p:spPr bwMode="auto">
            <a:xfrm>
              <a:off x="390" y="2133"/>
              <a:ext cx="673" cy="302"/>
            </a:xfrm>
            <a:prstGeom prst="ellipse">
              <a:avLst/>
            </a:pr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AU"/>
            </a:p>
          </p:txBody>
        </p:sp>
        <p:sp>
          <p:nvSpPr>
            <p:cNvPr id="108" name="Oval 16"/>
            <p:cNvSpPr>
              <a:spLocks noChangeArrowheads="1"/>
            </p:cNvSpPr>
            <p:nvPr/>
          </p:nvSpPr>
          <p:spPr bwMode="auto">
            <a:xfrm>
              <a:off x="390" y="2133"/>
              <a:ext cx="673" cy="302"/>
            </a:xfrm>
            <a:prstGeom prst="ellipse">
              <a:avLst/>
            </a:prstGeom>
            <a:noFill/>
            <a:ln w="4763"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AU"/>
            </a:p>
          </p:txBody>
        </p:sp>
      </p:grpSp>
      <p:grpSp>
        <p:nvGrpSpPr>
          <p:cNvPr id="14" name="Group 20"/>
          <p:cNvGrpSpPr>
            <a:grpSpLocks/>
          </p:cNvGrpSpPr>
          <p:nvPr/>
        </p:nvGrpSpPr>
        <p:grpSpPr bwMode="auto">
          <a:xfrm>
            <a:off x="252412" y="4305300"/>
            <a:ext cx="1068388" cy="477838"/>
            <a:chOff x="390" y="2712"/>
            <a:chExt cx="673" cy="301"/>
          </a:xfrm>
        </p:grpSpPr>
        <p:sp>
          <p:nvSpPr>
            <p:cNvPr id="105" name="Oval 18"/>
            <p:cNvSpPr>
              <a:spLocks noChangeArrowheads="1"/>
            </p:cNvSpPr>
            <p:nvPr/>
          </p:nvSpPr>
          <p:spPr bwMode="auto">
            <a:xfrm>
              <a:off x="390" y="2712"/>
              <a:ext cx="673" cy="301"/>
            </a:xfrm>
            <a:prstGeom prst="ellipse">
              <a:avLst/>
            </a:pr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AU"/>
            </a:p>
          </p:txBody>
        </p:sp>
        <p:sp>
          <p:nvSpPr>
            <p:cNvPr id="106" name="Oval 19"/>
            <p:cNvSpPr>
              <a:spLocks noChangeArrowheads="1"/>
            </p:cNvSpPr>
            <p:nvPr/>
          </p:nvSpPr>
          <p:spPr bwMode="auto">
            <a:xfrm>
              <a:off x="390" y="2712"/>
              <a:ext cx="673" cy="301"/>
            </a:xfrm>
            <a:prstGeom prst="ellipse">
              <a:avLst/>
            </a:prstGeom>
            <a:noFill/>
            <a:ln w="4763"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AU"/>
            </a:p>
          </p:txBody>
        </p:sp>
      </p:grpSp>
      <p:grpSp>
        <p:nvGrpSpPr>
          <p:cNvPr id="15" name="Group 23"/>
          <p:cNvGrpSpPr>
            <a:grpSpLocks/>
          </p:cNvGrpSpPr>
          <p:nvPr/>
        </p:nvGrpSpPr>
        <p:grpSpPr bwMode="auto">
          <a:xfrm>
            <a:off x="288925" y="4894263"/>
            <a:ext cx="1068388" cy="698500"/>
            <a:chOff x="413" y="3083"/>
            <a:chExt cx="673" cy="440"/>
          </a:xfrm>
        </p:grpSpPr>
        <p:sp>
          <p:nvSpPr>
            <p:cNvPr id="103" name="Oval 21"/>
            <p:cNvSpPr>
              <a:spLocks noChangeArrowheads="1"/>
            </p:cNvSpPr>
            <p:nvPr/>
          </p:nvSpPr>
          <p:spPr bwMode="auto">
            <a:xfrm>
              <a:off x="413" y="3083"/>
              <a:ext cx="673" cy="440"/>
            </a:xfrm>
            <a:prstGeom prst="ellipse">
              <a:avLst/>
            </a:prstGeom>
            <a:solidFill>
              <a:srgbClr val="FFFFFF"/>
            </a:solidFill>
            <a:ln w="0">
              <a:solidFill>
                <a:srgbClr val="FF0000"/>
              </a:solidFill>
              <a:prstDash val="solid"/>
              <a:round/>
              <a:headEnd/>
              <a:tailEnd/>
            </a:ln>
          </p:spPr>
          <p:txBody>
            <a:bodyPr vert="horz" wrap="square" lIns="91440" tIns="45720" rIns="91440" bIns="45720" numCol="1" anchor="t" anchorCtr="0" compatLnSpc="1">
              <a:prstTxWarp prst="textNoShape">
                <a:avLst/>
              </a:prstTxWarp>
            </a:bodyPr>
            <a:lstStyle/>
            <a:p>
              <a:endParaRPr lang="en-AU">
                <a:solidFill>
                  <a:srgbClr val="FF0000"/>
                </a:solidFill>
              </a:endParaRPr>
            </a:p>
          </p:txBody>
        </p:sp>
        <p:sp>
          <p:nvSpPr>
            <p:cNvPr id="104" name="Oval 22"/>
            <p:cNvSpPr>
              <a:spLocks noChangeArrowheads="1"/>
            </p:cNvSpPr>
            <p:nvPr/>
          </p:nvSpPr>
          <p:spPr bwMode="auto">
            <a:xfrm>
              <a:off x="413" y="3083"/>
              <a:ext cx="673" cy="440"/>
            </a:xfrm>
            <a:prstGeom prst="ellipse">
              <a:avLst/>
            </a:prstGeom>
            <a:noFill/>
            <a:ln w="4763" cap="rnd">
              <a:solidFill>
                <a:srgbClr val="FF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AU">
                <a:solidFill>
                  <a:srgbClr val="FF0000"/>
                </a:solidFill>
              </a:endParaRPr>
            </a:p>
          </p:txBody>
        </p:sp>
      </p:grpSp>
      <p:grpSp>
        <p:nvGrpSpPr>
          <p:cNvPr id="16" name="Group 26"/>
          <p:cNvGrpSpPr>
            <a:grpSpLocks/>
          </p:cNvGrpSpPr>
          <p:nvPr/>
        </p:nvGrpSpPr>
        <p:grpSpPr bwMode="auto">
          <a:xfrm>
            <a:off x="215900" y="5815013"/>
            <a:ext cx="1066800" cy="476250"/>
            <a:chOff x="367" y="3663"/>
            <a:chExt cx="672" cy="300"/>
          </a:xfrm>
        </p:grpSpPr>
        <p:sp>
          <p:nvSpPr>
            <p:cNvPr id="101" name="Oval 24"/>
            <p:cNvSpPr>
              <a:spLocks noChangeArrowheads="1"/>
            </p:cNvSpPr>
            <p:nvPr/>
          </p:nvSpPr>
          <p:spPr bwMode="auto">
            <a:xfrm>
              <a:off x="367" y="3663"/>
              <a:ext cx="672" cy="300"/>
            </a:xfrm>
            <a:prstGeom prst="ellipse">
              <a:avLst/>
            </a:pr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AU"/>
            </a:p>
          </p:txBody>
        </p:sp>
        <p:sp>
          <p:nvSpPr>
            <p:cNvPr id="102" name="Oval 25"/>
            <p:cNvSpPr>
              <a:spLocks noChangeArrowheads="1"/>
            </p:cNvSpPr>
            <p:nvPr/>
          </p:nvSpPr>
          <p:spPr bwMode="auto">
            <a:xfrm>
              <a:off x="367" y="3663"/>
              <a:ext cx="672" cy="300"/>
            </a:xfrm>
            <a:prstGeom prst="ellipse">
              <a:avLst/>
            </a:prstGeom>
            <a:noFill/>
            <a:ln w="4763"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AU"/>
            </a:p>
          </p:txBody>
        </p:sp>
      </p:grpSp>
      <p:grpSp>
        <p:nvGrpSpPr>
          <p:cNvPr id="17" name="Group 29"/>
          <p:cNvGrpSpPr>
            <a:grpSpLocks/>
          </p:cNvGrpSpPr>
          <p:nvPr/>
        </p:nvGrpSpPr>
        <p:grpSpPr bwMode="auto">
          <a:xfrm>
            <a:off x="1835150" y="5886450"/>
            <a:ext cx="1068388" cy="368300"/>
            <a:chOff x="1387" y="3708"/>
            <a:chExt cx="673" cy="232"/>
          </a:xfrm>
        </p:grpSpPr>
        <p:sp>
          <p:nvSpPr>
            <p:cNvPr id="99" name="Oval 27"/>
            <p:cNvSpPr>
              <a:spLocks noChangeArrowheads="1"/>
            </p:cNvSpPr>
            <p:nvPr/>
          </p:nvSpPr>
          <p:spPr bwMode="auto">
            <a:xfrm>
              <a:off x="1387" y="3708"/>
              <a:ext cx="673" cy="232"/>
            </a:xfrm>
            <a:prstGeom prst="ellipse">
              <a:avLst/>
            </a:pr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AU"/>
            </a:p>
          </p:txBody>
        </p:sp>
        <p:sp>
          <p:nvSpPr>
            <p:cNvPr id="100" name="Oval 28"/>
            <p:cNvSpPr>
              <a:spLocks noChangeArrowheads="1"/>
            </p:cNvSpPr>
            <p:nvPr/>
          </p:nvSpPr>
          <p:spPr bwMode="auto">
            <a:xfrm>
              <a:off x="1387" y="3708"/>
              <a:ext cx="673" cy="232"/>
            </a:xfrm>
            <a:prstGeom prst="ellipse">
              <a:avLst/>
            </a:prstGeom>
            <a:noFill/>
            <a:ln w="4763"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AU"/>
            </a:p>
          </p:txBody>
        </p:sp>
      </p:grpSp>
      <p:sp>
        <p:nvSpPr>
          <p:cNvPr id="18" name="Freeform 30"/>
          <p:cNvSpPr>
            <a:spLocks noEditPoints="1"/>
          </p:cNvSpPr>
          <p:nvPr/>
        </p:nvSpPr>
        <p:spPr bwMode="auto">
          <a:xfrm>
            <a:off x="1501775" y="1841500"/>
            <a:ext cx="4763" cy="4341813"/>
          </a:xfrm>
          <a:custGeom>
            <a:avLst/>
            <a:gdLst>
              <a:gd name="T0" fmla="*/ 25 w 25"/>
              <a:gd name="T1" fmla="*/ 362 h 22325"/>
              <a:gd name="T2" fmla="*/ 25 w 25"/>
              <a:gd name="T3" fmla="*/ 787 h 22325"/>
              <a:gd name="T4" fmla="*/ 13 w 25"/>
              <a:gd name="T5" fmla="*/ 1150 h 22325"/>
              <a:gd name="T6" fmla="*/ 0 w 25"/>
              <a:gd name="T7" fmla="*/ 1487 h 22325"/>
              <a:gd name="T8" fmla="*/ 0 w 25"/>
              <a:gd name="T9" fmla="*/ 1762 h 22325"/>
              <a:gd name="T10" fmla="*/ 13 w 25"/>
              <a:gd name="T11" fmla="*/ 2100 h 22325"/>
              <a:gd name="T12" fmla="*/ 25 w 25"/>
              <a:gd name="T13" fmla="*/ 2462 h 22325"/>
              <a:gd name="T14" fmla="*/ 25 w 25"/>
              <a:gd name="T15" fmla="*/ 2987 h 22325"/>
              <a:gd name="T16" fmla="*/ 25 w 25"/>
              <a:gd name="T17" fmla="*/ 3412 h 22325"/>
              <a:gd name="T18" fmla="*/ 13 w 25"/>
              <a:gd name="T19" fmla="*/ 3775 h 22325"/>
              <a:gd name="T20" fmla="*/ 0 w 25"/>
              <a:gd name="T21" fmla="*/ 4112 h 22325"/>
              <a:gd name="T22" fmla="*/ 0 w 25"/>
              <a:gd name="T23" fmla="*/ 4387 h 22325"/>
              <a:gd name="T24" fmla="*/ 13 w 25"/>
              <a:gd name="T25" fmla="*/ 4725 h 22325"/>
              <a:gd name="T26" fmla="*/ 25 w 25"/>
              <a:gd name="T27" fmla="*/ 5087 h 22325"/>
              <a:gd name="T28" fmla="*/ 25 w 25"/>
              <a:gd name="T29" fmla="*/ 5612 h 22325"/>
              <a:gd name="T30" fmla="*/ 25 w 25"/>
              <a:gd name="T31" fmla="*/ 6037 h 22325"/>
              <a:gd name="T32" fmla="*/ 13 w 25"/>
              <a:gd name="T33" fmla="*/ 6400 h 22325"/>
              <a:gd name="T34" fmla="*/ 0 w 25"/>
              <a:gd name="T35" fmla="*/ 6737 h 22325"/>
              <a:gd name="T36" fmla="*/ 0 w 25"/>
              <a:gd name="T37" fmla="*/ 7012 h 22325"/>
              <a:gd name="T38" fmla="*/ 13 w 25"/>
              <a:gd name="T39" fmla="*/ 7350 h 22325"/>
              <a:gd name="T40" fmla="*/ 25 w 25"/>
              <a:gd name="T41" fmla="*/ 7712 h 22325"/>
              <a:gd name="T42" fmla="*/ 25 w 25"/>
              <a:gd name="T43" fmla="*/ 8237 h 22325"/>
              <a:gd name="T44" fmla="*/ 25 w 25"/>
              <a:gd name="T45" fmla="*/ 8662 h 22325"/>
              <a:gd name="T46" fmla="*/ 13 w 25"/>
              <a:gd name="T47" fmla="*/ 9025 h 22325"/>
              <a:gd name="T48" fmla="*/ 0 w 25"/>
              <a:gd name="T49" fmla="*/ 9362 h 22325"/>
              <a:gd name="T50" fmla="*/ 0 w 25"/>
              <a:gd name="T51" fmla="*/ 9637 h 22325"/>
              <a:gd name="T52" fmla="*/ 13 w 25"/>
              <a:gd name="T53" fmla="*/ 9975 h 22325"/>
              <a:gd name="T54" fmla="*/ 25 w 25"/>
              <a:gd name="T55" fmla="*/ 10337 h 22325"/>
              <a:gd name="T56" fmla="*/ 25 w 25"/>
              <a:gd name="T57" fmla="*/ 10862 h 22325"/>
              <a:gd name="T58" fmla="*/ 25 w 25"/>
              <a:gd name="T59" fmla="*/ 11287 h 22325"/>
              <a:gd name="T60" fmla="*/ 13 w 25"/>
              <a:gd name="T61" fmla="*/ 11650 h 22325"/>
              <a:gd name="T62" fmla="*/ 0 w 25"/>
              <a:gd name="T63" fmla="*/ 11987 h 22325"/>
              <a:gd name="T64" fmla="*/ 0 w 25"/>
              <a:gd name="T65" fmla="*/ 12262 h 22325"/>
              <a:gd name="T66" fmla="*/ 13 w 25"/>
              <a:gd name="T67" fmla="*/ 12600 h 22325"/>
              <a:gd name="T68" fmla="*/ 25 w 25"/>
              <a:gd name="T69" fmla="*/ 12962 h 22325"/>
              <a:gd name="T70" fmla="*/ 25 w 25"/>
              <a:gd name="T71" fmla="*/ 13487 h 22325"/>
              <a:gd name="T72" fmla="*/ 25 w 25"/>
              <a:gd name="T73" fmla="*/ 13912 h 22325"/>
              <a:gd name="T74" fmla="*/ 13 w 25"/>
              <a:gd name="T75" fmla="*/ 14275 h 22325"/>
              <a:gd name="T76" fmla="*/ 0 w 25"/>
              <a:gd name="T77" fmla="*/ 14612 h 22325"/>
              <a:gd name="T78" fmla="*/ 0 w 25"/>
              <a:gd name="T79" fmla="*/ 14887 h 22325"/>
              <a:gd name="T80" fmla="*/ 13 w 25"/>
              <a:gd name="T81" fmla="*/ 15225 h 22325"/>
              <a:gd name="T82" fmla="*/ 25 w 25"/>
              <a:gd name="T83" fmla="*/ 15587 h 22325"/>
              <a:gd name="T84" fmla="*/ 25 w 25"/>
              <a:gd name="T85" fmla="*/ 16112 h 22325"/>
              <a:gd name="T86" fmla="*/ 25 w 25"/>
              <a:gd name="T87" fmla="*/ 16537 h 22325"/>
              <a:gd name="T88" fmla="*/ 13 w 25"/>
              <a:gd name="T89" fmla="*/ 16900 h 22325"/>
              <a:gd name="T90" fmla="*/ 0 w 25"/>
              <a:gd name="T91" fmla="*/ 17237 h 22325"/>
              <a:gd name="T92" fmla="*/ 0 w 25"/>
              <a:gd name="T93" fmla="*/ 17512 h 22325"/>
              <a:gd name="T94" fmla="*/ 13 w 25"/>
              <a:gd name="T95" fmla="*/ 17850 h 22325"/>
              <a:gd name="T96" fmla="*/ 25 w 25"/>
              <a:gd name="T97" fmla="*/ 18212 h 22325"/>
              <a:gd name="T98" fmla="*/ 25 w 25"/>
              <a:gd name="T99" fmla="*/ 18737 h 22325"/>
              <a:gd name="T100" fmla="*/ 25 w 25"/>
              <a:gd name="T101" fmla="*/ 19162 h 22325"/>
              <a:gd name="T102" fmla="*/ 13 w 25"/>
              <a:gd name="T103" fmla="*/ 19525 h 22325"/>
              <a:gd name="T104" fmla="*/ 0 w 25"/>
              <a:gd name="T105" fmla="*/ 19862 h 22325"/>
              <a:gd name="T106" fmla="*/ 0 w 25"/>
              <a:gd name="T107" fmla="*/ 20137 h 22325"/>
              <a:gd name="T108" fmla="*/ 13 w 25"/>
              <a:gd name="T109" fmla="*/ 20475 h 22325"/>
              <a:gd name="T110" fmla="*/ 25 w 25"/>
              <a:gd name="T111" fmla="*/ 20837 h 22325"/>
              <a:gd name="T112" fmla="*/ 25 w 25"/>
              <a:gd name="T113" fmla="*/ 21362 h 22325"/>
              <a:gd name="T114" fmla="*/ 25 w 25"/>
              <a:gd name="T115" fmla="*/ 21787 h 22325"/>
              <a:gd name="T116" fmla="*/ 13 w 25"/>
              <a:gd name="T117" fmla="*/ 22150 h 223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25" h="22325">
                <a:moveTo>
                  <a:pt x="25" y="12"/>
                </a:moveTo>
                <a:lnTo>
                  <a:pt x="25" y="87"/>
                </a:lnTo>
                <a:cubicBezTo>
                  <a:pt x="25" y="94"/>
                  <a:pt x="20" y="100"/>
                  <a:pt x="13" y="100"/>
                </a:cubicBezTo>
                <a:cubicBezTo>
                  <a:pt x="6" y="100"/>
                  <a:pt x="0" y="94"/>
                  <a:pt x="0" y="87"/>
                </a:cubicBezTo>
                <a:lnTo>
                  <a:pt x="0" y="12"/>
                </a:lnTo>
                <a:cubicBezTo>
                  <a:pt x="0" y="5"/>
                  <a:pt x="6" y="0"/>
                  <a:pt x="13" y="0"/>
                </a:cubicBezTo>
                <a:cubicBezTo>
                  <a:pt x="20" y="0"/>
                  <a:pt x="25" y="5"/>
                  <a:pt x="25" y="12"/>
                </a:cubicBezTo>
                <a:close/>
                <a:moveTo>
                  <a:pt x="25" y="187"/>
                </a:moveTo>
                <a:lnTo>
                  <a:pt x="25" y="262"/>
                </a:lnTo>
                <a:cubicBezTo>
                  <a:pt x="25" y="269"/>
                  <a:pt x="20" y="275"/>
                  <a:pt x="13" y="275"/>
                </a:cubicBezTo>
                <a:cubicBezTo>
                  <a:pt x="6" y="275"/>
                  <a:pt x="0" y="269"/>
                  <a:pt x="0" y="262"/>
                </a:cubicBezTo>
                <a:lnTo>
                  <a:pt x="0" y="187"/>
                </a:lnTo>
                <a:cubicBezTo>
                  <a:pt x="0" y="180"/>
                  <a:pt x="6" y="175"/>
                  <a:pt x="13" y="175"/>
                </a:cubicBezTo>
                <a:cubicBezTo>
                  <a:pt x="20" y="175"/>
                  <a:pt x="25" y="180"/>
                  <a:pt x="25" y="187"/>
                </a:cubicBezTo>
                <a:close/>
                <a:moveTo>
                  <a:pt x="25" y="362"/>
                </a:moveTo>
                <a:lnTo>
                  <a:pt x="25" y="437"/>
                </a:lnTo>
                <a:cubicBezTo>
                  <a:pt x="25" y="444"/>
                  <a:pt x="20" y="450"/>
                  <a:pt x="13" y="450"/>
                </a:cubicBezTo>
                <a:cubicBezTo>
                  <a:pt x="6" y="450"/>
                  <a:pt x="0" y="444"/>
                  <a:pt x="0" y="437"/>
                </a:cubicBezTo>
                <a:lnTo>
                  <a:pt x="0" y="362"/>
                </a:lnTo>
                <a:cubicBezTo>
                  <a:pt x="0" y="355"/>
                  <a:pt x="6" y="350"/>
                  <a:pt x="13" y="350"/>
                </a:cubicBezTo>
                <a:cubicBezTo>
                  <a:pt x="20" y="350"/>
                  <a:pt x="25" y="355"/>
                  <a:pt x="25" y="362"/>
                </a:cubicBezTo>
                <a:close/>
                <a:moveTo>
                  <a:pt x="25" y="537"/>
                </a:moveTo>
                <a:lnTo>
                  <a:pt x="25" y="612"/>
                </a:lnTo>
                <a:cubicBezTo>
                  <a:pt x="25" y="619"/>
                  <a:pt x="20" y="625"/>
                  <a:pt x="13" y="625"/>
                </a:cubicBezTo>
                <a:cubicBezTo>
                  <a:pt x="6" y="625"/>
                  <a:pt x="0" y="619"/>
                  <a:pt x="0" y="612"/>
                </a:cubicBezTo>
                <a:lnTo>
                  <a:pt x="0" y="537"/>
                </a:lnTo>
                <a:cubicBezTo>
                  <a:pt x="0" y="530"/>
                  <a:pt x="6" y="525"/>
                  <a:pt x="13" y="525"/>
                </a:cubicBezTo>
                <a:cubicBezTo>
                  <a:pt x="20" y="525"/>
                  <a:pt x="25" y="530"/>
                  <a:pt x="25" y="537"/>
                </a:cubicBezTo>
                <a:close/>
                <a:moveTo>
                  <a:pt x="25" y="712"/>
                </a:moveTo>
                <a:lnTo>
                  <a:pt x="25" y="787"/>
                </a:lnTo>
                <a:cubicBezTo>
                  <a:pt x="25" y="794"/>
                  <a:pt x="20" y="800"/>
                  <a:pt x="13" y="800"/>
                </a:cubicBezTo>
                <a:cubicBezTo>
                  <a:pt x="6" y="800"/>
                  <a:pt x="0" y="794"/>
                  <a:pt x="0" y="787"/>
                </a:cubicBezTo>
                <a:lnTo>
                  <a:pt x="0" y="712"/>
                </a:lnTo>
                <a:cubicBezTo>
                  <a:pt x="0" y="705"/>
                  <a:pt x="6" y="700"/>
                  <a:pt x="13" y="700"/>
                </a:cubicBezTo>
                <a:cubicBezTo>
                  <a:pt x="20" y="700"/>
                  <a:pt x="25" y="705"/>
                  <a:pt x="25" y="712"/>
                </a:cubicBezTo>
                <a:close/>
                <a:moveTo>
                  <a:pt x="25" y="887"/>
                </a:moveTo>
                <a:lnTo>
                  <a:pt x="25" y="962"/>
                </a:lnTo>
                <a:cubicBezTo>
                  <a:pt x="25" y="969"/>
                  <a:pt x="20" y="975"/>
                  <a:pt x="13" y="975"/>
                </a:cubicBezTo>
                <a:cubicBezTo>
                  <a:pt x="6" y="975"/>
                  <a:pt x="0" y="969"/>
                  <a:pt x="0" y="962"/>
                </a:cubicBezTo>
                <a:lnTo>
                  <a:pt x="0" y="887"/>
                </a:lnTo>
                <a:cubicBezTo>
                  <a:pt x="0" y="880"/>
                  <a:pt x="6" y="875"/>
                  <a:pt x="13" y="875"/>
                </a:cubicBezTo>
                <a:cubicBezTo>
                  <a:pt x="20" y="875"/>
                  <a:pt x="25" y="880"/>
                  <a:pt x="25" y="887"/>
                </a:cubicBezTo>
                <a:close/>
                <a:moveTo>
                  <a:pt x="25" y="1062"/>
                </a:moveTo>
                <a:lnTo>
                  <a:pt x="25" y="1137"/>
                </a:lnTo>
                <a:cubicBezTo>
                  <a:pt x="25" y="1144"/>
                  <a:pt x="20" y="1150"/>
                  <a:pt x="13" y="1150"/>
                </a:cubicBezTo>
                <a:cubicBezTo>
                  <a:pt x="6" y="1150"/>
                  <a:pt x="0" y="1144"/>
                  <a:pt x="0" y="1137"/>
                </a:cubicBezTo>
                <a:lnTo>
                  <a:pt x="0" y="1062"/>
                </a:lnTo>
                <a:cubicBezTo>
                  <a:pt x="0" y="1055"/>
                  <a:pt x="6" y="1050"/>
                  <a:pt x="13" y="1050"/>
                </a:cubicBezTo>
                <a:cubicBezTo>
                  <a:pt x="20" y="1050"/>
                  <a:pt x="25" y="1055"/>
                  <a:pt x="25" y="1062"/>
                </a:cubicBezTo>
                <a:close/>
                <a:moveTo>
                  <a:pt x="25" y="1237"/>
                </a:moveTo>
                <a:lnTo>
                  <a:pt x="25" y="1312"/>
                </a:lnTo>
                <a:cubicBezTo>
                  <a:pt x="25" y="1319"/>
                  <a:pt x="20" y="1325"/>
                  <a:pt x="13" y="1325"/>
                </a:cubicBezTo>
                <a:cubicBezTo>
                  <a:pt x="6" y="1325"/>
                  <a:pt x="0" y="1319"/>
                  <a:pt x="0" y="1312"/>
                </a:cubicBezTo>
                <a:lnTo>
                  <a:pt x="0" y="1237"/>
                </a:lnTo>
                <a:cubicBezTo>
                  <a:pt x="0" y="1230"/>
                  <a:pt x="6" y="1225"/>
                  <a:pt x="13" y="1225"/>
                </a:cubicBezTo>
                <a:cubicBezTo>
                  <a:pt x="20" y="1225"/>
                  <a:pt x="25" y="1230"/>
                  <a:pt x="25" y="1237"/>
                </a:cubicBezTo>
                <a:close/>
                <a:moveTo>
                  <a:pt x="25" y="1412"/>
                </a:moveTo>
                <a:lnTo>
                  <a:pt x="25" y="1487"/>
                </a:lnTo>
                <a:cubicBezTo>
                  <a:pt x="25" y="1494"/>
                  <a:pt x="20" y="1500"/>
                  <a:pt x="13" y="1500"/>
                </a:cubicBezTo>
                <a:cubicBezTo>
                  <a:pt x="6" y="1500"/>
                  <a:pt x="0" y="1494"/>
                  <a:pt x="0" y="1487"/>
                </a:cubicBezTo>
                <a:lnTo>
                  <a:pt x="0" y="1412"/>
                </a:lnTo>
                <a:cubicBezTo>
                  <a:pt x="0" y="1405"/>
                  <a:pt x="6" y="1400"/>
                  <a:pt x="13" y="1400"/>
                </a:cubicBezTo>
                <a:cubicBezTo>
                  <a:pt x="20" y="1400"/>
                  <a:pt x="25" y="1405"/>
                  <a:pt x="25" y="1412"/>
                </a:cubicBezTo>
                <a:close/>
                <a:moveTo>
                  <a:pt x="25" y="1587"/>
                </a:moveTo>
                <a:lnTo>
                  <a:pt x="25" y="1662"/>
                </a:lnTo>
                <a:cubicBezTo>
                  <a:pt x="25" y="1669"/>
                  <a:pt x="20" y="1675"/>
                  <a:pt x="13" y="1675"/>
                </a:cubicBezTo>
                <a:cubicBezTo>
                  <a:pt x="6" y="1675"/>
                  <a:pt x="0" y="1669"/>
                  <a:pt x="0" y="1662"/>
                </a:cubicBezTo>
                <a:lnTo>
                  <a:pt x="0" y="1587"/>
                </a:lnTo>
                <a:cubicBezTo>
                  <a:pt x="0" y="1580"/>
                  <a:pt x="6" y="1575"/>
                  <a:pt x="13" y="1575"/>
                </a:cubicBezTo>
                <a:cubicBezTo>
                  <a:pt x="20" y="1575"/>
                  <a:pt x="25" y="1580"/>
                  <a:pt x="25" y="1587"/>
                </a:cubicBezTo>
                <a:close/>
                <a:moveTo>
                  <a:pt x="25" y="1762"/>
                </a:moveTo>
                <a:lnTo>
                  <a:pt x="25" y="1837"/>
                </a:lnTo>
                <a:cubicBezTo>
                  <a:pt x="25" y="1844"/>
                  <a:pt x="20" y="1850"/>
                  <a:pt x="13" y="1850"/>
                </a:cubicBezTo>
                <a:cubicBezTo>
                  <a:pt x="6" y="1850"/>
                  <a:pt x="0" y="1844"/>
                  <a:pt x="0" y="1837"/>
                </a:cubicBezTo>
                <a:lnTo>
                  <a:pt x="0" y="1762"/>
                </a:lnTo>
                <a:cubicBezTo>
                  <a:pt x="0" y="1755"/>
                  <a:pt x="6" y="1750"/>
                  <a:pt x="13" y="1750"/>
                </a:cubicBezTo>
                <a:cubicBezTo>
                  <a:pt x="20" y="1750"/>
                  <a:pt x="25" y="1755"/>
                  <a:pt x="25" y="1762"/>
                </a:cubicBezTo>
                <a:close/>
                <a:moveTo>
                  <a:pt x="25" y="1937"/>
                </a:moveTo>
                <a:lnTo>
                  <a:pt x="25" y="2012"/>
                </a:lnTo>
                <a:cubicBezTo>
                  <a:pt x="25" y="2019"/>
                  <a:pt x="20" y="2025"/>
                  <a:pt x="13" y="2025"/>
                </a:cubicBezTo>
                <a:cubicBezTo>
                  <a:pt x="6" y="2025"/>
                  <a:pt x="0" y="2019"/>
                  <a:pt x="0" y="2012"/>
                </a:cubicBezTo>
                <a:lnTo>
                  <a:pt x="0" y="1937"/>
                </a:lnTo>
                <a:cubicBezTo>
                  <a:pt x="0" y="1930"/>
                  <a:pt x="6" y="1925"/>
                  <a:pt x="13" y="1925"/>
                </a:cubicBezTo>
                <a:cubicBezTo>
                  <a:pt x="20" y="1925"/>
                  <a:pt x="25" y="1930"/>
                  <a:pt x="25" y="1937"/>
                </a:cubicBezTo>
                <a:close/>
                <a:moveTo>
                  <a:pt x="25" y="2112"/>
                </a:moveTo>
                <a:lnTo>
                  <a:pt x="25" y="2187"/>
                </a:lnTo>
                <a:cubicBezTo>
                  <a:pt x="25" y="2194"/>
                  <a:pt x="20" y="2200"/>
                  <a:pt x="13" y="2200"/>
                </a:cubicBezTo>
                <a:cubicBezTo>
                  <a:pt x="6" y="2200"/>
                  <a:pt x="0" y="2194"/>
                  <a:pt x="0" y="2187"/>
                </a:cubicBezTo>
                <a:lnTo>
                  <a:pt x="0" y="2112"/>
                </a:lnTo>
                <a:cubicBezTo>
                  <a:pt x="0" y="2105"/>
                  <a:pt x="6" y="2100"/>
                  <a:pt x="13" y="2100"/>
                </a:cubicBezTo>
                <a:cubicBezTo>
                  <a:pt x="20" y="2100"/>
                  <a:pt x="25" y="2105"/>
                  <a:pt x="25" y="2112"/>
                </a:cubicBezTo>
                <a:close/>
                <a:moveTo>
                  <a:pt x="25" y="2287"/>
                </a:moveTo>
                <a:lnTo>
                  <a:pt x="25" y="2362"/>
                </a:lnTo>
                <a:cubicBezTo>
                  <a:pt x="25" y="2369"/>
                  <a:pt x="20" y="2375"/>
                  <a:pt x="13" y="2375"/>
                </a:cubicBezTo>
                <a:cubicBezTo>
                  <a:pt x="6" y="2375"/>
                  <a:pt x="0" y="2369"/>
                  <a:pt x="0" y="2362"/>
                </a:cubicBezTo>
                <a:lnTo>
                  <a:pt x="0" y="2287"/>
                </a:lnTo>
                <a:cubicBezTo>
                  <a:pt x="0" y="2280"/>
                  <a:pt x="6" y="2275"/>
                  <a:pt x="13" y="2275"/>
                </a:cubicBezTo>
                <a:cubicBezTo>
                  <a:pt x="20" y="2275"/>
                  <a:pt x="25" y="2280"/>
                  <a:pt x="25" y="2287"/>
                </a:cubicBezTo>
                <a:close/>
                <a:moveTo>
                  <a:pt x="25" y="2462"/>
                </a:moveTo>
                <a:lnTo>
                  <a:pt x="25" y="2537"/>
                </a:lnTo>
                <a:cubicBezTo>
                  <a:pt x="25" y="2544"/>
                  <a:pt x="20" y="2550"/>
                  <a:pt x="13" y="2550"/>
                </a:cubicBezTo>
                <a:cubicBezTo>
                  <a:pt x="6" y="2550"/>
                  <a:pt x="0" y="2544"/>
                  <a:pt x="0" y="2537"/>
                </a:cubicBezTo>
                <a:lnTo>
                  <a:pt x="0" y="2462"/>
                </a:lnTo>
                <a:cubicBezTo>
                  <a:pt x="0" y="2455"/>
                  <a:pt x="6" y="2450"/>
                  <a:pt x="13" y="2450"/>
                </a:cubicBezTo>
                <a:cubicBezTo>
                  <a:pt x="20" y="2450"/>
                  <a:pt x="25" y="2455"/>
                  <a:pt x="25" y="2462"/>
                </a:cubicBezTo>
                <a:close/>
                <a:moveTo>
                  <a:pt x="25" y="2637"/>
                </a:moveTo>
                <a:lnTo>
                  <a:pt x="25" y="2712"/>
                </a:lnTo>
                <a:cubicBezTo>
                  <a:pt x="25" y="2719"/>
                  <a:pt x="20" y="2725"/>
                  <a:pt x="13" y="2725"/>
                </a:cubicBezTo>
                <a:cubicBezTo>
                  <a:pt x="6" y="2725"/>
                  <a:pt x="0" y="2719"/>
                  <a:pt x="0" y="2712"/>
                </a:cubicBezTo>
                <a:lnTo>
                  <a:pt x="0" y="2637"/>
                </a:lnTo>
                <a:cubicBezTo>
                  <a:pt x="0" y="2630"/>
                  <a:pt x="6" y="2625"/>
                  <a:pt x="13" y="2625"/>
                </a:cubicBezTo>
                <a:cubicBezTo>
                  <a:pt x="20" y="2625"/>
                  <a:pt x="25" y="2630"/>
                  <a:pt x="25" y="2637"/>
                </a:cubicBezTo>
                <a:close/>
                <a:moveTo>
                  <a:pt x="25" y="2812"/>
                </a:moveTo>
                <a:lnTo>
                  <a:pt x="25" y="2887"/>
                </a:lnTo>
                <a:cubicBezTo>
                  <a:pt x="25" y="2894"/>
                  <a:pt x="20" y="2900"/>
                  <a:pt x="13" y="2900"/>
                </a:cubicBezTo>
                <a:cubicBezTo>
                  <a:pt x="6" y="2900"/>
                  <a:pt x="0" y="2894"/>
                  <a:pt x="0" y="2887"/>
                </a:cubicBezTo>
                <a:lnTo>
                  <a:pt x="0" y="2812"/>
                </a:lnTo>
                <a:cubicBezTo>
                  <a:pt x="0" y="2805"/>
                  <a:pt x="6" y="2800"/>
                  <a:pt x="13" y="2800"/>
                </a:cubicBezTo>
                <a:cubicBezTo>
                  <a:pt x="20" y="2800"/>
                  <a:pt x="25" y="2805"/>
                  <a:pt x="25" y="2812"/>
                </a:cubicBezTo>
                <a:close/>
                <a:moveTo>
                  <a:pt x="25" y="2987"/>
                </a:moveTo>
                <a:lnTo>
                  <a:pt x="25" y="3062"/>
                </a:lnTo>
                <a:cubicBezTo>
                  <a:pt x="25" y="3069"/>
                  <a:pt x="20" y="3075"/>
                  <a:pt x="13" y="3075"/>
                </a:cubicBezTo>
                <a:cubicBezTo>
                  <a:pt x="6" y="3075"/>
                  <a:pt x="0" y="3069"/>
                  <a:pt x="0" y="3062"/>
                </a:cubicBezTo>
                <a:lnTo>
                  <a:pt x="0" y="2987"/>
                </a:lnTo>
                <a:cubicBezTo>
                  <a:pt x="0" y="2980"/>
                  <a:pt x="6" y="2975"/>
                  <a:pt x="13" y="2975"/>
                </a:cubicBezTo>
                <a:cubicBezTo>
                  <a:pt x="20" y="2975"/>
                  <a:pt x="25" y="2980"/>
                  <a:pt x="25" y="2987"/>
                </a:cubicBezTo>
                <a:close/>
                <a:moveTo>
                  <a:pt x="25" y="3162"/>
                </a:moveTo>
                <a:lnTo>
                  <a:pt x="25" y="3237"/>
                </a:lnTo>
                <a:cubicBezTo>
                  <a:pt x="25" y="3244"/>
                  <a:pt x="20" y="3250"/>
                  <a:pt x="13" y="3250"/>
                </a:cubicBezTo>
                <a:cubicBezTo>
                  <a:pt x="6" y="3250"/>
                  <a:pt x="0" y="3244"/>
                  <a:pt x="0" y="3237"/>
                </a:cubicBezTo>
                <a:lnTo>
                  <a:pt x="0" y="3162"/>
                </a:lnTo>
                <a:cubicBezTo>
                  <a:pt x="0" y="3155"/>
                  <a:pt x="6" y="3150"/>
                  <a:pt x="13" y="3150"/>
                </a:cubicBezTo>
                <a:cubicBezTo>
                  <a:pt x="20" y="3150"/>
                  <a:pt x="25" y="3155"/>
                  <a:pt x="25" y="3162"/>
                </a:cubicBezTo>
                <a:close/>
                <a:moveTo>
                  <a:pt x="25" y="3337"/>
                </a:moveTo>
                <a:lnTo>
                  <a:pt x="25" y="3412"/>
                </a:lnTo>
                <a:cubicBezTo>
                  <a:pt x="25" y="3419"/>
                  <a:pt x="20" y="3425"/>
                  <a:pt x="13" y="3425"/>
                </a:cubicBezTo>
                <a:cubicBezTo>
                  <a:pt x="6" y="3425"/>
                  <a:pt x="0" y="3419"/>
                  <a:pt x="0" y="3412"/>
                </a:cubicBezTo>
                <a:lnTo>
                  <a:pt x="0" y="3337"/>
                </a:lnTo>
                <a:cubicBezTo>
                  <a:pt x="0" y="3330"/>
                  <a:pt x="6" y="3325"/>
                  <a:pt x="13" y="3325"/>
                </a:cubicBezTo>
                <a:cubicBezTo>
                  <a:pt x="20" y="3325"/>
                  <a:pt x="25" y="3330"/>
                  <a:pt x="25" y="3337"/>
                </a:cubicBezTo>
                <a:close/>
                <a:moveTo>
                  <a:pt x="25" y="3512"/>
                </a:moveTo>
                <a:lnTo>
                  <a:pt x="25" y="3587"/>
                </a:lnTo>
                <a:cubicBezTo>
                  <a:pt x="25" y="3594"/>
                  <a:pt x="20" y="3600"/>
                  <a:pt x="13" y="3600"/>
                </a:cubicBezTo>
                <a:cubicBezTo>
                  <a:pt x="6" y="3600"/>
                  <a:pt x="0" y="3594"/>
                  <a:pt x="0" y="3587"/>
                </a:cubicBezTo>
                <a:lnTo>
                  <a:pt x="0" y="3512"/>
                </a:lnTo>
                <a:cubicBezTo>
                  <a:pt x="0" y="3505"/>
                  <a:pt x="6" y="3500"/>
                  <a:pt x="13" y="3500"/>
                </a:cubicBezTo>
                <a:cubicBezTo>
                  <a:pt x="20" y="3500"/>
                  <a:pt x="25" y="3505"/>
                  <a:pt x="25" y="3512"/>
                </a:cubicBezTo>
                <a:close/>
                <a:moveTo>
                  <a:pt x="25" y="3687"/>
                </a:moveTo>
                <a:lnTo>
                  <a:pt x="25" y="3762"/>
                </a:lnTo>
                <a:cubicBezTo>
                  <a:pt x="25" y="3769"/>
                  <a:pt x="20" y="3775"/>
                  <a:pt x="13" y="3775"/>
                </a:cubicBezTo>
                <a:cubicBezTo>
                  <a:pt x="6" y="3775"/>
                  <a:pt x="0" y="3769"/>
                  <a:pt x="0" y="3762"/>
                </a:cubicBezTo>
                <a:lnTo>
                  <a:pt x="0" y="3687"/>
                </a:lnTo>
                <a:cubicBezTo>
                  <a:pt x="0" y="3680"/>
                  <a:pt x="6" y="3675"/>
                  <a:pt x="13" y="3675"/>
                </a:cubicBezTo>
                <a:cubicBezTo>
                  <a:pt x="20" y="3675"/>
                  <a:pt x="25" y="3680"/>
                  <a:pt x="25" y="3687"/>
                </a:cubicBezTo>
                <a:close/>
                <a:moveTo>
                  <a:pt x="25" y="3862"/>
                </a:moveTo>
                <a:lnTo>
                  <a:pt x="25" y="3937"/>
                </a:lnTo>
                <a:cubicBezTo>
                  <a:pt x="25" y="3944"/>
                  <a:pt x="20" y="3950"/>
                  <a:pt x="13" y="3950"/>
                </a:cubicBezTo>
                <a:cubicBezTo>
                  <a:pt x="6" y="3950"/>
                  <a:pt x="0" y="3944"/>
                  <a:pt x="0" y="3937"/>
                </a:cubicBezTo>
                <a:lnTo>
                  <a:pt x="0" y="3862"/>
                </a:lnTo>
                <a:cubicBezTo>
                  <a:pt x="0" y="3855"/>
                  <a:pt x="6" y="3850"/>
                  <a:pt x="13" y="3850"/>
                </a:cubicBezTo>
                <a:cubicBezTo>
                  <a:pt x="20" y="3850"/>
                  <a:pt x="25" y="3855"/>
                  <a:pt x="25" y="3862"/>
                </a:cubicBezTo>
                <a:close/>
                <a:moveTo>
                  <a:pt x="25" y="4037"/>
                </a:moveTo>
                <a:lnTo>
                  <a:pt x="25" y="4112"/>
                </a:lnTo>
                <a:cubicBezTo>
                  <a:pt x="25" y="4119"/>
                  <a:pt x="20" y="4125"/>
                  <a:pt x="13" y="4125"/>
                </a:cubicBezTo>
                <a:cubicBezTo>
                  <a:pt x="6" y="4125"/>
                  <a:pt x="0" y="4119"/>
                  <a:pt x="0" y="4112"/>
                </a:cubicBezTo>
                <a:lnTo>
                  <a:pt x="0" y="4037"/>
                </a:lnTo>
                <a:cubicBezTo>
                  <a:pt x="0" y="4030"/>
                  <a:pt x="6" y="4025"/>
                  <a:pt x="13" y="4025"/>
                </a:cubicBezTo>
                <a:cubicBezTo>
                  <a:pt x="20" y="4025"/>
                  <a:pt x="25" y="4030"/>
                  <a:pt x="25" y="4037"/>
                </a:cubicBezTo>
                <a:close/>
                <a:moveTo>
                  <a:pt x="25" y="4212"/>
                </a:moveTo>
                <a:lnTo>
                  <a:pt x="25" y="4287"/>
                </a:lnTo>
                <a:cubicBezTo>
                  <a:pt x="25" y="4294"/>
                  <a:pt x="20" y="4300"/>
                  <a:pt x="13" y="4300"/>
                </a:cubicBezTo>
                <a:cubicBezTo>
                  <a:pt x="6" y="4300"/>
                  <a:pt x="0" y="4294"/>
                  <a:pt x="0" y="4287"/>
                </a:cubicBezTo>
                <a:lnTo>
                  <a:pt x="0" y="4212"/>
                </a:lnTo>
                <a:cubicBezTo>
                  <a:pt x="0" y="4205"/>
                  <a:pt x="6" y="4200"/>
                  <a:pt x="13" y="4200"/>
                </a:cubicBezTo>
                <a:cubicBezTo>
                  <a:pt x="20" y="4200"/>
                  <a:pt x="25" y="4205"/>
                  <a:pt x="25" y="4212"/>
                </a:cubicBezTo>
                <a:close/>
                <a:moveTo>
                  <a:pt x="25" y="4387"/>
                </a:moveTo>
                <a:lnTo>
                  <a:pt x="25" y="4462"/>
                </a:lnTo>
                <a:cubicBezTo>
                  <a:pt x="25" y="4469"/>
                  <a:pt x="20" y="4475"/>
                  <a:pt x="13" y="4475"/>
                </a:cubicBezTo>
                <a:cubicBezTo>
                  <a:pt x="6" y="4475"/>
                  <a:pt x="0" y="4469"/>
                  <a:pt x="0" y="4462"/>
                </a:cubicBezTo>
                <a:lnTo>
                  <a:pt x="0" y="4387"/>
                </a:lnTo>
                <a:cubicBezTo>
                  <a:pt x="0" y="4380"/>
                  <a:pt x="6" y="4375"/>
                  <a:pt x="13" y="4375"/>
                </a:cubicBezTo>
                <a:cubicBezTo>
                  <a:pt x="20" y="4375"/>
                  <a:pt x="25" y="4380"/>
                  <a:pt x="25" y="4387"/>
                </a:cubicBezTo>
                <a:close/>
                <a:moveTo>
                  <a:pt x="25" y="4562"/>
                </a:moveTo>
                <a:lnTo>
                  <a:pt x="25" y="4637"/>
                </a:lnTo>
                <a:cubicBezTo>
                  <a:pt x="25" y="4644"/>
                  <a:pt x="20" y="4650"/>
                  <a:pt x="13" y="4650"/>
                </a:cubicBezTo>
                <a:cubicBezTo>
                  <a:pt x="6" y="4650"/>
                  <a:pt x="0" y="4644"/>
                  <a:pt x="0" y="4637"/>
                </a:cubicBezTo>
                <a:lnTo>
                  <a:pt x="0" y="4562"/>
                </a:lnTo>
                <a:cubicBezTo>
                  <a:pt x="0" y="4555"/>
                  <a:pt x="6" y="4550"/>
                  <a:pt x="13" y="4550"/>
                </a:cubicBezTo>
                <a:cubicBezTo>
                  <a:pt x="20" y="4550"/>
                  <a:pt x="25" y="4555"/>
                  <a:pt x="25" y="4562"/>
                </a:cubicBezTo>
                <a:close/>
                <a:moveTo>
                  <a:pt x="25" y="4737"/>
                </a:moveTo>
                <a:lnTo>
                  <a:pt x="25" y="4812"/>
                </a:lnTo>
                <a:cubicBezTo>
                  <a:pt x="25" y="4819"/>
                  <a:pt x="20" y="4825"/>
                  <a:pt x="13" y="4825"/>
                </a:cubicBezTo>
                <a:cubicBezTo>
                  <a:pt x="6" y="4825"/>
                  <a:pt x="0" y="4819"/>
                  <a:pt x="0" y="4812"/>
                </a:cubicBezTo>
                <a:lnTo>
                  <a:pt x="0" y="4737"/>
                </a:lnTo>
                <a:cubicBezTo>
                  <a:pt x="0" y="4730"/>
                  <a:pt x="6" y="4725"/>
                  <a:pt x="13" y="4725"/>
                </a:cubicBezTo>
                <a:cubicBezTo>
                  <a:pt x="20" y="4725"/>
                  <a:pt x="25" y="4730"/>
                  <a:pt x="25" y="4737"/>
                </a:cubicBezTo>
                <a:close/>
                <a:moveTo>
                  <a:pt x="25" y="4912"/>
                </a:moveTo>
                <a:lnTo>
                  <a:pt x="25" y="4987"/>
                </a:lnTo>
                <a:cubicBezTo>
                  <a:pt x="25" y="4994"/>
                  <a:pt x="20" y="5000"/>
                  <a:pt x="13" y="5000"/>
                </a:cubicBezTo>
                <a:cubicBezTo>
                  <a:pt x="6" y="5000"/>
                  <a:pt x="0" y="4994"/>
                  <a:pt x="0" y="4987"/>
                </a:cubicBezTo>
                <a:lnTo>
                  <a:pt x="0" y="4912"/>
                </a:lnTo>
                <a:cubicBezTo>
                  <a:pt x="0" y="4905"/>
                  <a:pt x="6" y="4900"/>
                  <a:pt x="13" y="4900"/>
                </a:cubicBezTo>
                <a:cubicBezTo>
                  <a:pt x="20" y="4900"/>
                  <a:pt x="25" y="4905"/>
                  <a:pt x="25" y="4912"/>
                </a:cubicBezTo>
                <a:close/>
                <a:moveTo>
                  <a:pt x="25" y="5087"/>
                </a:moveTo>
                <a:lnTo>
                  <a:pt x="25" y="5162"/>
                </a:lnTo>
                <a:cubicBezTo>
                  <a:pt x="25" y="5169"/>
                  <a:pt x="20" y="5175"/>
                  <a:pt x="13" y="5175"/>
                </a:cubicBezTo>
                <a:cubicBezTo>
                  <a:pt x="6" y="5175"/>
                  <a:pt x="0" y="5169"/>
                  <a:pt x="0" y="5162"/>
                </a:cubicBezTo>
                <a:lnTo>
                  <a:pt x="0" y="5087"/>
                </a:lnTo>
                <a:cubicBezTo>
                  <a:pt x="0" y="5080"/>
                  <a:pt x="6" y="5075"/>
                  <a:pt x="13" y="5075"/>
                </a:cubicBezTo>
                <a:cubicBezTo>
                  <a:pt x="20" y="5075"/>
                  <a:pt x="25" y="5080"/>
                  <a:pt x="25" y="5087"/>
                </a:cubicBezTo>
                <a:close/>
                <a:moveTo>
                  <a:pt x="25" y="5262"/>
                </a:moveTo>
                <a:lnTo>
                  <a:pt x="25" y="5337"/>
                </a:lnTo>
                <a:cubicBezTo>
                  <a:pt x="25" y="5344"/>
                  <a:pt x="20" y="5350"/>
                  <a:pt x="13" y="5350"/>
                </a:cubicBezTo>
                <a:cubicBezTo>
                  <a:pt x="6" y="5350"/>
                  <a:pt x="0" y="5344"/>
                  <a:pt x="0" y="5337"/>
                </a:cubicBezTo>
                <a:lnTo>
                  <a:pt x="0" y="5262"/>
                </a:lnTo>
                <a:cubicBezTo>
                  <a:pt x="0" y="5255"/>
                  <a:pt x="6" y="5250"/>
                  <a:pt x="13" y="5250"/>
                </a:cubicBezTo>
                <a:cubicBezTo>
                  <a:pt x="20" y="5250"/>
                  <a:pt x="25" y="5255"/>
                  <a:pt x="25" y="5262"/>
                </a:cubicBezTo>
                <a:close/>
                <a:moveTo>
                  <a:pt x="25" y="5437"/>
                </a:moveTo>
                <a:lnTo>
                  <a:pt x="25" y="5512"/>
                </a:lnTo>
                <a:cubicBezTo>
                  <a:pt x="25" y="5519"/>
                  <a:pt x="20" y="5525"/>
                  <a:pt x="13" y="5525"/>
                </a:cubicBezTo>
                <a:cubicBezTo>
                  <a:pt x="6" y="5525"/>
                  <a:pt x="0" y="5519"/>
                  <a:pt x="0" y="5512"/>
                </a:cubicBezTo>
                <a:lnTo>
                  <a:pt x="0" y="5437"/>
                </a:lnTo>
                <a:cubicBezTo>
                  <a:pt x="0" y="5430"/>
                  <a:pt x="6" y="5425"/>
                  <a:pt x="13" y="5425"/>
                </a:cubicBezTo>
                <a:cubicBezTo>
                  <a:pt x="20" y="5425"/>
                  <a:pt x="25" y="5430"/>
                  <a:pt x="25" y="5437"/>
                </a:cubicBezTo>
                <a:close/>
                <a:moveTo>
                  <a:pt x="25" y="5612"/>
                </a:moveTo>
                <a:lnTo>
                  <a:pt x="25" y="5687"/>
                </a:lnTo>
                <a:cubicBezTo>
                  <a:pt x="25" y="5694"/>
                  <a:pt x="20" y="5700"/>
                  <a:pt x="13" y="5700"/>
                </a:cubicBezTo>
                <a:cubicBezTo>
                  <a:pt x="6" y="5700"/>
                  <a:pt x="0" y="5694"/>
                  <a:pt x="0" y="5687"/>
                </a:cubicBezTo>
                <a:lnTo>
                  <a:pt x="0" y="5612"/>
                </a:lnTo>
                <a:cubicBezTo>
                  <a:pt x="0" y="5605"/>
                  <a:pt x="6" y="5600"/>
                  <a:pt x="13" y="5600"/>
                </a:cubicBezTo>
                <a:cubicBezTo>
                  <a:pt x="20" y="5600"/>
                  <a:pt x="25" y="5605"/>
                  <a:pt x="25" y="5612"/>
                </a:cubicBezTo>
                <a:close/>
                <a:moveTo>
                  <a:pt x="25" y="5787"/>
                </a:moveTo>
                <a:lnTo>
                  <a:pt x="25" y="5862"/>
                </a:lnTo>
                <a:cubicBezTo>
                  <a:pt x="25" y="5869"/>
                  <a:pt x="20" y="5875"/>
                  <a:pt x="13" y="5875"/>
                </a:cubicBezTo>
                <a:cubicBezTo>
                  <a:pt x="6" y="5875"/>
                  <a:pt x="0" y="5869"/>
                  <a:pt x="0" y="5862"/>
                </a:cubicBezTo>
                <a:lnTo>
                  <a:pt x="0" y="5787"/>
                </a:lnTo>
                <a:cubicBezTo>
                  <a:pt x="0" y="5780"/>
                  <a:pt x="6" y="5775"/>
                  <a:pt x="13" y="5775"/>
                </a:cubicBezTo>
                <a:cubicBezTo>
                  <a:pt x="20" y="5775"/>
                  <a:pt x="25" y="5780"/>
                  <a:pt x="25" y="5787"/>
                </a:cubicBezTo>
                <a:close/>
                <a:moveTo>
                  <a:pt x="25" y="5962"/>
                </a:moveTo>
                <a:lnTo>
                  <a:pt x="25" y="6037"/>
                </a:lnTo>
                <a:cubicBezTo>
                  <a:pt x="25" y="6044"/>
                  <a:pt x="20" y="6050"/>
                  <a:pt x="13" y="6050"/>
                </a:cubicBezTo>
                <a:cubicBezTo>
                  <a:pt x="6" y="6050"/>
                  <a:pt x="0" y="6044"/>
                  <a:pt x="0" y="6037"/>
                </a:cubicBezTo>
                <a:lnTo>
                  <a:pt x="0" y="5962"/>
                </a:lnTo>
                <a:cubicBezTo>
                  <a:pt x="0" y="5955"/>
                  <a:pt x="6" y="5950"/>
                  <a:pt x="13" y="5950"/>
                </a:cubicBezTo>
                <a:cubicBezTo>
                  <a:pt x="20" y="5950"/>
                  <a:pt x="25" y="5955"/>
                  <a:pt x="25" y="5962"/>
                </a:cubicBezTo>
                <a:close/>
                <a:moveTo>
                  <a:pt x="25" y="6137"/>
                </a:moveTo>
                <a:lnTo>
                  <a:pt x="25" y="6212"/>
                </a:lnTo>
                <a:cubicBezTo>
                  <a:pt x="25" y="6219"/>
                  <a:pt x="20" y="6225"/>
                  <a:pt x="13" y="6225"/>
                </a:cubicBezTo>
                <a:cubicBezTo>
                  <a:pt x="6" y="6225"/>
                  <a:pt x="0" y="6219"/>
                  <a:pt x="0" y="6212"/>
                </a:cubicBezTo>
                <a:lnTo>
                  <a:pt x="0" y="6137"/>
                </a:lnTo>
                <a:cubicBezTo>
                  <a:pt x="0" y="6130"/>
                  <a:pt x="6" y="6125"/>
                  <a:pt x="13" y="6125"/>
                </a:cubicBezTo>
                <a:cubicBezTo>
                  <a:pt x="20" y="6125"/>
                  <a:pt x="25" y="6130"/>
                  <a:pt x="25" y="6137"/>
                </a:cubicBezTo>
                <a:close/>
                <a:moveTo>
                  <a:pt x="25" y="6312"/>
                </a:moveTo>
                <a:lnTo>
                  <a:pt x="25" y="6387"/>
                </a:lnTo>
                <a:cubicBezTo>
                  <a:pt x="25" y="6394"/>
                  <a:pt x="20" y="6400"/>
                  <a:pt x="13" y="6400"/>
                </a:cubicBezTo>
                <a:cubicBezTo>
                  <a:pt x="6" y="6400"/>
                  <a:pt x="0" y="6394"/>
                  <a:pt x="0" y="6387"/>
                </a:cubicBezTo>
                <a:lnTo>
                  <a:pt x="0" y="6312"/>
                </a:lnTo>
                <a:cubicBezTo>
                  <a:pt x="0" y="6305"/>
                  <a:pt x="6" y="6300"/>
                  <a:pt x="13" y="6300"/>
                </a:cubicBezTo>
                <a:cubicBezTo>
                  <a:pt x="20" y="6300"/>
                  <a:pt x="25" y="6305"/>
                  <a:pt x="25" y="6312"/>
                </a:cubicBezTo>
                <a:close/>
                <a:moveTo>
                  <a:pt x="25" y="6487"/>
                </a:moveTo>
                <a:lnTo>
                  <a:pt x="25" y="6562"/>
                </a:lnTo>
                <a:cubicBezTo>
                  <a:pt x="25" y="6569"/>
                  <a:pt x="20" y="6575"/>
                  <a:pt x="13" y="6575"/>
                </a:cubicBezTo>
                <a:cubicBezTo>
                  <a:pt x="6" y="6575"/>
                  <a:pt x="0" y="6569"/>
                  <a:pt x="0" y="6562"/>
                </a:cubicBezTo>
                <a:lnTo>
                  <a:pt x="0" y="6487"/>
                </a:lnTo>
                <a:cubicBezTo>
                  <a:pt x="0" y="6480"/>
                  <a:pt x="6" y="6475"/>
                  <a:pt x="13" y="6475"/>
                </a:cubicBezTo>
                <a:cubicBezTo>
                  <a:pt x="20" y="6475"/>
                  <a:pt x="25" y="6480"/>
                  <a:pt x="25" y="6487"/>
                </a:cubicBezTo>
                <a:close/>
                <a:moveTo>
                  <a:pt x="25" y="6662"/>
                </a:moveTo>
                <a:lnTo>
                  <a:pt x="25" y="6737"/>
                </a:lnTo>
                <a:cubicBezTo>
                  <a:pt x="25" y="6744"/>
                  <a:pt x="20" y="6750"/>
                  <a:pt x="13" y="6750"/>
                </a:cubicBezTo>
                <a:cubicBezTo>
                  <a:pt x="6" y="6750"/>
                  <a:pt x="0" y="6744"/>
                  <a:pt x="0" y="6737"/>
                </a:cubicBezTo>
                <a:lnTo>
                  <a:pt x="0" y="6662"/>
                </a:lnTo>
                <a:cubicBezTo>
                  <a:pt x="0" y="6655"/>
                  <a:pt x="6" y="6650"/>
                  <a:pt x="13" y="6650"/>
                </a:cubicBezTo>
                <a:cubicBezTo>
                  <a:pt x="20" y="6650"/>
                  <a:pt x="25" y="6655"/>
                  <a:pt x="25" y="6662"/>
                </a:cubicBezTo>
                <a:close/>
                <a:moveTo>
                  <a:pt x="25" y="6837"/>
                </a:moveTo>
                <a:lnTo>
                  <a:pt x="25" y="6912"/>
                </a:lnTo>
                <a:cubicBezTo>
                  <a:pt x="25" y="6919"/>
                  <a:pt x="20" y="6925"/>
                  <a:pt x="13" y="6925"/>
                </a:cubicBezTo>
                <a:cubicBezTo>
                  <a:pt x="6" y="6925"/>
                  <a:pt x="0" y="6919"/>
                  <a:pt x="0" y="6912"/>
                </a:cubicBezTo>
                <a:lnTo>
                  <a:pt x="0" y="6837"/>
                </a:lnTo>
                <a:cubicBezTo>
                  <a:pt x="0" y="6830"/>
                  <a:pt x="6" y="6825"/>
                  <a:pt x="13" y="6825"/>
                </a:cubicBezTo>
                <a:cubicBezTo>
                  <a:pt x="20" y="6825"/>
                  <a:pt x="25" y="6830"/>
                  <a:pt x="25" y="6837"/>
                </a:cubicBezTo>
                <a:close/>
                <a:moveTo>
                  <a:pt x="25" y="7012"/>
                </a:moveTo>
                <a:lnTo>
                  <a:pt x="25" y="7087"/>
                </a:lnTo>
                <a:cubicBezTo>
                  <a:pt x="25" y="7094"/>
                  <a:pt x="20" y="7100"/>
                  <a:pt x="13" y="7100"/>
                </a:cubicBezTo>
                <a:cubicBezTo>
                  <a:pt x="6" y="7100"/>
                  <a:pt x="0" y="7094"/>
                  <a:pt x="0" y="7087"/>
                </a:cubicBezTo>
                <a:lnTo>
                  <a:pt x="0" y="7012"/>
                </a:lnTo>
                <a:cubicBezTo>
                  <a:pt x="0" y="7005"/>
                  <a:pt x="6" y="7000"/>
                  <a:pt x="13" y="7000"/>
                </a:cubicBezTo>
                <a:cubicBezTo>
                  <a:pt x="20" y="7000"/>
                  <a:pt x="25" y="7005"/>
                  <a:pt x="25" y="7012"/>
                </a:cubicBezTo>
                <a:close/>
                <a:moveTo>
                  <a:pt x="25" y="7187"/>
                </a:moveTo>
                <a:lnTo>
                  <a:pt x="25" y="7262"/>
                </a:lnTo>
                <a:cubicBezTo>
                  <a:pt x="25" y="7269"/>
                  <a:pt x="20" y="7275"/>
                  <a:pt x="13" y="7275"/>
                </a:cubicBezTo>
                <a:cubicBezTo>
                  <a:pt x="6" y="7275"/>
                  <a:pt x="0" y="7269"/>
                  <a:pt x="0" y="7262"/>
                </a:cubicBezTo>
                <a:lnTo>
                  <a:pt x="0" y="7187"/>
                </a:lnTo>
                <a:cubicBezTo>
                  <a:pt x="0" y="7180"/>
                  <a:pt x="6" y="7175"/>
                  <a:pt x="13" y="7175"/>
                </a:cubicBezTo>
                <a:cubicBezTo>
                  <a:pt x="20" y="7175"/>
                  <a:pt x="25" y="7180"/>
                  <a:pt x="25" y="7187"/>
                </a:cubicBezTo>
                <a:close/>
                <a:moveTo>
                  <a:pt x="25" y="7362"/>
                </a:moveTo>
                <a:lnTo>
                  <a:pt x="25" y="7437"/>
                </a:lnTo>
                <a:cubicBezTo>
                  <a:pt x="25" y="7444"/>
                  <a:pt x="20" y="7450"/>
                  <a:pt x="13" y="7450"/>
                </a:cubicBezTo>
                <a:cubicBezTo>
                  <a:pt x="6" y="7450"/>
                  <a:pt x="0" y="7444"/>
                  <a:pt x="0" y="7437"/>
                </a:cubicBezTo>
                <a:lnTo>
                  <a:pt x="0" y="7362"/>
                </a:lnTo>
                <a:cubicBezTo>
                  <a:pt x="0" y="7355"/>
                  <a:pt x="6" y="7350"/>
                  <a:pt x="13" y="7350"/>
                </a:cubicBezTo>
                <a:cubicBezTo>
                  <a:pt x="20" y="7350"/>
                  <a:pt x="25" y="7355"/>
                  <a:pt x="25" y="7362"/>
                </a:cubicBezTo>
                <a:close/>
                <a:moveTo>
                  <a:pt x="25" y="7537"/>
                </a:moveTo>
                <a:lnTo>
                  <a:pt x="25" y="7612"/>
                </a:lnTo>
                <a:cubicBezTo>
                  <a:pt x="25" y="7619"/>
                  <a:pt x="20" y="7625"/>
                  <a:pt x="13" y="7625"/>
                </a:cubicBezTo>
                <a:cubicBezTo>
                  <a:pt x="6" y="7625"/>
                  <a:pt x="0" y="7619"/>
                  <a:pt x="0" y="7612"/>
                </a:cubicBezTo>
                <a:lnTo>
                  <a:pt x="0" y="7537"/>
                </a:lnTo>
                <a:cubicBezTo>
                  <a:pt x="0" y="7530"/>
                  <a:pt x="6" y="7525"/>
                  <a:pt x="13" y="7525"/>
                </a:cubicBezTo>
                <a:cubicBezTo>
                  <a:pt x="20" y="7525"/>
                  <a:pt x="25" y="7530"/>
                  <a:pt x="25" y="7537"/>
                </a:cubicBezTo>
                <a:close/>
                <a:moveTo>
                  <a:pt x="25" y="7712"/>
                </a:moveTo>
                <a:lnTo>
                  <a:pt x="25" y="7787"/>
                </a:lnTo>
                <a:cubicBezTo>
                  <a:pt x="25" y="7794"/>
                  <a:pt x="20" y="7800"/>
                  <a:pt x="13" y="7800"/>
                </a:cubicBezTo>
                <a:cubicBezTo>
                  <a:pt x="6" y="7800"/>
                  <a:pt x="0" y="7794"/>
                  <a:pt x="0" y="7787"/>
                </a:cubicBezTo>
                <a:lnTo>
                  <a:pt x="0" y="7712"/>
                </a:lnTo>
                <a:cubicBezTo>
                  <a:pt x="0" y="7705"/>
                  <a:pt x="6" y="7700"/>
                  <a:pt x="13" y="7700"/>
                </a:cubicBezTo>
                <a:cubicBezTo>
                  <a:pt x="20" y="7700"/>
                  <a:pt x="25" y="7705"/>
                  <a:pt x="25" y="7712"/>
                </a:cubicBezTo>
                <a:close/>
                <a:moveTo>
                  <a:pt x="25" y="7887"/>
                </a:moveTo>
                <a:lnTo>
                  <a:pt x="25" y="7962"/>
                </a:lnTo>
                <a:cubicBezTo>
                  <a:pt x="25" y="7969"/>
                  <a:pt x="20" y="7975"/>
                  <a:pt x="13" y="7975"/>
                </a:cubicBezTo>
                <a:cubicBezTo>
                  <a:pt x="6" y="7975"/>
                  <a:pt x="0" y="7969"/>
                  <a:pt x="0" y="7962"/>
                </a:cubicBezTo>
                <a:lnTo>
                  <a:pt x="0" y="7887"/>
                </a:lnTo>
                <a:cubicBezTo>
                  <a:pt x="0" y="7880"/>
                  <a:pt x="6" y="7875"/>
                  <a:pt x="13" y="7875"/>
                </a:cubicBezTo>
                <a:cubicBezTo>
                  <a:pt x="20" y="7875"/>
                  <a:pt x="25" y="7880"/>
                  <a:pt x="25" y="7887"/>
                </a:cubicBezTo>
                <a:close/>
                <a:moveTo>
                  <a:pt x="25" y="8062"/>
                </a:moveTo>
                <a:lnTo>
                  <a:pt x="25" y="8137"/>
                </a:lnTo>
                <a:cubicBezTo>
                  <a:pt x="25" y="8144"/>
                  <a:pt x="20" y="8150"/>
                  <a:pt x="13" y="8150"/>
                </a:cubicBezTo>
                <a:cubicBezTo>
                  <a:pt x="6" y="8150"/>
                  <a:pt x="0" y="8144"/>
                  <a:pt x="0" y="8137"/>
                </a:cubicBezTo>
                <a:lnTo>
                  <a:pt x="0" y="8062"/>
                </a:lnTo>
                <a:cubicBezTo>
                  <a:pt x="0" y="8055"/>
                  <a:pt x="6" y="8050"/>
                  <a:pt x="13" y="8050"/>
                </a:cubicBezTo>
                <a:cubicBezTo>
                  <a:pt x="20" y="8050"/>
                  <a:pt x="25" y="8055"/>
                  <a:pt x="25" y="8062"/>
                </a:cubicBezTo>
                <a:close/>
                <a:moveTo>
                  <a:pt x="25" y="8237"/>
                </a:moveTo>
                <a:lnTo>
                  <a:pt x="25" y="8312"/>
                </a:lnTo>
                <a:cubicBezTo>
                  <a:pt x="25" y="8319"/>
                  <a:pt x="20" y="8325"/>
                  <a:pt x="13" y="8325"/>
                </a:cubicBezTo>
                <a:cubicBezTo>
                  <a:pt x="6" y="8325"/>
                  <a:pt x="0" y="8319"/>
                  <a:pt x="0" y="8312"/>
                </a:cubicBezTo>
                <a:lnTo>
                  <a:pt x="0" y="8237"/>
                </a:lnTo>
                <a:cubicBezTo>
                  <a:pt x="0" y="8230"/>
                  <a:pt x="6" y="8225"/>
                  <a:pt x="13" y="8225"/>
                </a:cubicBezTo>
                <a:cubicBezTo>
                  <a:pt x="20" y="8225"/>
                  <a:pt x="25" y="8230"/>
                  <a:pt x="25" y="8237"/>
                </a:cubicBezTo>
                <a:close/>
                <a:moveTo>
                  <a:pt x="25" y="8412"/>
                </a:moveTo>
                <a:lnTo>
                  <a:pt x="25" y="8487"/>
                </a:lnTo>
                <a:cubicBezTo>
                  <a:pt x="25" y="8494"/>
                  <a:pt x="20" y="8500"/>
                  <a:pt x="13" y="8500"/>
                </a:cubicBezTo>
                <a:cubicBezTo>
                  <a:pt x="6" y="8500"/>
                  <a:pt x="0" y="8494"/>
                  <a:pt x="0" y="8487"/>
                </a:cubicBezTo>
                <a:lnTo>
                  <a:pt x="0" y="8412"/>
                </a:lnTo>
                <a:cubicBezTo>
                  <a:pt x="0" y="8405"/>
                  <a:pt x="6" y="8400"/>
                  <a:pt x="13" y="8400"/>
                </a:cubicBezTo>
                <a:cubicBezTo>
                  <a:pt x="20" y="8400"/>
                  <a:pt x="25" y="8405"/>
                  <a:pt x="25" y="8412"/>
                </a:cubicBezTo>
                <a:close/>
                <a:moveTo>
                  <a:pt x="25" y="8587"/>
                </a:moveTo>
                <a:lnTo>
                  <a:pt x="25" y="8662"/>
                </a:lnTo>
                <a:cubicBezTo>
                  <a:pt x="25" y="8669"/>
                  <a:pt x="20" y="8675"/>
                  <a:pt x="13" y="8675"/>
                </a:cubicBezTo>
                <a:cubicBezTo>
                  <a:pt x="6" y="8675"/>
                  <a:pt x="0" y="8669"/>
                  <a:pt x="0" y="8662"/>
                </a:cubicBezTo>
                <a:lnTo>
                  <a:pt x="0" y="8587"/>
                </a:lnTo>
                <a:cubicBezTo>
                  <a:pt x="0" y="8580"/>
                  <a:pt x="6" y="8575"/>
                  <a:pt x="13" y="8575"/>
                </a:cubicBezTo>
                <a:cubicBezTo>
                  <a:pt x="20" y="8575"/>
                  <a:pt x="25" y="8580"/>
                  <a:pt x="25" y="8587"/>
                </a:cubicBezTo>
                <a:close/>
                <a:moveTo>
                  <a:pt x="25" y="8762"/>
                </a:moveTo>
                <a:lnTo>
                  <a:pt x="25" y="8837"/>
                </a:lnTo>
                <a:cubicBezTo>
                  <a:pt x="25" y="8844"/>
                  <a:pt x="20" y="8850"/>
                  <a:pt x="13" y="8850"/>
                </a:cubicBezTo>
                <a:cubicBezTo>
                  <a:pt x="6" y="8850"/>
                  <a:pt x="0" y="8844"/>
                  <a:pt x="0" y="8837"/>
                </a:cubicBezTo>
                <a:lnTo>
                  <a:pt x="0" y="8762"/>
                </a:lnTo>
                <a:cubicBezTo>
                  <a:pt x="0" y="8755"/>
                  <a:pt x="6" y="8750"/>
                  <a:pt x="13" y="8750"/>
                </a:cubicBezTo>
                <a:cubicBezTo>
                  <a:pt x="20" y="8750"/>
                  <a:pt x="25" y="8755"/>
                  <a:pt x="25" y="8762"/>
                </a:cubicBezTo>
                <a:close/>
                <a:moveTo>
                  <a:pt x="25" y="8937"/>
                </a:moveTo>
                <a:lnTo>
                  <a:pt x="25" y="9012"/>
                </a:lnTo>
                <a:cubicBezTo>
                  <a:pt x="25" y="9019"/>
                  <a:pt x="20" y="9025"/>
                  <a:pt x="13" y="9025"/>
                </a:cubicBezTo>
                <a:cubicBezTo>
                  <a:pt x="6" y="9025"/>
                  <a:pt x="0" y="9019"/>
                  <a:pt x="0" y="9012"/>
                </a:cubicBezTo>
                <a:lnTo>
                  <a:pt x="0" y="8937"/>
                </a:lnTo>
                <a:cubicBezTo>
                  <a:pt x="0" y="8930"/>
                  <a:pt x="6" y="8925"/>
                  <a:pt x="13" y="8925"/>
                </a:cubicBezTo>
                <a:cubicBezTo>
                  <a:pt x="20" y="8925"/>
                  <a:pt x="25" y="8930"/>
                  <a:pt x="25" y="8937"/>
                </a:cubicBezTo>
                <a:close/>
                <a:moveTo>
                  <a:pt x="25" y="9112"/>
                </a:moveTo>
                <a:lnTo>
                  <a:pt x="25" y="9187"/>
                </a:lnTo>
                <a:cubicBezTo>
                  <a:pt x="25" y="9194"/>
                  <a:pt x="20" y="9200"/>
                  <a:pt x="13" y="9200"/>
                </a:cubicBezTo>
                <a:cubicBezTo>
                  <a:pt x="6" y="9200"/>
                  <a:pt x="0" y="9194"/>
                  <a:pt x="0" y="9187"/>
                </a:cubicBezTo>
                <a:lnTo>
                  <a:pt x="0" y="9112"/>
                </a:lnTo>
                <a:cubicBezTo>
                  <a:pt x="0" y="9105"/>
                  <a:pt x="6" y="9100"/>
                  <a:pt x="13" y="9100"/>
                </a:cubicBezTo>
                <a:cubicBezTo>
                  <a:pt x="20" y="9100"/>
                  <a:pt x="25" y="9105"/>
                  <a:pt x="25" y="9112"/>
                </a:cubicBezTo>
                <a:close/>
                <a:moveTo>
                  <a:pt x="25" y="9287"/>
                </a:moveTo>
                <a:lnTo>
                  <a:pt x="25" y="9362"/>
                </a:lnTo>
                <a:cubicBezTo>
                  <a:pt x="25" y="9369"/>
                  <a:pt x="20" y="9375"/>
                  <a:pt x="13" y="9375"/>
                </a:cubicBezTo>
                <a:cubicBezTo>
                  <a:pt x="6" y="9375"/>
                  <a:pt x="0" y="9369"/>
                  <a:pt x="0" y="9362"/>
                </a:cubicBezTo>
                <a:lnTo>
                  <a:pt x="0" y="9287"/>
                </a:lnTo>
                <a:cubicBezTo>
                  <a:pt x="0" y="9280"/>
                  <a:pt x="6" y="9275"/>
                  <a:pt x="13" y="9275"/>
                </a:cubicBezTo>
                <a:cubicBezTo>
                  <a:pt x="20" y="9275"/>
                  <a:pt x="25" y="9280"/>
                  <a:pt x="25" y="9287"/>
                </a:cubicBezTo>
                <a:close/>
                <a:moveTo>
                  <a:pt x="25" y="9462"/>
                </a:moveTo>
                <a:lnTo>
                  <a:pt x="25" y="9537"/>
                </a:lnTo>
                <a:cubicBezTo>
                  <a:pt x="25" y="9544"/>
                  <a:pt x="20" y="9550"/>
                  <a:pt x="13" y="9550"/>
                </a:cubicBezTo>
                <a:cubicBezTo>
                  <a:pt x="6" y="9550"/>
                  <a:pt x="0" y="9544"/>
                  <a:pt x="0" y="9537"/>
                </a:cubicBezTo>
                <a:lnTo>
                  <a:pt x="0" y="9462"/>
                </a:lnTo>
                <a:cubicBezTo>
                  <a:pt x="0" y="9455"/>
                  <a:pt x="6" y="9450"/>
                  <a:pt x="13" y="9450"/>
                </a:cubicBezTo>
                <a:cubicBezTo>
                  <a:pt x="20" y="9450"/>
                  <a:pt x="25" y="9455"/>
                  <a:pt x="25" y="9462"/>
                </a:cubicBezTo>
                <a:close/>
                <a:moveTo>
                  <a:pt x="25" y="9637"/>
                </a:moveTo>
                <a:lnTo>
                  <a:pt x="25" y="9712"/>
                </a:lnTo>
                <a:cubicBezTo>
                  <a:pt x="25" y="9719"/>
                  <a:pt x="20" y="9725"/>
                  <a:pt x="13" y="9725"/>
                </a:cubicBezTo>
                <a:cubicBezTo>
                  <a:pt x="6" y="9725"/>
                  <a:pt x="0" y="9719"/>
                  <a:pt x="0" y="9712"/>
                </a:cubicBezTo>
                <a:lnTo>
                  <a:pt x="0" y="9637"/>
                </a:lnTo>
                <a:cubicBezTo>
                  <a:pt x="0" y="9630"/>
                  <a:pt x="6" y="9625"/>
                  <a:pt x="13" y="9625"/>
                </a:cubicBezTo>
                <a:cubicBezTo>
                  <a:pt x="20" y="9625"/>
                  <a:pt x="25" y="9630"/>
                  <a:pt x="25" y="9637"/>
                </a:cubicBezTo>
                <a:close/>
                <a:moveTo>
                  <a:pt x="25" y="9812"/>
                </a:moveTo>
                <a:lnTo>
                  <a:pt x="25" y="9887"/>
                </a:lnTo>
                <a:cubicBezTo>
                  <a:pt x="25" y="9894"/>
                  <a:pt x="20" y="9900"/>
                  <a:pt x="13" y="9900"/>
                </a:cubicBezTo>
                <a:cubicBezTo>
                  <a:pt x="6" y="9900"/>
                  <a:pt x="0" y="9894"/>
                  <a:pt x="0" y="9887"/>
                </a:cubicBezTo>
                <a:lnTo>
                  <a:pt x="0" y="9812"/>
                </a:lnTo>
                <a:cubicBezTo>
                  <a:pt x="0" y="9805"/>
                  <a:pt x="6" y="9800"/>
                  <a:pt x="13" y="9800"/>
                </a:cubicBezTo>
                <a:cubicBezTo>
                  <a:pt x="20" y="9800"/>
                  <a:pt x="25" y="9805"/>
                  <a:pt x="25" y="9812"/>
                </a:cubicBezTo>
                <a:close/>
                <a:moveTo>
                  <a:pt x="25" y="9987"/>
                </a:moveTo>
                <a:lnTo>
                  <a:pt x="25" y="10062"/>
                </a:lnTo>
                <a:cubicBezTo>
                  <a:pt x="25" y="10069"/>
                  <a:pt x="20" y="10075"/>
                  <a:pt x="13" y="10075"/>
                </a:cubicBezTo>
                <a:cubicBezTo>
                  <a:pt x="6" y="10075"/>
                  <a:pt x="0" y="10069"/>
                  <a:pt x="0" y="10062"/>
                </a:cubicBezTo>
                <a:lnTo>
                  <a:pt x="0" y="9987"/>
                </a:lnTo>
                <a:cubicBezTo>
                  <a:pt x="0" y="9980"/>
                  <a:pt x="6" y="9975"/>
                  <a:pt x="13" y="9975"/>
                </a:cubicBezTo>
                <a:cubicBezTo>
                  <a:pt x="20" y="9975"/>
                  <a:pt x="25" y="9980"/>
                  <a:pt x="25" y="9987"/>
                </a:cubicBezTo>
                <a:close/>
                <a:moveTo>
                  <a:pt x="25" y="10162"/>
                </a:moveTo>
                <a:lnTo>
                  <a:pt x="25" y="10237"/>
                </a:lnTo>
                <a:cubicBezTo>
                  <a:pt x="25" y="10244"/>
                  <a:pt x="20" y="10250"/>
                  <a:pt x="13" y="10250"/>
                </a:cubicBezTo>
                <a:cubicBezTo>
                  <a:pt x="6" y="10250"/>
                  <a:pt x="0" y="10244"/>
                  <a:pt x="0" y="10237"/>
                </a:cubicBezTo>
                <a:lnTo>
                  <a:pt x="0" y="10162"/>
                </a:lnTo>
                <a:cubicBezTo>
                  <a:pt x="0" y="10155"/>
                  <a:pt x="6" y="10150"/>
                  <a:pt x="13" y="10150"/>
                </a:cubicBezTo>
                <a:cubicBezTo>
                  <a:pt x="20" y="10150"/>
                  <a:pt x="25" y="10155"/>
                  <a:pt x="25" y="10162"/>
                </a:cubicBezTo>
                <a:close/>
                <a:moveTo>
                  <a:pt x="25" y="10337"/>
                </a:moveTo>
                <a:lnTo>
                  <a:pt x="25" y="10412"/>
                </a:lnTo>
                <a:cubicBezTo>
                  <a:pt x="25" y="10419"/>
                  <a:pt x="20" y="10425"/>
                  <a:pt x="13" y="10425"/>
                </a:cubicBezTo>
                <a:cubicBezTo>
                  <a:pt x="6" y="10425"/>
                  <a:pt x="0" y="10419"/>
                  <a:pt x="0" y="10412"/>
                </a:cubicBezTo>
                <a:lnTo>
                  <a:pt x="0" y="10337"/>
                </a:lnTo>
                <a:cubicBezTo>
                  <a:pt x="0" y="10330"/>
                  <a:pt x="6" y="10325"/>
                  <a:pt x="13" y="10325"/>
                </a:cubicBezTo>
                <a:cubicBezTo>
                  <a:pt x="20" y="10325"/>
                  <a:pt x="25" y="10330"/>
                  <a:pt x="25" y="10337"/>
                </a:cubicBezTo>
                <a:close/>
                <a:moveTo>
                  <a:pt x="25" y="10512"/>
                </a:moveTo>
                <a:lnTo>
                  <a:pt x="25" y="10587"/>
                </a:lnTo>
                <a:cubicBezTo>
                  <a:pt x="25" y="10594"/>
                  <a:pt x="20" y="10600"/>
                  <a:pt x="13" y="10600"/>
                </a:cubicBezTo>
                <a:cubicBezTo>
                  <a:pt x="6" y="10600"/>
                  <a:pt x="0" y="10594"/>
                  <a:pt x="0" y="10587"/>
                </a:cubicBezTo>
                <a:lnTo>
                  <a:pt x="0" y="10512"/>
                </a:lnTo>
                <a:cubicBezTo>
                  <a:pt x="0" y="10505"/>
                  <a:pt x="6" y="10500"/>
                  <a:pt x="13" y="10500"/>
                </a:cubicBezTo>
                <a:cubicBezTo>
                  <a:pt x="20" y="10500"/>
                  <a:pt x="25" y="10505"/>
                  <a:pt x="25" y="10512"/>
                </a:cubicBezTo>
                <a:close/>
                <a:moveTo>
                  <a:pt x="25" y="10687"/>
                </a:moveTo>
                <a:lnTo>
                  <a:pt x="25" y="10762"/>
                </a:lnTo>
                <a:cubicBezTo>
                  <a:pt x="25" y="10769"/>
                  <a:pt x="20" y="10775"/>
                  <a:pt x="13" y="10775"/>
                </a:cubicBezTo>
                <a:cubicBezTo>
                  <a:pt x="6" y="10775"/>
                  <a:pt x="0" y="10769"/>
                  <a:pt x="0" y="10762"/>
                </a:cubicBezTo>
                <a:lnTo>
                  <a:pt x="0" y="10687"/>
                </a:lnTo>
                <a:cubicBezTo>
                  <a:pt x="0" y="10680"/>
                  <a:pt x="6" y="10675"/>
                  <a:pt x="13" y="10675"/>
                </a:cubicBezTo>
                <a:cubicBezTo>
                  <a:pt x="20" y="10675"/>
                  <a:pt x="25" y="10680"/>
                  <a:pt x="25" y="10687"/>
                </a:cubicBezTo>
                <a:close/>
                <a:moveTo>
                  <a:pt x="25" y="10862"/>
                </a:moveTo>
                <a:lnTo>
                  <a:pt x="25" y="10937"/>
                </a:lnTo>
                <a:cubicBezTo>
                  <a:pt x="25" y="10944"/>
                  <a:pt x="20" y="10950"/>
                  <a:pt x="13" y="10950"/>
                </a:cubicBezTo>
                <a:cubicBezTo>
                  <a:pt x="6" y="10950"/>
                  <a:pt x="0" y="10944"/>
                  <a:pt x="0" y="10937"/>
                </a:cubicBezTo>
                <a:lnTo>
                  <a:pt x="0" y="10862"/>
                </a:lnTo>
                <a:cubicBezTo>
                  <a:pt x="0" y="10855"/>
                  <a:pt x="6" y="10850"/>
                  <a:pt x="13" y="10850"/>
                </a:cubicBezTo>
                <a:cubicBezTo>
                  <a:pt x="20" y="10850"/>
                  <a:pt x="25" y="10855"/>
                  <a:pt x="25" y="10862"/>
                </a:cubicBezTo>
                <a:close/>
                <a:moveTo>
                  <a:pt x="25" y="11037"/>
                </a:moveTo>
                <a:lnTo>
                  <a:pt x="25" y="11112"/>
                </a:lnTo>
                <a:cubicBezTo>
                  <a:pt x="25" y="11119"/>
                  <a:pt x="20" y="11125"/>
                  <a:pt x="13" y="11125"/>
                </a:cubicBezTo>
                <a:cubicBezTo>
                  <a:pt x="6" y="11125"/>
                  <a:pt x="0" y="11119"/>
                  <a:pt x="0" y="11112"/>
                </a:cubicBezTo>
                <a:lnTo>
                  <a:pt x="0" y="11037"/>
                </a:lnTo>
                <a:cubicBezTo>
                  <a:pt x="0" y="11030"/>
                  <a:pt x="6" y="11025"/>
                  <a:pt x="13" y="11025"/>
                </a:cubicBezTo>
                <a:cubicBezTo>
                  <a:pt x="20" y="11025"/>
                  <a:pt x="25" y="11030"/>
                  <a:pt x="25" y="11037"/>
                </a:cubicBezTo>
                <a:close/>
                <a:moveTo>
                  <a:pt x="25" y="11212"/>
                </a:moveTo>
                <a:lnTo>
                  <a:pt x="25" y="11287"/>
                </a:lnTo>
                <a:cubicBezTo>
                  <a:pt x="25" y="11294"/>
                  <a:pt x="20" y="11300"/>
                  <a:pt x="13" y="11300"/>
                </a:cubicBezTo>
                <a:cubicBezTo>
                  <a:pt x="6" y="11300"/>
                  <a:pt x="0" y="11294"/>
                  <a:pt x="0" y="11287"/>
                </a:cubicBezTo>
                <a:lnTo>
                  <a:pt x="0" y="11212"/>
                </a:lnTo>
                <a:cubicBezTo>
                  <a:pt x="0" y="11205"/>
                  <a:pt x="6" y="11200"/>
                  <a:pt x="13" y="11200"/>
                </a:cubicBezTo>
                <a:cubicBezTo>
                  <a:pt x="20" y="11200"/>
                  <a:pt x="25" y="11205"/>
                  <a:pt x="25" y="11212"/>
                </a:cubicBezTo>
                <a:close/>
                <a:moveTo>
                  <a:pt x="25" y="11387"/>
                </a:moveTo>
                <a:lnTo>
                  <a:pt x="25" y="11462"/>
                </a:lnTo>
                <a:cubicBezTo>
                  <a:pt x="25" y="11469"/>
                  <a:pt x="20" y="11475"/>
                  <a:pt x="13" y="11475"/>
                </a:cubicBezTo>
                <a:cubicBezTo>
                  <a:pt x="6" y="11475"/>
                  <a:pt x="0" y="11469"/>
                  <a:pt x="0" y="11462"/>
                </a:cubicBezTo>
                <a:lnTo>
                  <a:pt x="0" y="11387"/>
                </a:lnTo>
                <a:cubicBezTo>
                  <a:pt x="0" y="11380"/>
                  <a:pt x="6" y="11375"/>
                  <a:pt x="13" y="11375"/>
                </a:cubicBezTo>
                <a:cubicBezTo>
                  <a:pt x="20" y="11375"/>
                  <a:pt x="25" y="11380"/>
                  <a:pt x="25" y="11387"/>
                </a:cubicBezTo>
                <a:close/>
                <a:moveTo>
                  <a:pt x="25" y="11562"/>
                </a:moveTo>
                <a:lnTo>
                  <a:pt x="25" y="11637"/>
                </a:lnTo>
                <a:cubicBezTo>
                  <a:pt x="25" y="11644"/>
                  <a:pt x="20" y="11650"/>
                  <a:pt x="13" y="11650"/>
                </a:cubicBezTo>
                <a:cubicBezTo>
                  <a:pt x="6" y="11650"/>
                  <a:pt x="0" y="11644"/>
                  <a:pt x="0" y="11637"/>
                </a:cubicBezTo>
                <a:lnTo>
                  <a:pt x="0" y="11562"/>
                </a:lnTo>
                <a:cubicBezTo>
                  <a:pt x="0" y="11555"/>
                  <a:pt x="6" y="11550"/>
                  <a:pt x="13" y="11550"/>
                </a:cubicBezTo>
                <a:cubicBezTo>
                  <a:pt x="20" y="11550"/>
                  <a:pt x="25" y="11555"/>
                  <a:pt x="25" y="11562"/>
                </a:cubicBezTo>
                <a:close/>
                <a:moveTo>
                  <a:pt x="25" y="11737"/>
                </a:moveTo>
                <a:lnTo>
                  <a:pt x="25" y="11812"/>
                </a:lnTo>
                <a:cubicBezTo>
                  <a:pt x="25" y="11819"/>
                  <a:pt x="20" y="11825"/>
                  <a:pt x="13" y="11825"/>
                </a:cubicBezTo>
                <a:cubicBezTo>
                  <a:pt x="6" y="11825"/>
                  <a:pt x="0" y="11819"/>
                  <a:pt x="0" y="11812"/>
                </a:cubicBezTo>
                <a:lnTo>
                  <a:pt x="0" y="11737"/>
                </a:lnTo>
                <a:cubicBezTo>
                  <a:pt x="0" y="11730"/>
                  <a:pt x="6" y="11725"/>
                  <a:pt x="13" y="11725"/>
                </a:cubicBezTo>
                <a:cubicBezTo>
                  <a:pt x="20" y="11725"/>
                  <a:pt x="25" y="11730"/>
                  <a:pt x="25" y="11737"/>
                </a:cubicBezTo>
                <a:close/>
                <a:moveTo>
                  <a:pt x="25" y="11912"/>
                </a:moveTo>
                <a:lnTo>
                  <a:pt x="25" y="11987"/>
                </a:lnTo>
                <a:cubicBezTo>
                  <a:pt x="25" y="11994"/>
                  <a:pt x="20" y="12000"/>
                  <a:pt x="13" y="12000"/>
                </a:cubicBezTo>
                <a:cubicBezTo>
                  <a:pt x="6" y="12000"/>
                  <a:pt x="0" y="11994"/>
                  <a:pt x="0" y="11987"/>
                </a:cubicBezTo>
                <a:lnTo>
                  <a:pt x="0" y="11912"/>
                </a:lnTo>
                <a:cubicBezTo>
                  <a:pt x="0" y="11905"/>
                  <a:pt x="6" y="11900"/>
                  <a:pt x="13" y="11900"/>
                </a:cubicBezTo>
                <a:cubicBezTo>
                  <a:pt x="20" y="11900"/>
                  <a:pt x="25" y="11905"/>
                  <a:pt x="25" y="11912"/>
                </a:cubicBezTo>
                <a:close/>
                <a:moveTo>
                  <a:pt x="25" y="12087"/>
                </a:moveTo>
                <a:lnTo>
                  <a:pt x="25" y="12162"/>
                </a:lnTo>
                <a:cubicBezTo>
                  <a:pt x="25" y="12169"/>
                  <a:pt x="20" y="12175"/>
                  <a:pt x="13" y="12175"/>
                </a:cubicBezTo>
                <a:cubicBezTo>
                  <a:pt x="6" y="12175"/>
                  <a:pt x="0" y="12169"/>
                  <a:pt x="0" y="12162"/>
                </a:cubicBezTo>
                <a:lnTo>
                  <a:pt x="0" y="12087"/>
                </a:lnTo>
                <a:cubicBezTo>
                  <a:pt x="0" y="12080"/>
                  <a:pt x="6" y="12075"/>
                  <a:pt x="13" y="12075"/>
                </a:cubicBezTo>
                <a:cubicBezTo>
                  <a:pt x="20" y="12075"/>
                  <a:pt x="25" y="12080"/>
                  <a:pt x="25" y="12087"/>
                </a:cubicBezTo>
                <a:close/>
                <a:moveTo>
                  <a:pt x="25" y="12262"/>
                </a:moveTo>
                <a:lnTo>
                  <a:pt x="25" y="12337"/>
                </a:lnTo>
                <a:cubicBezTo>
                  <a:pt x="25" y="12344"/>
                  <a:pt x="20" y="12350"/>
                  <a:pt x="13" y="12350"/>
                </a:cubicBezTo>
                <a:cubicBezTo>
                  <a:pt x="6" y="12350"/>
                  <a:pt x="0" y="12344"/>
                  <a:pt x="0" y="12337"/>
                </a:cubicBezTo>
                <a:lnTo>
                  <a:pt x="0" y="12262"/>
                </a:lnTo>
                <a:cubicBezTo>
                  <a:pt x="0" y="12255"/>
                  <a:pt x="6" y="12250"/>
                  <a:pt x="13" y="12250"/>
                </a:cubicBezTo>
                <a:cubicBezTo>
                  <a:pt x="20" y="12250"/>
                  <a:pt x="25" y="12255"/>
                  <a:pt x="25" y="12262"/>
                </a:cubicBezTo>
                <a:close/>
                <a:moveTo>
                  <a:pt x="25" y="12437"/>
                </a:moveTo>
                <a:lnTo>
                  <a:pt x="25" y="12512"/>
                </a:lnTo>
                <a:cubicBezTo>
                  <a:pt x="25" y="12519"/>
                  <a:pt x="20" y="12525"/>
                  <a:pt x="13" y="12525"/>
                </a:cubicBezTo>
                <a:cubicBezTo>
                  <a:pt x="6" y="12525"/>
                  <a:pt x="0" y="12519"/>
                  <a:pt x="0" y="12512"/>
                </a:cubicBezTo>
                <a:lnTo>
                  <a:pt x="0" y="12437"/>
                </a:lnTo>
                <a:cubicBezTo>
                  <a:pt x="0" y="12430"/>
                  <a:pt x="6" y="12425"/>
                  <a:pt x="13" y="12425"/>
                </a:cubicBezTo>
                <a:cubicBezTo>
                  <a:pt x="20" y="12425"/>
                  <a:pt x="25" y="12430"/>
                  <a:pt x="25" y="12437"/>
                </a:cubicBezTo>
                <a:close/>
                <a:moveTo>
                  <a:pt x="25" y="12612"/>
                </a:moveTo>
                <a:lnTo>
                  <a:pt x="25" y="12687"/>
                </a:lnTo>
                <a:cubicBezTo>
                  <a:pt x="25" y="12694"/>
                  <a:pt x="20" y="12700"/>
                  <a:pt x="13" y="12700"/>
                </a:cubicBezTo>
                <a:cubicBezTo>
                  <a:pt x="6" y="12700"/>
                  <a:pt x="0" y="12694"/>
                  <a:pt x="0" y="12687"/>
                </a:cubicBezTo>
                <a:lnTo>
                  <a:pt x="0" y="12612"/>
                </a:lnTo>
                <a:cubicBezTo>
                  <a:pt x="0" y="12605"/>
                  <a:pt x="6" y="12600"/>
                  <a:pt x="13" y="12600"/>
                </a:cubicBezTo>
                <a:cubicBezTo>
                  <a:pt x="20" y="12600"/>
                  <a:pt x="25" y="12605"/>
                  <a:pt x="25" y="12612"/>
                </a:cubicBezTo>
                <a:close/>
                <a:moveTo>
                  <a:pt x="25" y="12787"/>
                </a:moveTo>
                <a:lnTo>
                  <a:pt x="25" y="12862"/>
                </a:lnTo>
                <a:cubicBezTo>
                  <a:pt x="25" y="12869"/>
                  <a:pt x="20" y="12875"/>
                  <a:pt x="13" y="12875"/>
                </a:cubicBezTo>
                <a:cubicBezTo>
                  <a:pt x="6" y="12875"/>
                  <a:pt x="0" y="12869"/>
                  <a:pt x="0" y="12862"/>
                </a:cubicBezTo>
                <a:lnTo>
                  <a:pt x="0" y="12787"/>
                </a:lnTo>
                <a:cubicBezTo>
                  <a:pt x="0" y="12780"/>
                  <a:pt x="6" y="12775"/>
                  <a:pt x="13" y="12775"/>
                </a:cubicBezTo>
                <a:cubicBezTo>
                  <a:pt x="20" y="12775"/>
                  <a:pt x="25" y="12780"/>
                  <a:pt x="25" y="12787"/>
                </a:cubicBezTo>
                <a:close/>
                <a:moveTo>
                  <a:pt x="25" y="12962"/>
                </a:moveTo>
                <a:lnTo>
                  <a:pt x="25" y="13037"/>
                </a:lnTo>
                <a:cubicBezTo>
                  <a:pt x="25" y="13044"/>
                  <a:pt x="20" y="13050"/>
                  <a:pt x="13" y="13050"/>
                </a:cubicBezTo>
                <a:cubicBezTo>
                  <a:pt x="6" y="13050"/>
                  <a:pt x="0" y="13044"/>
                  <a:pt x="0" y="13037"/>
                </a:cubicBezTo>
                <a:lnTo>
                  <a:pt x="0" y="12962"/>
                </a:lnTo>
                <a:cubicBezTo>
                  <a:pt x="0" y="12955"/>
                  <a:pt x="6" y="12950"/>
                  <a:pt x="13" y="12950"/>
                </a:cubicBezTo>
                <a:cubicBezTo>
                  <a:pt x="20" y="12950"/>
                  <a:pt x="25" y="12955"/>
                  <a:pt x="25" y="12962"/>
                </a:cubicBezTo>
                <a:close/>
                <a:moveTo>
                  <a:pt x="25" y="13137"/>
                </a:moveTo>
                <a:lnTo>
                  <a:pt x="25" y="13212"/>
                </a:lnTo>
                <a:cubicBezTo>
                  <a:pt x="25" y="13219"/>
                  <a:pt x="20" y="13225"/>
                  <a:pt x="13" y="13225"/>
                </a:cubicBezTo>
                <a:cubicBezTo>
                  <a:pt x="6" y="13225"/>
                  <a:pt x="0" y="13219"/>
                  <a:pt x="0" y="13212"/>
                </a:cubicBezTo>
                <a:lnTo>
                  <a:pt x="0" y="13137"/>
                </a:lnTo>
                <a:cubicBezTo>
                  <a:pt x="0" y="13130"/>
                  <a:pt x="6" y="13125"/>
                  <a:pt x="13" y="13125"/>
                </a:cubicBezTo>
                <a:cubicBezTo>
                  <a:pt x="20" y="13125"/>
                  <a:pt x="25" y="13130"/>
                  <a:pt x="25" y="13137"/>
                </a:cubicBezTo>
                <a:close/>
                <a:moveTo>
                  <a:pt x="25" y="13312"/>
                </a:moveTo>
                <a:lnTo>
                  <a:pt x="25" y="13387"/>
                </a:lnTo>
                <a:cubicBezTo>
                  <a:pt x="25" y="13394"/>
                  <a:pt x="20" y="13400"/>
                  <a:pt x="13" y="13400"/>
                </a:cubicBezTo>
                <a:cubicBezTo>
                  <a:pt x="6" y="13400"/>
                  <a:pt x="0" y="13394"/>
                  <a:pt x="0" y="13387"/>
                </a:cubicBezTo>
                <a:lnTo>
                  <a:pt x="0" y="13312"/>
                </a:lnTo>
                <a:cubicBezTo>
                  <a:pt x="0" y="13305"/>
                  <a:pt x="6" y="13300"/>
                  <a:pt x="13" y="13300"/>
                </a:cubicBezTo>
                <a:cubicBezTo>
                  <a:pt x="20" y="13300"/>
                  <a:pt x="25" y="13305"/>
                  <a:pt x="25" y="13312"/>
                </a:cubicBezTo>
                <a:close/>
                <a:moveTo>
                  <a:pt x="25" y="13487"/>
                </a:moveTo>
                <a:lnTo>
                  <a:pt x="25" y="13562"/>
                </a:lnTo>
                <a:cubicBezTo>
                  <a:pt x="25" y="13569"/>
                  <a:pt x="20" y="13575"/>
                  <a:pt x="13" y="13575"/>
                </a:cubicBezTo>
                <a:cubicBezTo>
                  <a:pt x="6" y="13575"/>
                  <a:pt x="0" y="13569"/>
                  <a:pt x="0" y="13562"/>
                </a:cubicBezTo>
                <a:lnTo>
                  <a:pt x="0" y="13487"/>
                </a:lnTo>
                <a:cubicBezTo>
                  <a:pt x="0" y="13480"/>
                  <a:pt x="6" y="13475"/>
                  <a:pt x="13" y="13475"/>
                </a:cubicBezTo>
                <a:cubicBezTo>
                  <a:pt x="20" y="13475"/>
                  <a:pt x="25" y="13480"/>
                  <a:pt x="25" y="13487"/>
                </a:cubicBezTo>
                <a:close/>
                <a:moveTo>
                  <a:pt x="25" y="13662"/>
                </a:moveTo>
                <a:lnTo>
                  <a:pt x="25" y="13737"/>
                </a:lnTo>
                <a:cubicBezTo>
                  <a:pt x="25" y="13744"/>
                  <a:pt x="20" y="13750"/>
                  <a:pt x="13" y="13750"/>
                </a:cubicBezTo>
                <a:cubicBezTo>
                  <a:pt x="6" y="13750"/>
                  <a:pt x="0" y="13744"/>
                  <a:pt x="0" y="13737"/>
                </a:cubicBezTo>
                <a:lnTo>
                  <a:pt x="0" y="13662"/>
                </a:lnTo>
                <a:cubicBezTo>
                  <a:pt x="0" y="13655"/>
                  <a:pt x="6" y="13650"/>
                  <a:pt x="13" y="13650"/>
                </a:cubicBezTo>
                <a:cubicBezTo>
                  <a:pt x="20" y="13650"/>
                  <a:pt x="25" y="13655"/>
                  <a:pt x="25" y="13662"/>
                </a:cubicBezTo>
                <a:close/>
                <a:moveTo>
                  <a:pt x="25" y="13837"/>
                </a:moveTo>
                <a:lnTo>
                  <a:pt x="25" y="13912"/>
                </a:lnTo>
                <a:cubicBezTo>
                  <a:pt x="25" y="13919"/>
                  <a:pt x="20" y="13925"/>
                  <a:pt x="13" y="13925"/>
                </a:cubicBezTo>
                <a:cubicBezTo>
                  <a:pt x="6" y="13925"/>
                  <a:pt x="0" y="13919"/>
                  <a:pt x="0" y="13912"/>
                </a:cubicBezTo>
                <a:lnTo>
                  <a:pt x="0" y="13837"/>
                </a:lnTo>
                <a:cubicBezTo>
                  <a:pt x="0" y="13830"/>
                  <a:pt x="6" y="13825"/>
                  <a:pt x="13" y="13825"/>
                </a:cubicBezTo>
                <a:cubicBezTo>
                  <a:pt x="20" y="13825"/>
                  <a:pt x="25" y="13830"/>
                  <a:pt x="25" y="13837"/>
                </a:cubicBezTo>
                <a:close/>
                <a:moveTo>
                  <a:pt x="25" y="14012"/>
                </a:moveTo>
                <a:lnTo>
                  <a:pt x="25" y="14087"/>
                </a:lnTo>
                <a:cubicBezTo>
                  <a:pt x="25" y="14094"/>
                  <a:pt x="20" y="14100"/>
                  <a:pt x="13" y="14100"/>
                </a:cubicBezTo>
                <a:cubicBezTo>
                  <a:pt x="6" y="14100"/>
                  <a:pt x="0" y="14094"/>
                  <a:pt x="0" y="14087"/>
                </a:cubicBezTo>
                <a:lnTo>
                  <a:pt x="0" y="14012"/>
                </a:lnTo>
                <a:cubicBezTo>
                  <a:pt x="0" y="14005"/>
                  <a:pt x="6" y="14000"/>
                  <a:pt x="13" y="14000"/>
                </a:cubicBezTo>
                <a:cubicBezTo>
                  <a:pt x="20" y="14000"/>
                  <a:pt x="25" y="14005"/>
                  <a:pt x="25" y="14012"/>
                </a:cubicBezTo>
                <a:close/>
                <a:moveTo>
                  <a:pt x="25" y="14187"/>
                </a:moveTo>
                <a:lnTo>
                  <a:pt x="25" y="14262"/>
                </a:lnTo>
                <a:cubicBezTo>
                  <a:pt x="25" y="14269"/>
                  <a:pt x="20" y="14275"/>
                  <a:pt x="13" y="14275"/>
                </a:cubicBezTo>
                <a:cubicBezTo>
                  <a:pt x="6" y="14275"/>
                  <a:pt x="0" y="14269"/>
                  <a:pt x="0" y="14262"/>
                </a:cubicBezTo>
                <a:lnTo>
                  <a:pt x="0" y="14187"/>
                </a:lnTo>
                <a:cubicBezTo>
                  <a:pt x="0" y="14180"/>
                  <a:pt x="6" y="14175"/>
                  <a:pt x="13" y="14175"/>
                </a:cubicBezTo>
                <a:cubicBezTo>
                  <a:pt x="20" y="14175"/>
                  <a:pt x="25" y="14180"/>
                  <a:pt x="25" y="14187"/>
                </a:cubicBezTo>
                <a:close/>
                <a:moveTo>
                  <a:pt x="25" y="14362"/>
                </a:moveTo>
                <a:lnTo>
                  <a:pt x="25" y="14437"/>
                </a:lnTo>
                <a:cubicBezTo>
                  <a:pt x="25" y="14444"/>
                  <a:pt x="20" y="14450"/>
                  <a:pt x="13" y="14450"/>
                </a:cubicBezTo>
                <a:cubicBezTo>
                  <a:pt x="6" y="14450"/>
                  <a:pt x="0" y="14444"/>
                  <a:pt x="0" y="14437"/>
                </a:cubicBezTo>
                <a:lnTo>
                  <a:pt x="0" y="14362"/>
                </a:lnTo>
                <a:cubicBezTo>
                  <a:pt x="0" y="14355"/>
                  <a:pt x="6" y="14350"/>
                  <a:pt x="13" y="14350"/>
                </a:cubicBezTo>
                <a:cubicBezTo>
                  <a:pt x="20" y="14350"/>
                  <a:pt x="25" y="14355"/>
                  <a:pt x="25" y="14362"/>
                </a:cubicBezTo>
                <a:close/>
                <a:moveTo>
                  <a:pt x="25" y="14537"/>
                </a:moveTo>
                <a:lnTo>
                  <a:pt x="25" y="14612"/>
                </a:lnTo>
                <a:cubicBezTo>
                  <a:pt x="25" y="14619"/>
                  <a:pt x="20" y="14625"/>
                  <a:pt x="13" y="14625"/>
                </a:cubicBezTo>
                <a:cubicBezTo>
                  <a:pt x="6" y="14625"/>
                  <a:pt x="0" y="14619"/>
                  <a:pt x="0" y="14612"/>
                </a:cubicBezTo>
                <a:lnTo>
                  <a:pt x="0" y="14537"/>
                </a:lnTo>
                <a:cubicBezTo>
                  <a:pt x="0" y="14530"/>
                  <a:pt x="6" y="14525"/>
                  <a:pt x="13" y="14525"/>
                </a:cubicBezTo>
                <a:cubicBezTo>
                  <a:pt x="20" y="14525"/>
                  <a:pt x="25" y="14530"/>
                  <a:pt x="25" y="14537"/>
                </a:cubicBezTo>
                <a:close/>
                <a:moveTo>
                  <a:pt x="25" y="14712"/>
                </a:moveTo>
                <a:lnTo>
                  <a:pt x="25" y="14787"/>
                </a:lnTo>
                <a:cubicBezTo>
                  <a:pt x="25" y="14794"/>
                  <a:pt x="20" y="14800"/>
                  <a:pt x="13" y="14800"/>
                </a:cubicBezTo>
                <a:cubicBezTo>
                  <a:pt x="6" y="14800"/>
                  <a:pt x="0" y="14794"/>
                  <a:pt x="0" y="14787"/>
                </a:cubicBezTo>
                <a:lnTo>
                  <a:pt x="0" y="14712"/>
                </a:lnTo>
                <a:cubicBezTo>
                  <a:pt x="0" y="14705"/>
                  <a:pt x="6" y="14700"/>
                  <a:pt x="13" y="14700"/>
                </a:cubicBezTo>
                <a:cubicBezTo>
                  <a:pt x="20" y="14700"/>
                  <a:pt x="25" y="14705"/>
                  <a:pt x="25" y="14712"/>
                </a:cubicBezTo>
                <a:close/>
                <a:moveTo>
                  <a:pt x="25" y="14887"/>
                </a:moveTo>
                <a:lnTo>
                  <a:pt x="25" y="14962"/>
                </a:lnTo>
                <a:cubicBezTo>
                  <a:pt x="25" y="14969"/>
                  <a:pt x="20" y="14975"/>
                  <a:pt x="13" y="14975"/>
                </a:cubicBezTo>
                <a:cubicBezTo>
                  <a:pt x="6" y="14975"/>
                  <a:pt x="0" y="14969"/>
                  <a:pt x="0" y="14962"/>
                </a:cubicBezTo>
                <a:lnTo>
                  <a:pt x="0" y="14887"/>
                </a:lnTo>
                <a:cubicBezTo>
                  <a:pt x="0" y="14880"/>
                  <a:pt x="6" y="14875"/>
                  <a:pt x="13" y="14875"/>
                </a:cubicBezTo>
                <a:cubicBezTo>
                  <a:pt x="20" y="14875"/>
                  <a:pt x="25" y="14880"/>
                  <a:pt x="25" y="14887"/>
                </a:cubicBezTo>
                <a:close/>
                <a:moveTo>
                  <a:pt x="25" y="15062"/>
                </a:moveTo>
                <a:lnTo>
                  <a:pt x="25" y="15137"/>
                </a:lnTo>
                <a:cubicBezTo>
                  <a:pt x="25" y="15144"/>
                  <a:pt x="20" y="15150"/>
                  <a:pt x="13" y="15150"/>
                </a:cubicBezTo>
                <a:cubicBezTo>
                  <a:pt x="6" y="15150"/>
                  <a:pt x="0" y="15144"/>
                  <a:pt x="0" y="15137"/>
                </a:cubicBezTo>
                <a:lnTo>
                  <a:pt x="0" y="15062"/>
                </a:lnTo>
                <a:cubicBezTo>
                  <a:pt x="0" y="15055"/>
                  <a:pt x="6" y="15050"/>
                  <a:pt x="13" y="15050"/>
                </a:cubicBezTo>
                <a:cubicBezTo>
                  <a:pt x="20" y="15050"/>
                  <a:pt x="25" y="15055"/>
                  <a:pt x="25" y="15062"/>
                </a:cubicBezTo>
                <a:close/>
                <a:moveTo>
                  <a:pt x="25" y="15237"/>
                </a:moveTo>
                <a:lnTo>
                  <a:pt x="25" y="15312"/>
                </a:lnTo>
                <a:cubicBezTo>
                  <a:pt x="25" y="15319"/>
                  <a:pt x="20" y="15325"/>
                  <a:pt x="13" y="15325"/>
                </a:cubicBezTo>
                <a:cubicBezTo>
                  <a:pt x="6" y="15325"/>
                  <a:pt x="0" y="15319"/>
                  <a:pt x="0" y="15312"/>
                </a:cubicBezTo>
                <a:lnTo>
                  <a:pt x="0" y="15237"/>
                </a:lnTo>
                <a:cubicBezTo>
                  <a:pt x="0" y="15230"/>
                  <a:pt x="6" y="15225"/>
                  <a:pt x="13" y="15225"/>
                </a:cubicBezTo>
                <a:cubicBezTo>
                  <a:pt x="20" y="15225"/>
                  <a:pt x="25" y="15230"/>
                  <a:pt x="25" y="15237"/>
                </a:cubicBezTo>
                <a:close/>
                <a:moveTo>
                  <a:pt x="25" y="15412"/>
                </a:moveTo>
                <a:lnTo>
                  <a:pt x="25" y="15487"/>
                </a:lnTo>
                <a:cubicBezTo>
                  <a:pt x="25" y="15494"/>
                  <a:pt x="20" y="15500"/>
                  <a:pt x="13" y="15500"/>
                </a:cubicBezTo>
                <a:cubicBezTo>
                  <a:pt x="6" y="15500"/>
                  <a:pt x="0" y="15494"/>
                  <a:pt x="0" y="15487"/>
                </a:cubicBezTo>
                <a:lnTo>
                  <a:pt x="0" y="15412"/>
                </a:lnTo>
                <a:cubicBezTo>
                  <a:pt x="0" y="15405"/>
                  <a:pt x="6" y="15400"/>
                  <a:pt x="13" y="15400"/>
                </a:cubicBezTo>
                <a:cubicBezTo>
                  <a:pt x="20" y="15400"/>
                  <a:pt x="25" y="15405"/>
                  <a:pt x="25" y="15412"/>
                </a:cubicBezTo>
                <a:close/>
                <a:moveTo>
                  <a:pt x="25" y="15587"/>
                </a:moveTo>
                <a:lnTo>
                  <a:pt x="25" y="15662"/>
                </a:lnTo>
                <a:cubicBezTo>
                  <a:pt x="25" y="15669"/>
                  <a:pt x="20" y="15675"/>
                  <a:pt x="13" y="15675"/>
                </a:cubicBezTo>
                <a:cubicBezTo>
                  <a:pt x="6" y="15675"/>
                  <a:pt x="0" y="15669"/>
                  <a:pt x="0" y="15662"/>
                </a:cubicBezTo>
                <a:lnTo>
                  <a:pt x="0" y="15587"/>
                </a:lnTo>
                <a:cubicBezTo>
                  <a:pt x="0" y="15580"/>
                  <a:pt x="6" y="15575"/>
                  <a:pt x="13" y="15575"/>
                </a:cubicBezTo>
                <a:cubicBezTo>
                  <a:pt x="20" y="15575"/>
                  <a:pt x="25" y="15580"/>
                  <a:pt x="25" y="15587"/>
                </a:cubicBezTo>
                <a:close/>
                <a:moveTo>
                  <a:pt x="25" y="15762"/>
                </a:moveTo>
                <a:lnTo>
                  <a:pt x="25" y="15837"/>
                </a:lnTo>
                <a:cubicBezTo>
                  <a:pt x="25" y="15844"/>
                  <a:pt x="20" y="15850"/>
                  <a:pt x="13" y="15850"/>
                </a:cubicBezTo>
                <a:cubicBezTo>
                  <a:pt x="6" y="15850"/>
                  <a:pt x="0" y="15844"/>
                  <a:pt x="0" y="15837"/>
                </a:cubicBezTo>
                <a:lnTo>
                  <a:pt x="0" y="15762"/>
                </a:lnTo>
                <a:cubicBezTo>
                  <a:pt x="0" y="15755"/>
                  <a:pt x="6" y="15750"/>
                  <a:pt x="13" y="15750"/>
                </a:cubicBezTo>
                <a:cubicBezTo>
                  <a:pt x="20" y="15750"/>
                  <a:pt x="25" y="15755"/>
                  <a:pt x="25" y="15762"/>
                </a:cubicBezTo>
                <a:close/>
                <a:moveTo>
                  <a:pt x="25" y="15937"/>
                </a:moveTo>
                <a:lnTo>
                  <a:pt x="25" y="16012"/>
                </a:lnTo>
                <a:cubicBezTo>
                  <a:pt x="25" y="16019"/>
                  <a:pt x="20" y="16025"/>
                  <a:pt x="13" y="16025"/>
                </a:cubicBezTo>
                <a:cubicBezTo>
                  <a:pt x="6" y="16025"/>
                  <a:pt x="0" y="16019"/>
                  <a:pt x="0" y="16012"/>
                </a:cubicBezTo>
                <a:lnTo>
                  <a:pt x="0" y="15937"/>
                </a:lnTo>
                <a:cubicBezTo>
                  <a:pt x="0" y="15930"/>
                  <a:pt x="6" y="15925"/>
                  <a:pt x="13" y="15925"/>
                </a:cubicBezTo>
                <a:cubicBezTo>
                  <a:pt x="20" y="15925"/>
                  <a:pt x="25" y="15930"/>
                  <a:pt x="25" y="15937"/>
                </a:cubicBezTo>
                <a:close/>
                <a:moveTo>
                  <a:pt x="25" y="16112"/>
                </a:moveTo>
                <a:lnTo>
                  <a:pt x="25" y="16187"/>
                </a:lnTo>
                <a:cubicBezTo>
                  <a:pt x="25" y="16194"/>
                  <a:pt x="20" y="16200"/>
                  <a:pt x="13" y="16200"/>
                </a:cubicBezTo>
                <a:cubicBezTo>
                  <a:pt x="6" y="16200"/>
                  <a:pt x="0" y="16194"/>
                  <a:pt x="0" y="16187"/>
                </a:cubicBezTo>
                <a:lnTo>
                  <a:pt x="0" y="16112"/>
                </a:lnTo>
                <a:cubicBezTo>
                  <a:pt x="0" y="16105"/>
                  <a:pt x="6" y="16100"/>
                  <a:pt x="13" y="16100"/>
                </a:cubicBezTo>
                <a:cubicBezTo>
                  <a:pt x="20" y="16100"/>
                  <a:pt x="25" y="16105"/>
                  <a:pt x="25" y="16112"/>
                </a:cubicBezTo>
                <a:close/>
                <a:moveTo>
                  <a:pt x="25" y="16287"/>
                </a:moveTo>
                <a:lnTo>
                  <a:pt x="25" y="16362"/>
                </a:lnTo>
                <a:cubicBezTo>
                  <a:pt x="25" y="16369"/>
                  <a:pt x="20" y="16375"/>
                  <a:pt x="13" y="16375"/>
                </a:cubicBezTo>
                <a:cubicBezTo>
                  <a:pt x="6" y="16375"/>
                  <a:pt x="0" y="16369"/>
                  <a:pt x="0" y="16362"/>
                </a:cubicBezTo>
                <a:lnTo>
                  <a:pt x="0" y="16287"/>
                </a:lnTo>
                <a:cubicBezTo>
                  <a:pt x="0" y="16280"/>
                  <a:pt x="6" y="16275"/>
                  <a:pt x="13" y="16275"/>
                </a:cubicBezTo>
                <a:cubicBezTo>
                  <a:pt x="20" y="16275"/>
                  <a:pt x="25" y="16280"/>
                  <a:pt x="25" y="16287"/>
                </a:cubicBezTo>
                <a:close/>
                <a:moveTo>
                  <a:pt x="25" y="16462"/>
                </a:moveTo>
                <a:lnTo>
                  <a:pt x="25" y="16537"/>
                </a:lnTo>
                <a:cubicBezTo>
                  <a:pt x="25" y="16544"/>
                  <a:pt x="20" y="16550"/>
                  <a:pt x="13" y="16550"/>
                </a:cubicBezTo>
                <a:cubicBezTo>
                  <a:pt x="6" y="16550"/>
                  <a:pt x="0" y="16544"/>
                  <a:pt x="0" y="16537"/>
                </a:cubicBezTo>
                <a:lnTo>
                  <a:pt x="0" y="16462"/>
                </a:lnTo>
                <a:cubicBezTo>
                  <a:pt x="0" y="16455"/>
                  <a:pt x="6" y="16450"/>
                  <a:pt x="13" y="16450"/>
                </a:cubicBezTo>
                <a:cubicBezTo>
                  <a:pt x="20" y="16450"/>
                  <a:pt x="25" y="16455"/>
                  <a:pt x="25" y="16462"/>
                </a:cubicBezTo>
                <a:close/>
                <a:moveTo>
                  <a:pt x="25" y="16637"/>
                </a:moveTo>
                <a:lnTo>
                  <a:pt x="25" y="16712"/>
                </a:lnTo>
                <a:cubicBezTo>
                  <a:pt x="25" y="16719"/>
                  <a:pt x="20" y="16725"/>
                  <a:pt x="13" y="16725"/>
                </a:cubicBezTo>
                <a:cubicBezTo>
                  <a:pt x="6" y="16725"/>
                  <a:pt x="0" y="16719"/>
                  <a:pt x="0" y="16712"/>
                </a:cubicBezTo>
                <a:lnTo>
                  <a:pt x="0" y="16637"/>
                </a:lnTo>
                <a:cubicBezTo>
                  <a:pt x="0" y="16630"/>
                  <a:pt x="6" y="16625"/>
                  <a:pt x="13" y="16625"/>
                </a:cubicBezTo>
                <a:cubicBezTo>
                  <a:pt x="20" y="16625"/>
                  <a:pt x="25" y="16630"/>
                  <a:pt x="25" y="16637"/>
                </a:cubicBezTo>
                <a:close/>
                <a:moveTo>
                  <a:pt x="25" y="16812"/>
                </a:moveTo>
                <a:lnTo>
                  <a:pt x="25" y="16887"/>
                </a:lnTo>
                <a:cubicBezTo>
                  <a:pt x="25" y="16894"/>
                  <a:pt x="20" y="16900"/>
                  <a:pt x="13" y="16900"/>
                </a:cubicBezTo>
                <a:cubicBezTo>
                  <a:pt x="6" y="16900"/>
                  <a:pt x="0" y="16894"/>
                  <a:pt x="0" y="16887"/>
                </a:cubicBezTo>
                <a:lnTo>
                  <a:pt x="0" y="16812"/>
                </a:lnTo>
                <a:cubicBezTo>
                  <a:pt x="0" y="16805"/>
                  <a:pt x="6" y="16800"/>
                  <a:pt x="13" y="16800"/>
                </a:cubicBezTo>
                <a:cubicBezTo>
                  <a:pt x="20" y="16800"/>
                  <a:pt x="25" y="16805"/>
                  <a:pt x="25" y="16812"/>
                </a:cubicBezTo>
                <a:close/>
                <a:moveTo>
                  <a:pt x="25" y="16987"/>
                </a:moveTo>
                <a:lnTo>
                  <a:pt x="25" y="17062"/>
                </a:lnTo>
                <a:cubicBezTo>
                  <a:pt x="25" y="17069"/>
                  <a:pt x="20" y="17075"/>
                  <a:pt x="13" y="17075"/>
                </a:cubicBezTo>
                <a:cubicBezTo>
                  <a:pt x="6" y="17075"/>
                  <a:pt x="0" y="17069"/>
                  <a:pt x="0" y="17062"/>
                </a:cubicBezTo>
                <a:lnTo>
                  <a:pt x="0" y="16987"/>
                </a:lnTo>
                <a:cubicBezTo>
                  <a:pt x="0" y="16980"/>
                  <a:pt x="6" y="16975"/>
                  <a:pt x="13" y="16975"/>
                </a:cubicBezTo>
                <a:cubicBezTo>
                  <a:pt x="20" y="16975"/>
                  <a:pt x="25" y="16980"/>
                  <a:pt x="25" y="16987"/>
                </a:cubicBezTo>
                <a:close/>
                <a:moveTo>
                  <a:pt x="25" y="17162"/>
                </a:moveTo>
                <a:lnTo>
                  <a:pt x="25" y="17237"/>
                </a:lnTo>
                <a:cubicBezTo>
                  <a:pt x="25" y="17244"/>
                  <a:pt x="20" y="17250"/>
                  <a:pt x="13" y="17250"/>
                </a:cubicBezTo>
                <a:cubicBezTo>
                  <a:pt x="6" y="17250"/>
                  <a:pt x="0" y="17244"/>
                  <a:pt x="0" y="17237"/>
                </a:cubicBezTo>
                <a:lnTo>
                  <a:pt x="0" y="17162"/>
                </a:lnTo>
                <a:cubicBezTo>
                  <a:pt x="0" y="17155"/>
                  <a:pt x="6" y="17150"/>
                  <a:pt x="13" y="17150"/>
                </a:cubicBezTo>
                <a:cubicBezTo>
                  <a:pt x="20" y="17150"/>
                  <a:pt x="25" y="17155"/>
                  <a:pt x="25" y="17162"/>
                </a:cubicBezTo>
                <a:close/>
                <a:moveTo>
                  <a:pt x="25" y="17337"/>
                </a:moveTo>
                <a:lnTo>
                  <a:pt x="25" y="17412"/>
                </a:lnTo>
                <a:cubicBezTo>
                  <a:pt x="25" y="17419"/>
                  <a:pt x="20" y="17425"/>
                  <a:pt x="13" y="17425"/>
                </a:cubicBezTo>
                <a:cubicBezTo>
                  <a:pt x="6" y="17425"/>
                  <a:pt x="0" y="17419"/>
                  <a:pt x="0" y="17412"/>
                </a:cubicBezTo>
                <a:lnTo>
                  <a:pt x="0" y="17337"/>
                </a:lnTo>
                <a:cubicBezTo>
                  <a:pt x="0" y="17330"/>
                  <a:pt x="6" y="17325"/>
                  <a:pt x="13" y="17325"/>
                </a:cubicBezTo>
                <a:cubicBezTo>
                  <a:pt x="20" y="17325"/>
                  <a:pt x="25" y="17330"/>
                  <a:pt x="25" y="17337"/>
                </a:cubicBezTo>
                <a:close/>
                <a:moveTo>
                  <a:pt x="25" y="17512"/>
                </a:moveTo>
                <a:lnTo>
                  <a:pt x="25" y="17587"/>
                </a:lnTo>
                <a:cubicBezTo>
                  <a:pt x="25" y="17594"/>
                  <a:pt x="20" y="17600"/>
                  <a:pt x="13" y="17600"/>
                </a:cubicBezTo>
                <a:cubicBezTo>
                  <a:pt x="6" y="17600"/>
                  <a:pt x="0" y="17594"/>
                  <a:pt x="0" y="17587"/>
                </a:cubicBezTo>
                <a:lnTo>
                  <a:pt x="0" y="17512"/>
                </a:lnTo>
                <a:cubicBezTo>
                  <a:pt x="0" y="17505"/>
                  <a:pt x="6" y="17500"/>
                  <a:pt x="13" y="17500"/>
                </a:cubicBezTo>
                <a:cubicBezTo>
                  <a:pt x="20" y="17500"/>
                  <a:pt x="25" y="17505"/>
                  <a:pt x="25" y="17512"/>
                </a:cubicBezTo>
                <a:close/>
                <a:moveTo>
                  <a:pt x="25" y="17687"/>
                </a:moveTo>
                <a:lnTo>
                  <a:pt x="25" y="17762"/>
                </a:lnTo>
                <a:cubicBezTo>
                  <a:pt x="25" y="17769"/>
                  <a:pt x="20" y="17775"/>
                  <a:pt x="13" y="17775"/>
                </a:cubicBezTo>
                <a:cubicBezTo>
                  <a:pt x="6" y="17775"/>
                  <a:pt x="0" y="17769"/>
                  <a:pt x="0" y="17762"/>
                </a:cubicBezTo>
                <a:lnTo>
                  <a:pt x="0" y="17687"/>
                </a:lnTo>
                <a:cubicBezTo>
                  <a:pt x="0" y="17680"/>
                  <a:pt x="6" y="17675"/>
                  <a:pt x="13" y="17675"/>
                </a:cubicBezTo>
                <a:cubicBezTo>
                  <a:pt x="20" y="17675"/>
                  <a:pt x="25" y="17680"/>
                  <a:pt x="25" y="17687"/>
                </a:cubicBezTo>
                <a:close/>
                <a:moveTo>
                  <a:pt x="25" y="17862"/>
                </a:moveTo>
                <a:lnTo>
                  <a:pt x="25" y="17937"/>
                </a:lnTo>
                <a:cubicBezTo>
                  <a:pt x="25" y="17944"/>
                  <a:pt x="20" y="17950"/>
                  <a:pt x="13" y="17950"/>
                </a:cubicBezTo>
                <a:cubicBezTo>
                  <a:pt x="6" y="17950"/>
                  <a:pt x="0" y="17944"/>
                  <a:pt x="0" y="17937"/>
                </a:cubicBezTo>
                <a:lnTo>
                  <a:pt x="0" y="17862"/>
                </a:lnTo>
                <a:cubicBezTo>
                  <a:pt x="0" y="17855"/>
                  <a:pt x="6" y="17850"/>
                  <a:pt x="13" y="17850"/>
                </a:cubicBezTo>
                <a:cubicBezTo>
                  <a:pt x="20" y="17850"/>
                  <a:pt x="25" y="17855"/>
                  <a:pt x="25" y="17862"/>
                </a:cubicBezTo>
                <a:close/>
                <a:moveTo>
                  <a:pt x="25" y="18037"/>
                </a:moveTo>
                <a:lnTo>
                  <a:pt x="25" y="18112"/>
                </a:lnTo>
                <a:cubicBezTo>
                  <a:pt x="25" y="18119"/>
                  <a:pt x="20" y="18125"/>
                  <a:pt x="13" y="18125"/>
                </a:cubicBezTo>
                <a:cubicBezTo>
                  <a:pt x="6" y="18125"/>
                  <a:pt x="0" y="18119"/>
                  <a:pt x="0" y="18112"/>
                </a:cubicBezTo>
                <a:lnTo>
                  <a:pt x="0" y="18037"/>
                </a:lnTo>
                <a:cubicBezTo>
                  <a:pt x="0" y="18030"/>
                  <a:pt x="6" y="18025"/>
                  <a:pt x="13" y="18025"/>
                </a:cubicBezTo>
                <a:cubicBezTo>
                  <a:pt x="20" y="18025"/>
                  <a:pt x="25" y="18030"/>
                  <a:pt x="25" y="18037"/>
                </a:cubicBezTo>
                <a:close/>
                <a:moveTo>
                  <a:pt x="25" y="18212"/>
                </a:moveTo>
                <a:lnTo>
                  <a:pt x="25" y="18287"/>
                </a:lnTo>
                <a:cubicBezTo>
                  <a:pt x="25" y="18294"/>
                  <a:pt x="20" y="18300"/>
                  <a:pt x="13" y="18300"/>
                </a:cubicBezTo>
                <a:cubicBezTo>
                  <a:pt x="6" y="18300"/>
                  <a:pt x="0" y="18294"/>
                  <a:pt x="0" y="18287"/>
                </a:cubicBezTo>
                <a:lnTo>
                  <a:pt x="0" y="18212"/>
                </a:lnTo>
                <a:cubicBezTo>
                  <a:pt x="0" y="18205"/>
                  <a:pt x="6" y="18200"/>
                  <a:pt x="13" y="18200"/>
                </a:cubicBezTo>
                <a:cubicBezTo>
                  <a:pt x="20" y="18200"/>
                  <a:pt x="25" y="18205"/>
                  <a:pt x="25" y="18212"/>
                </a:cubicBezTo>
                <a:close/>
                <a:moveTo>
                  <a:pt x="25" y="18387"/>
                </a:moveTo>
                <a:lnTo>
                  <a:pt x="25" y="18462"/>
                </a:lnTo>
                <a:cubicBezTo>
                  <a:pt x="25" y="18469"/>
                  <a:pt x="20" y="18475"/>
                  <a:pt x="13" y="18475"/>
                </a:cubicBezTo>
                <a:cubicBezTo>
                  <a:pt x="6" y="18475"/>
                  <a:pt x="0" y="18469"/>
                  <a:pt x="0" y="18462"/>
                </a:cubicBezTo>
                <a:lnTo>
                  <a:pt x="0" y="18387"/>
                </a:lnTo>
                <a:cubicBezTo>
                  <a:pt x="0" y="18380"/>
                  <a:pt x="6" y="18375"/>
                  <a:pt x="13" y="18375"/>
                </a:cubicBezTo>
                <a:cubicBezTo>
                  <a:pt x="20" y="18375"/>
                  <a:pt x="25" y="18380"/>
                  <a:pt x="25" y="18387"/>
                </a:cubicBezTo>
                <a:close/>
                <a:moveTo>
                  <a:pt x="25" y="18562"/>
                </a:moveTo>
                <a:lnTo>
                  <a:pt x="25" y="18637"/>
                </a:lnTo>
                <a:cubicBezTo>
                  <a:pt x="25" y="18644"/>
                  <a:pt x="20" y="18650"/>
                  <a:pt x="13" y="18650"/>
                </a:cubicBezTo>
                <a:cubicBezTo>
                  <a:pt x="6" y="18650"/>
                  <a:pt x="0" y="18644"/>
                  <a:pt x="0" y="18637"/>
                </a:cubicBezTo>
                <a:lnTo>
                  <a:pt x="0" y="18562"/>
                </a:lnTo>
                <a:cubicBezTo>
                  <a:pt x="0" y="18555"/>
                  <a:pt x="6" y="18550"/>
                  <a:pt x="13" y="18550"/>
                </a:cubicBezTo>
                <a:cubicBezTo>
                  <a:pt x="20" y="18550"/>
                  <a:pt x="25" y="18555"/>
                  <a:pt x="25" y="18562"/>
                </a:cubicBezTo>
                <a:close/>
                <a:moveTo>
                  <a:pt x="25" y="18737"/>
                </a:moveTo>
                <a:lnTo>
                  <a:pt x="25" y="18812"/>
                </a:lnTo>
                <a:cubicBezTo>
                  <a:pt x="25" y="18819"/>
                  <a:pt x="20" y="18825"/>
                  <a:pt x="13" y="18825"/>
                </a:cubicBezTo>
                <a:cubicBezTo>
                  <a:pt x="6" y="18825"/>
                  <a:pt x="0" y="18819"/>
                  <a:pt x="0" y="18812"/>
                </a:cubicBezTo>
                <a:lnTo>
                  <a:pt x="0" y="18737"/>
                </a:lnTo>
                <a:cubicBezTo>
                  <a:pt x="0" y="18730"/>
                  <a:pt x="6" y="18725"/>
                  <a:pt x="13" y="18725"/>
                </a:cubicBezTo>
                <a:cubicBezTo>
                  <a:pt x="20" y="18725"/>
                  <a:pt x="25" y="18730"/>
                  <a:pt x="25" y="18737"/>
                </a:cubicBezTo>
                <a:close/>
                <a:moveTo>
                  <a:pt x="25" y="18912"/>
                </a:moveTo>
                <a:lnTo>
                  <a:pt x="25" y="18987"/>
                </a:lnTo>
                <a:cubicBezTo>
                  <a:pt x="25" y="18994"/>
                  <a:pt x="20" y="19000"/>
                  <a:pt x="13" y="19000"/>
                </a:cubicBezTo>
                <a:cubicBezTo>
                  <a:pt x="6" y="19000"/>
                  <a:pt x="0" y="18994"/>
                  <a:pt x="0" y="18987"/>
                </a:cubicBezTo>
                <a:lnTo>
                  <a:pt x="0" y="18912"/>
                </a:lnTo>
                <a:cubicBezTo>
                  <a:pt x="0" y="18905"/>
                  <a:pt x="6" y="18900"/>
                  <a:pt x="13" y="18900"/>
                </a:cubicBezTo>
                <a:cubicBezTo>
                  <a:pt x="20" y="18900"/>
                  <a:pt x="25" y="18905"/>
                  <a:pt x="25" y="18912"/>
                </a:cubicBezTo>
                <a:close/>
                <a:moveTo>
                  <a:pt x="25" y="19087"/>
                </a:moveTo>
                <a:lnTo>
                  <a:pt x="25" y="19162"/>
                </a:lnTo>
                <a:cubicBezTo>
                  <a:pt x="25" y="19169"/>
                  <a:pt x="20" y="19175"/>
                  <a:pt x="13" y="19175"/>
                </a:cubicBezTo>
                <a:cubicBezTo>
                  <a:pt x="6" y="19175"/>
                  <a:pt x="0" y="19169"/>
                  <a:pt x="0" y="19162"/>
                </a:cubicBezTo>
                <a:lnTo>
                  <a:pt x="0" y="19087"/>
                </a:lnTo>
                <a:cubicBezTo>
                  <a:pt x="0" y="19080"/>
                  <a:pt x="6" y="19075"/>
                  <a:pt x="13" y="19075"/>
                </a:cubicBezTo>
                <a:cubicBezTo>
                  <a:pt x="20" y="19075"/>
                  <a:pt x="25" y="19080"/>
                  <a:pt x="25" y="19087"/>
                </a:cubicBezTo>
                <a:close/>
                <a:moveTo>
                  <a:pt x="25" y="19262"/>
                </a:moveTo>
                <a:lnTo>
                  <a:pt x="25" y="19337"/>
                </a:lnTo>
                <a:cubicBezTo>
                  <a:pt x="25" y="19344"/>
                  <a:pt x="20" y="19350"/>
                  <a:pt x="13" y="19350"/>
                </a:cubicBezTo>
                <a:cubicBezTo>
                  <a:pt x="6" y="19350"/>
                  <a:pt x="0" y="19344"/>
                  <a:pt x="0" y="19337"/>
                </a:cubicBezTo>
                <a:lnTo>
                  <a:pt x="0" y="19262"/>
                </a:lnTo>
                <a:cubicBezTo>
                  <a:pt x="0" y="19255"/>
                  <a:pt x="6" y="19250"/>
                  <a:pt x="13" y="19250"/>
                </a:cubicBezTo>
                <a:cubicBezTo>
                  <a:pt x="20" y="19250"/>
                  <a:pt x="25" y="19255"/>
                  <a:pt x="25" y="19262"/>
                </a:cubicBezTo>
                <a:close/>
                <a:moveTo>
                  <a:pt x="25" y="19437"/>
                </a:moveTo>
                <a:lnTo>
                  <a:pt x="25" y="19512"/>
                </a:lnTo>
                <a:cubicBezTo>
                  <a:pt x="25" y="19519"/>
                  <a:pt x="20" y="19525"/>
                  <a:pt x="13" y="19525"/>
                </a:cubicBezTo>
                <a:cubicBezTo>
                  <a:pt x="6" y="19525"/>
                  <a:pt x="0" y="19519"/>
                  <a:pt x="0" y="19512"/>
                </a:cubicBezTo>
                <a:lnTo>
                  <a:pt x="0" y="19437"/>
                </a:lnTo>
                <a:cubicBezTo>
                  <a:pt x="0" y="19430"/>
                  <a:pt x="6" y="19425"/>
                  <a:pt x="13" y="19425"/>
                </a:cubicBezTo>
                <a:cubicBezTo>
                  <a:pt x="20" y="19425"/>
                  <a:pt x="25" y="19430"/>
                  <a:pt x="25" y="19437"/>
                </a:cubicBezTo>
                <a:close/>
                <a:moveTo>
                  <a:pt x="25" y="19612"/>
                </a:moveTo>
                <a:lnTo>
                  <a:pt x="25" y="19687"/>
                </a:lnTo>
                <a:cubicBezTo>
                  <a:pt x="25" y="19694"/>
                  <a:pt x="20" y="19700"/>
                  <a:pt x="13" y="19700"/>
                </a:cubicBezTo>
                <a:cubicBezTo>
                  <a:pt x="6" y="19700"/>
                  <a:pt x="0" y="19694"/>
                  <a:pt x="0" y="19687"/>
                </a:cubicBezTo>
                <a:lnTo>
                  <a:pt x="0" y="19612"/>
                </a:lnTo>
                <a:cubicBezTo>
                  <a:pt x="0" y="19605"/>
                  <a:pt x="6" y="19600"/>
                  <a:pt x="13" y="19600"/>
                </a:cubicBezTo>
                <a:cubicBezTo>
                  <a:pt x="20" y="19600"/>
                  <a:pt x="25" y="19605"/>
                  <a:pt x="25" y="19612"/>
                </a:cubicBezTo>
                <a:close/>
                <a:moveTo>
                  <a:pt x="25" y="19787"/>
                </a:moveTo>
                <a:lnTo>
                  <a:pt x="25" y="19862"/>
                </a:lnTo>
                <a:cubicBezTo>
                  <a:pt x="25" y="19869"/>
                  <a:pt x="20" y="19875"/>
                  <a:pt x="13" y="19875"/>
                </a:cubicBezTo>
                <a:cubicBezTo>
                  <a:pt x="6" y="19875"/>
                  <a:pt x="0" y="19869"/>
                  <a:pt x="0" y="19862"/>
                </a:cubicBezTo>
                <a:lnTo>
                  <a:pt x="0" y="19787"/>
                </a:lnTo>
                <a:cubicBezTo>
                  <a:pt x="0" y="19780"/>
                  <a:pt x="6" y="19775"/>
                  <a:pt x="13" y="19775"/>
                </a:cubicBezTo>
                <a:cubicBezTo>
                  <a:pt x="20" y="19775"/>
                  <a:pt x="25" y="19780"/>
                  <a:pt x="25" y="19787"/>
                </a:cubicBezTo>
                <a:close/>
                <a:moveTo>
                  <a:pt x="25" y="19962"/>
                </a:moveTo>
                <a:lnTo>
                  <a:pt x="25" y="20037"/>
                </a:lnTo>
                <a:cubicBezTo>
                  <a:pt x="25" y="20044"/>
                  <a:pt x="20" y="20050"/>
                  <a:pt x="13" y="20050"/>
                </a:cubicBezTo>
                <a:cubicBezTo>
                  <a:pt x="6" y="20050"/>
                  <a:pt x="0" y="20044"/>
                  <a:pt x="0" y="20037"/>
                </a:cubicBezTo>
                <a:lnTo>
                  <a:pt x="0" y="19962"/>
                </a:lnTo>
                <a:cubicBezTo>
                  <a:pt x="0" y="19955"/>
                  <a:pt x="6" y="19950"/>
                  <a:pt x="13" y="19950"/>
                </a:cubicBezTo>
                <a:cubicBezTo>
                  <a:pt x="20" y="19950"/>
                  <a:pt x="25" y="19955"/>
                  <a:pt x="25" y="19962"/>
                </a:cubicBezTo>
                <a:close/>
                <a:moveTo>
                  <a:pt x="25" y="20137"/>
                </a:moveTo>
                <a:lnTo>
                  <a:pt x="25" y="20212"/>
                </a:lnTo>
                <a:cubicBezTo>
                  <a:pt x="25" y="20219"/>
                  <a:pt x="20" y="20225"/>
                  <a:pt x="13" y="20225"/>
                </a:cubicBezTo>
                <a:cubicBezTo>
                  <a:pt x="6" y="20225"/>
                  <a:pt x="0" y="20219"/>
                  <a:pt x="0" y="20212"/>
                </a:cubicBezTo>
                <a:lnTo>
                  <a:pt x="0" y="20137"/>
                </a:lnTo>
                <a:cubicBezTo>
                  <a:pt x="0" y="20130"/>
                  <a:pt x="6" y="20125"/>
                  <a:pt x="13" y="20125"/>
                </a:cubicBezTo>
                <a:cubicBezTo>
                  <a:pt x="20" y="20125"/>
                  <a:pt x="25" y="20130"/>
                  <a:pt x="25" y="20137"/>
                </a:cubicBezTo>
                <a:close/>
                <a:moveTo>
                  <a:pt x="25" y="20312"/>
                </a:moveTo>
                <a:lnTo>
                  <a:pt x="25" y="20387"/>
                </a:lnTo>
                <a:cubicBezTo>
                  <a:pt x="25" y="20394"/>
                  <a:pt x="20" y="20400"/>
                  <a:pt x="13" y="20400"/>
                </a:cubicBezTo>
                <a:cubicBezTo>
                  <a:pt x="6" y="20400"/>
                  <a:pt x="0" y="20394"/>
                  <a:pt x="0" y="20387"/>
                </a:cubicBezTo>
                <a:lnTo>
                  <a:pt x="0" y="20312"/>
                </a:lnTo>
                <a:cubicBezTo>
                  <a:pt x="0" y="20305"/>
                  <a:pt x="6" y="20300"/>
                  <a:pt x="13" y="20300"/>
                </a:cubicBezTo>
                <a:cubicBezTo>
                  <a:pt x="20" y="20300"/>
                  <a:pt x="25" y="20305"/>
                  <a:pt x="25" y="20312"/>
                </a:cubicBezTo>
                <a:close/>
                <a:moveTo>
                  <a:pt x="25" y="20487"/>
                </a:moveTo>
                <a:lnTo>
                  <a:pt x="25" y="20562"/>
                </a:lnTo>
                <a:cubicBezTo>
                  <a:pt x="25" y="20569"/>
                  <a:pt x="20" y="20575"/>
                  <a:pt x="13" y="20575"/>
                </a:cubicBezTo>
                <a:cubicBezTo>
                  <a:pt x="6" y="20575"/>
                  <a:pt x="0" y="20569"/>
                  <a:pt x="0" y="20562"/>
                </a:cubicBezTo>
                <a:lnTo>
                  <a:pt x="0" y="20487"/>
                </a:lnTo>
                <a:cubicBezTo>
                  <a:pt x="0" y="20480"/>
                  <a:pt x="6" y="20475"/>
                  <a:pt x="13" y="20475"/>
                </a:cubicBezTo>
                <a:cubicBezTo>
                  <a:pt x="20" y="20475"/>
                  <a:pt x="25" y="20480"/>
                  <a:pt x="25" y="20487"/>
                </a:cubicBezTo>
                <a:close/>
                <a:moveTo>
                  <a:pt x="25" y="20662"/>
                </a:moveTo>
                <a:lnTo>
                  <a:pt x="25" y="20737"/>
                </a:lnTo>
                <a:cubicBezTo>
                  <a:pt x="25" y="20744"/>
                  <a:pt x="20" y="20750"/>
                  <a:pt x="13" y="20750"/>
                </a:cubicBezTo>
                <a:cubicBezTo>
                  <a:pt x="6" y="20750"/>
                  <a:pt x="0" y="20744"/>
                  <a:pt x="0" y="20737"/>
                </a:cubicBezTo>
                <a:lnTo>
                  <a:pt x="0" y="20662"/>
                </a:lnTo>
                <a:cubicBezTo>
                  <a:pt x="0" y="20655"/>
                  <a:pt x="6" y="20650"/>
                  <a:pt x="13" y="20650"/>
                </a:cubicBezTo>
                <a:cubicBezTo>
                  <a:pt x="20" y="20650"/>
                  <a:pt x="25" y="20655"/>
                  <a:pt x="25" y="20662"/>
                </a:cubicBezTo>
                <a:close/>
                <a:moveTo>
                  <a:pt x="25" y="20837"/>
                </a:moveTo>
                <a:lnTo>
                  <a:pt x="25" y="20912"/>
                </a:lnTo>
                <a:cubicBezTo>
                  <a:pt x="25" y="20919"/>
                  <a:pt x="20" y="20925"/>
                  <a:pt x="13" y="20925"/>
                </a:cubicBezTo>
                <a:cubicBezTo>
                  <a:pt x="6" y="20925"/>
                  <a:pt x="0" y="20919"/>
                  <a:pt x="0" y="20912"/>
                </a:cubicBezTo>
                <a:lnTo>
                  <a:pt x="0" y="20837"/>
                </a:lnTo>
                <a:cubicBezTo>
                  <a:pt x="0" y="20830"/>
                  <a:pt x="6" y="20825"/>
                  <a:pt x="13" y="20825"/>
                </a:cubicBezTo>
                <a:cubicBezTo>
                  <a:pt x="20" y="20825"/>
                  <a:pt x="25" y="20830"/>
                  <a:pt x="25" y="20837"/>
                </a:cubicBezTo>
                <a:close/>
                <a:moveTo>
                  <a:pt x="25" y="21012"/>
                </a:moveTo>
                <a:lnTo>
                  <a:pt x="25" y="21087"/>
                </a:lnTo>
                <a:cubicBezTo>
                  <a:pt x="25" y="21094"/>
                  <a:pt x="20" y="21100"/>
                  <a:pt x="13" y="21100"/>
                </a:cubicBezTo>
                <a:cubicBezTo>
                  <a:pt x="6" y="21100"/>
                  <a:pt x="0" y="21094"/>
                  <a:pt x="0" y="21087"/>
                </a:cubicBezTo>
                <a:lnTo>
                  <a:pt x="0" y="21012"/>
                </a:lnTo>
                <a:cubicBezTo>
                  <a:pt x="0" y="21005"/>
                  <a:pt x="6" y="21000"/>
                  <a:pt x="13" y="21000"/>
                </a:cubicBezTo>
                <a:cubicBezTo>
                  <a:pt x="20" y="21000"/>
                  <a:pt x="25" y="21005"/>
                  <a:pt x="25" y="21012"/>
                </a:cubicBezTo>
                <a:close/>
                <a:moveTo>
                  <a:pt x="25" y="21187"/>
                </a:moveTo>
                <a:lnTo>
                  <a:pt x="25" y="21262"/>
                </a:lnTo>
                <a:cubicBezTo>
                  <a:pt x="25" y="21269"/>
                  <a:pt x="20" y="21275"/>
                  <a:pt x="13" y="21275"/>
                </a:cubicBezTo>
                <a:cubicBezTo>
                  <a:pt x="6" y="21275"/>
                  <a:pt x="0" y="21269"/>
                  <a:pt x="0" y="21262"/>
                </a:cubicBezTo>
                <a:lnTo>
                  <a:pt x="0" y="21187"/>
                </a:lnTo>
                <a:cubicBezTo>
                  <a:pt x="0" y="21180"/>
                  <a:pt x="6" y="21175"/>
                  <a:pt x="13" y="21175"/>
                </a:cubicBezTo>
                <a:cubicBezTo>
                  <a:pt x="20" y="21175"/>
                  <a:pt x="25" y="21180"/>
                  <a:pt x="25" y="21187"/>
                </a:cubicBezTo>
                <a:close/>
                <a:moveTo>
                  <a:pt x="25" y="21362"/>
                </a:moveTo>
                <a:lnTo>
                  <a:pt x="25" y="21437"/>
                </a:lnTo>
                <a:cubicBezTo>
                  <a:pt x="25" y="21444"/>
                  <a:pt x="20" y="21450"/>
                  <a:pt x="13" y="21450"/>
                </a:cubicBezTo>
                <a:cubicBezTo>
                  <a:pt x="6" y="21450"/>
                  <a:pt x="0" y="21444"/>
                  <a:pt x="0" y="21437"/>
                </a:cubicBezTo>
                <a:lnTo>
                  <a:pt x="0" y="21362"/>
                </a:lnTo>
                <a:cubicBezTo>
                  <a:pt x="0" y="21355"/>
                  <a:pt x="6" y="21350"/>
                  <a:pt x="13" y="21350"/>
                </a:cubicBezTo>
                <a:cubicBezTo>
                  <a:pt x="20" y="21350"/>
                  <a:pt x="25" y="21355"/>
                  <a:pt x="25" y="21362"/>
                </a:cubicBezTo>
                <a:close/>
                <a:moveTo>
                  <a:pt x="25" y="21537"/>
                </a:moveTo>
                <a:lnTo>
                  <a:pt x="25" y="21612"/>
                </a:lnTo>
                <a:cubicBezTo>
                  <a:pt x="25" y="21619"/>
                  <a:pt x="20" y="21625"/>
                  <a:pt x="13" y="21625"/>
                </a:cubicBezTo>
                <a:cubicBezTo>
                  <a:pt x="6" y="21625"/>
                  <a:pt x="0" y="21619"/>
                  <a:pt x="0" y="21612"/>
                </a:cubicBezTo>
                <a:lnTo>
                  <a:pt x="0" y="21537"/>
                </a:lnTo>
                <a:cubicBezTo>
                  <a:pt x="0" y="21530"/>
                  <a:pt x="6" y="21525"/>
                  <a:pt x="13" y="21525"/>
                </a:cubicBezTo>
                <a:cubicBezTo>
                  <a:pt x="20" y="21525"/>
                  <a:pt x="25" y="21530"/>
                  <a:pt x="25" y="21537"/>
                </a:cubicBezTo>
                <a:close/>
                <a:moveTo>
                  <a:pt x="25" y="21712"/>
                </a:moveTo>
                <a:lnTo>
                  <a:pt x="25" y="21787"/>
                </a:lnTo>
                <a:cubicBezTo>
                  <a:pt x="25" y="21794"/>
                  <a:pt x="20" y="21800"/>
                  <a:pt x="13" y="21800"/>
                </a:cubicBezTo>
                <a:cubicBezTo>
                  <a:pt x="6" y="21800"/>
                  <a:pt x="0" y="21794"/>
                  <a:pt x="0" y="21787"/>
                </a:cubicBezTo>
                <a:lnTo>
                  <a:pt x="0" y="21712"/>
                </a:lnTo>
                <a:cubicBezTo>
                  <a:pt x="0" y="21705"/>
                  <a:pt x="6" y="21700"/>
                  <a:pt x="13" y="21700"/>
                </a:cubicBezTo>
                <a:cubicBezTo>
                  <a:pt x="20" y="21700"/>
                  <a:pt x="25" y="21705"/>
                  <a:pt x="25" y="21712"/>
                </a:cubicBezTo>
                <a:close/>
                <a:moveTo>
                  <a:pt x="25" y="21887"/>
                </a:moveTo>
                <a:lnTo>
                  <a:pt x="25" y="21962"/>
                </a:lnTo>
                <a:cubicBezTo>
                  <a:pt x="25" y="21969"/>
                  <a:pt x="20" y="21975"/>
                  <a:pt x="13" y="21975"/>
                </a:cubicBezTo>
                <a:cubicBezTo>
                  <a:pt x="6" y="21975"/>
                  <a:pt x="0" y="21969"/>
                  <a:pt x="0" y="21962"/>
                </a:cubicBezTo>
                <a:lnTo>
                  <a:pt x="0" y="21887"/>
                </a:lnTo>
                <a:cubicBezTo>
                  <a:pt x="0" y="21880"/>
                  <a:pt x="6" y="21875"/>
                  <a:pt x="13" y="21875"/>
                </a:cubicBezTo>
                <a:cubicBezTo>
                  <a:pt x="20" y="21875"/>
                  <a:pt x="25" y="21880"/>
                  <a:pt x="25" y="21887"/>
                </a:cubicBezTo>
                <a:close/>
                <a:moveTo>
                  <a:pt x="25" y="22062"/>
                </a:moveTo>
                <a:lnTo>
                  <a:pt x="25" y="22137"/>
                </a:lnTo>
                <a:cubicBezTo>
                  <a:pt x="25" y="22144"/>
                  <a:pt x="20" y="22150"/>
                  <a:pt x="13" y="22150"/>
                </a:cubicBezTo>
                <a:cubicBezTo>
                  <a:pt x="6" y="22150"/>
                  <a:pt x="0" y="22144"/>
                  <a:pt x="0" y="22137"/>
                </a:cubicBezTo>
                <a:lnTo>
                  <a:pt x="0" y="22062"/>
                </a:lnTo>
                <a:cubicBezTo>
                  <a:pt x="0" y="22055"/>
                  <a:pt x="6" y="22050"/>
                  <a:pt x="13" y="22050"/>
                </a:cubicBezTo>
                <a:cubicBezTo>
                  <a:pt x="20" y="22050"/>
                  <a:pt x="25" y="22055"/>
                  <a:pt x="25" y="22062"/>
                </a:cubicBezTo>
                <a:close/>
                <a:moveTo>
                  <a:pt x="25" y="22237"/>
                </a:moveTo>
                <a:lnTo>
                  <a:pt x="25" y="22312"/>
                </a:lnTo>
                <a:cubicBezTo>
                  <a:pt x="25" y="22319"/>
                  <a:pt x="20" y="22325"/>
                  <a:pt x="13" y="22325"/>
                </a:cubicBezTo>
                <a:cubicBezTo>
                  <a:pt x="6" y="22325"/>
                  <a:pt x="0" y="22319"/>
                  <a:pt x="0" y="22312"/>
                </a:cubicBezTo>
                <a:lnTo>
                  <a:pt x="0" y="22237"/>
                </a:lnTo>
                <a:cubicBezTo>
                  <a:pt x="0" y="22230"/>
                  <a:pt x="6" y="22225"/>
                  <a:pt x="13" y="22225"/>
                </a:cubicBezTo>
                <a:cubicBezTo>
                  <a:pt x="20" y="22225"/>
                  <a:pt x="25" y="22230"/>
                  <a:pt x="25" y="22237"/>
                </a:cubicBezTo>
                <a:close/>
              </a:path>
            </a:pathLst>
          </a:custGeom>
          <a:solidFill>
            <a:srgbClr val="000000"/>
          </a:solidFill>
          <a:ln w="0" cap="flat">
            <a:solidFill>
              <a:srgbClr val="000000"/>
            </a:solidFill>
            <a:prstDash val="solid"/>
            <a:bevel/>
            <a:headEnd/>
            <a:tailEnd/>
          </a:ln>
        </p:spPr>
        <p:txBody>
          <a:bodyPr vert="horz" wrap="square" lIns="91440" tIns="45720" rIns="91440" bIns="45720" numCol="1" anchor="t" anchorCtr="0" compatLnSpc="1">
            <a:prstTxWarp prst="textNoShape">
              <a:avLst/>
            </a:prstTxWarp>
          </a:bodyPr>
          <a:lstStyle/>
          <a:p>
            <a:endParaRPr lang="en-AU"/>
          </a:p>
        </p:txBody>
      </p:sp>
      <p:sp>
        <p:nvSpPr>
          <p:cNvPr id="19" name="Rectangle 31"/>
          <p:cNvSpPr>
            <a:spLocks noChangeArrowheads="1"/>
          </p:cNvSpPr>
          <p:nvPr/>
        </p:nvSpPr>
        <p:spPr bwMode="auto">
          <a:xfrm>
            <a:off x="623887" y="2163763"/>
            <a:ext cx="184346" cy="76944"/>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500" b="0" i="0" u="none" strike="noStrike" cap="none" normalizeH="0" baseline="0" smtClean="0">
                <a:ln>
                  <a:noFill/>
                </a:ln>
                <a:effectLst/>
                <a:latin typeface="Arial" pitchFamily="34" charset="0"/>
                <a:cs typeface="Arial" pitchFamily="34" charset="0"/>
              </a:rPr>
              <a:t>Step 1</a:t>
            </a:r>
            <a:endParaRPr kumimoji="0" lang="en-US" altLang="en-US" sz="1800" b="0" i="0" u="none" strike="noStrike" cap="none" normalizeH="0" baseline="0" smtClean="0">
              <a:ln>
                <a:noFill/>
              </a:ln>
              <a:effectLst/>
              <a:latin typeface="Arial" pitchFamily="34" charset="0"/>
              <a:cs typeface="Arial" pitchFamily="34" charset="0"/>
            </a:endParaRPr>
          </a:p>
        </p:txBody>
      </p:sp>
      <p:sp>
        <p:nvSpPr>
          <p:cNvPr id="20" name="Rectangle 32"/>
          <p:cNvSpPr>
            <a:spLocks noChangeArrowheads="1"/>
          </p:cNvSpPr>
          <p:nvPr/>
        </p:nvSpPr>
        <p:spPr bwMode="auto">
          <a:xfrm>
            <a:off x="373062" y="2241550"/>
            <a:ext cx="654025" cy="76944"/>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500" b="0" i="0" u="none" strike="noStrike" cap="none" normalizeH="0" baseline="0" dirty="0" smtClean="0">
                <a:ln>
                  <a:noFill/>
                </a:ln>
                <a:effectLst/>
                <a:latin typeface="Arial" pitchFamily="34" charset="0"/>
                <a:cs typeface="Arial" pitchFamily="34" charset="0"/>
              </a:rPr>
              <a:t>Circular Letter to invite </a:t>
            </a:r>
            <a:endParaRPr kumimoji="0" lang="en-US" altLang="en-US" sz="1800" b="0" i="0" u="none" strike="noStrike" cap="none" normalizeH="0" baseline="0" dirty="0" smtClean="0">
              <a:ln>
                <a:noFill/>
              </a:ln>
              <a:effectLst/>
              <a:latin typeface="Arial" pitchFamily="34" charset="0"/>
              <a:cs typeface="Arial" pitchFamily="34" charset="0"/>
            </a:endParaRPr>
          </a:p>
        </p:txBody>
      </p:sp>
      <p:sp>
        <p:nvSpPr>
          <p:cNvPr id="21" name="Rectangle 33"/>
          <p:cNvSpPr>
            <a:spLocks noChangeArrowheads="1"/>
          </p:cNvSpPr>
          <p:nvPr/>
        </p:nvSpPr>
        <p:spPr bwMode="auto">
          <a:xfrm>
            <a:off x="373062" y="2319338"/>
            <a:ext cx="804707" cy="76944"/>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500" b="0" i="0" u="none" strike="noStrike" cap="none" normalizeH="0" baseline="0" dirty="0" smtClean="0">
                <a:ln>
                  <a:noFill/>
                </a:ln>
                <a:effectLst/>
                <a:latin typeface="Arial" pitchFamily="34" charset="0"/>
                <a:cs typeface="Arial" pitchFamily="34" charset="0"/>
              </a:rPr>
              <a:t>proposals for radio interface </a:t>
            </a:r>
            <a:endParaRPr kumimoji="0" lang="en-US" altLang="en-US" sz="1800" b="0" i="0" u="none" strike="noStrike" cap="none" normalizeH="0" baseline="0" dirty="0" smtClean="0">
              <a:ln>
                <a:noFill/>
              </a:ln>
              <a:effectLst/>
              <a:latin typeface="Arial" pitchFamily="34" charset="0"/>
              <a:cs typeface="Arial" pitchFamily="34" charset="0"/>
            </a:endParaRPr>
          </a:p>
        </p:txBody>
      </p:sp>
      <p:sp>
        <p:nvSpPr>
          <p:cNvPr id="22" name="Rectangle 34"/>
          <p:cNvSpPr>
            <a:spLocks noChangeArrowheads="1"/>
          </p:cNvSpPr>
          <p:nvPr/>
        </p:nvSpPr>
        <p:spPr bwMode="auto">
          <a:xfrm>
            <a:off x="373062" y="2397125"/>
            <a:ext cx="480901" cy="76944"/>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500" b="0" i="0" u="none" strike="noStrike" cap="none" normalizeH="0" baseline="0" smtClean="0">
                <a:ln>
                  <a:noFill/>
                </a:ln>
                <a:effectLst/>
                <a:latin typeface="Arial" pitchFamily="34" charset="0"/>
                <a:cs typeface="Arial" pitchFamily="34" charset="0"/>
              </a:rPr>
              <a:t>technologies and</a:t>
            </a:r>
            <a:endParaRPr kumimoji="0" lang="en-US" altLang="en-US" sz="1800" b="0" i="0" u="none" strike="noStrike" cap="none" normalizeH="0" baseline="0" smtClean="0">
              <a:ln>
                <a:noFill/>
              </a:ln>
              <a:effectLst/>
              <a:latin typeface="Arial" pitchFamily="34" charset="0"/>
              <a:cs typeface="Arial" pitchFamily="34" charset="0"/>
            </a:endParaRPr>
          </a:p>
        </p:txBody>
      </p:sp>
      <p:sp>
        <p:nvSpPr>
          <p:cNvPr id="23" name="Rectangle 35"/>
          <p:cNvSpPr>
            <a:spLocks noChangeArrowheads="1"/>
          </p:cNvSpPr>
          <p:nvPr/>
        </p:nvSpPr>
        <p:spPr bwMode="auto">
          <a:xfrm>
            <a:off x="903287" y="2397125"/>
            <a:ext cx="322204" cy="76944"/>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500" b="0" i="0" u="none" strike="noStrike" cap="none" normalizeH="0" baseline="0" smtClean="0">
                <a:ln>
                  <a:noFill/>
                </a:ln>
                <a:effectLst/>
                <a:latin typeface="Arial" pitchFamily="34" charset="0"/>
                <a:cs typeface="Arial" pitchFamily="34" charset="0"/>
              </a:rPr>
              <a:t>evaluations</a:t>
            </a:r>
            <a:endParaRPr kumimoji="0" lang="en-US" altLang="en-US" sz="1800" b="0" i="0" u="none" strike="noStrike" cap="none" normalizeH="0" baseline="0" smtClean="0">
              <a:ln>
                <a:noFill/>
              </a:ln>
              <a:effectLst/>
              <a:latin typeface="Arial" pitchFamily="34" charset="0"/>
              <a:cs typeface="Arial" pitchFamily="34" charset="0"/>
            </a:endParaRPr>
          </a:p>
        </p:txBody>
      </p:sp>
      <p:sp>
        <p:nvSpPr>
          <p:cNvPr id="24" name="Rectangle 36"/>
          <p:cNvSpPr>
            <a:spLocks noChangeArrowheads="1"/>
          </p:cNvSpPr>
          <p:nvPr/>
        </p:nvSpPr>
        <p:spPr bwMode="auto">
          <a:xfrm>
            <a:off x="1919287" y="2214563"/>
            <a:ext cx="211138" cy="10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500" b="0" i="0" u="none" strike="noStrike" cap="none" normalizeH="0" baseline="0" smtClean="0">
                <a:ln>
                  <a:noFill/>
                </a:ln>
                <a:solidFill>
                  <a:srgbClr val="000000"/>
                </a:solidFill>
                <a:effectLst/>
                <a:latin typeface="Arial" pitchFamily="34" charset="0"/>
                <a:cs typeface="Arial" pitchFamily="34" charset="0"/>
              </a:rPr>
              <a:t>Step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5" name="Rectangle 37"/>
          <p:cNvSpPr>
            <a:spLocks noChangeArrowheads="1"/>
          </p:cNvSpPr>
          <p:nvPr/>
        </p:nvSpPr>
        <p:spPr bwMode="auto">
          <a:xfrm>
            <a:off x="2070100" y="2219325"/>
            <a:ext cx="69850" cy="87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500" b="0" i="0" u="none" strike="noStrike" cap="none" normalizeH="0" baseline="0" smtClean="0">
                <a:ln>
                  <a:noFill/>
                </a:ln>
                <a:solidFill>
                  <a:srgbClr val="000000"/>
                </a:solidFill>
                <a:effectLst/>
                <a:latin typeface="MS P????" charset="-128"/>
                <a:cs typeface="Arial" pitchFamily="34" charset="0"/>
              </a:rPr>
              <a:t>２</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6" name="Rectangle 38"/>
          <p:cNvSpPr>
            <a:spLocks noChangeArrowheads="1"/>
          </p:cNvSpPr>
          <p:nvPr/>
        </p:nvSpPr>
        <p:spPr bwMode="auto">
          <a:xfrm>
            <a:off x="1919287" y="2292350"/>
            <a:ext cx="942975" cy="10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500" b="0" i="0" u="none" strike="noStrike" cap="none" normalizeH="0" baseline="0" smtClean="0">
                <a:ln>
                  <a:noFill/>
                </a:ln>
                <a:solidFill>
                  <a:srgbClr val="000000"/>
                </a:solidFill>
                <a:effectLst/>
                <a:latin typeface="Arial" pitchFamily="34" charset="0"/>
                <a:cs typeface="Arial" pitchFamily="34" charset="0"/>
              </a:rPr>
              <a:t>Development of candidate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7" name="Rectangle 39"/>
          <p:cNvSpPr>
            <a:spLocks noChangeArrowheads="1"/>
          </p:cNvSpPr>
          <p:nvPr/>
        </p:nvSpPr>
        <p:spPr bwMode="auto">
          <a:xfrm>
            <a:off x="1919287" y="2370138"/>
            <a:ext cx="965200" cy="10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500" b="0" i="0" u="none" strike="noStrike" cap="none" normalizeH="0" baseline="0" smtClean="0">
                <a:ln>
                  <a:noFill/>
                </a:ln>
                <a:solidFill>
                  <a:srgbClr val="000000"/>
                </a:solidFill>
                <a:effectLst/>
                <a:latin typeface="Arial" pitchFamily="34" charset="0"/>
                <a:cs typeface="Arial" pitchFamily="34" charset="0"/>
              </a:rPr>
              <a:t>radio interface technologies</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8" name="Rectangle 40"/>
          <p:cNvSpPr>
            <a:spLocks noChangeArrowheads="1"/>
          </p:cNvSpPr>
          <p:nvPr/>
        </p:nvSpPr>
        <p:spPr bwMode="auto">
          <a:xfrm>
            <a:off x="373062" y="3502025"/>
            <a:ext cx="254000" cy="10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500" b="0" i="0" u="none" strike="noStrike" cap="none" normalizeH="0" baseline="0" smtClean="0">
                <a:ln>
                  <a:noFill/>
                </a:ln>
                <a:solidFill>
                  <a:srgbClr val="000000"/>
                </a:solidFill>
                <a:effectLst/>
                <a:latin typeface="Arial" pitchFamily="34" charset="0"/>
                <a:cs typeface="Arial" pitchFamily="34" charset="0"/>
              </a:rPr>
              <a:t>Step 5</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9" name="Rectangle 41"/>
          <p:cNvSpPr>
            <a:spLocks noChangeArrowheads="1"/>
          </p:cNvSpPr>
          <p:nvPr/>
        </p:nvSpPr>
        <p:spPr bwMode="auto">
          <a:xfrm>
            <a:off x="373062" y="3579813"/>
            <a:ext cx="973138" cy="10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500" b="0" i="0" u="none" strike="noStrike" cap="none" normalizeH="0" baseline="0" smtClean="0">
                <a:ln>
                  <a:noFill/>
                </a:ln>
                <a:solidFill>
                  <a:srgbClr val="000000"/>
                </a:solidFill>
                <a:effectLst/>
                <a:latin typeface="Arial" pitchFamily="34" charset="0"/>
                <a:cs typeface="Arial" pitchFamily="34" charset="0"/>
              </a:rPr>
              <a:t>Review and coordination of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0" name="Rectangle 42"/>
          <p:cNvSpPr>
            <a:spLocks noChangeArrowheads="1"/>
          </p:cNvSpPr>
          <p:nvPr/>
        </p:nvSpPr>
        <p:spPr bwMode="auto">
          <a:xfrm>
            <a:off x="373062" y="3657600"/>
            <a:ext cx="960438" cy="10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500" b="0" i="0" u="none" strike="noStrike" cap="none" normalizeH="0" baseline="0" smtClean="0">
                <a:ln>
                  <a:noFill/>
                </a:ln>
                <a:solidFill>
                  <a:srgbClr val="000000"/>
                </a:solidFill>
                <a:effectLst/>
                <a:latin typeface="Arial" pitchFamily="34" charset="0"/>
                <a:cs typeface="Arial" pitchFamily="34" charset="0"/>
              </a:rPr>
              <a:t>outside evaluation activities</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1" name="Rectangle 43"/>
          <p:cNvSpPr>
            <a:spLocks noChangeArrowheads="1"/>
          </p:cNvSpPr>
          <p:nvPr/>
        </p:nvSpPr>
        <p:spPr bwMode="auto">
          <a:xfrm>
            <a:off x="446087" y="4378325"/>
            <a:ext cx="254000" cy="10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500" b="0" i="0" u="none" strike="noStrike" cap="none" normalizeH="0" baseline="0" smtClean="0">
                <a:ln>
                  <a:noFill/>
                </a:ln>
                <a:solidFill>
                  <a:srgbClr val="000000"/>
                </a:solidFill>
                <a:effectLst/>
                <a:latin typeface="Arial" pitchFamily="34" charset="0"/>
                <a:cs typeface="Arial" pitchFamily="34" charset="0"/>
              </a:rPr>
              <a:t>Step 6</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2" name="Rectangle 44"/>
          <p:cNvSpPr>
            <a:spLocks noChangeArrowheads="1"/>
          </p:cNvSpPr>
          <p:nvPr/>
        </p:nvSpPr>
        <p:spPr bwMode="auto">
          <a:xfrm>
            <a:off x="446087" y="4456113"/>
            <a:ext cx="646113" cy="10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500" b="0" i="0" u="none" strike="noStrike" cap="none" normalizeH="0" baseline="0" smtClean="0">
                <a:ln>
                  <a:noFill/>
                </a:ln>
                <a:solidFill>
                  <a:srgbClr val="000000"/>
                </a:solidFill>
                <a:effectLst/>
                <a:latin typeface="Arial" pitchFamily="34" charset="0"/>
                <a:cs typeface="Arial" pitchFamily="34" charset="0"/>
              </a:rPr>
              <a:t>Review to assess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3" name="Rectangle 45"/>
          <p:cNvSpPr>
            <a:spLocks noChangeArrowheads="1"/>
          </p:cNvSpPr>
          <p:nvPr/>
        </p:nvSpPr>
        <p:spPr bwMode="auto">
          <a:xfrm>
            <a:off x="446087" y="4533900"/>
            <a:ext cx="920750" cy="10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500" b="0" i="0" u="none" strike="noStrike" cap="none" normalizeH="0" baseline="0" smtClean="0">
                <a:ln>
                  <a:noFill/>
                </a:ln>
                <a:solidFill>
                  <a:srgbClr val="000000"/>
                </a:solidFill>
                <a:effectLst/>
                <a:latin typeface="Arial" pitchFamily="34" charset="0"/>
                <a:cs typeface="Arial" pitchFamily="34" charset="0"/>
              </a:rPr>
              <a:t>compliance with minimum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4" name="Rectangle 46"/>
          <p:cNvSpPr>
            <a:spLocks noChangeArrowheads="1"/>
          </p:cNvSpPr>
          <p:nvPr/>
        </p:nvSpPr>
        <p:spPr bwMode="auto">
          <a:xfrm>
            <a:off x="446087" y="4611688"/>
            <a:ext cx="479425" cy="10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500" b="0" i="0" u="none" strike="noStrike" cap="none" normalizeH="0" baseline="0" smtClean="0">
                <a:ln>
                  <a:noFill/>
                </a:ln>
                <a:solidFill>
                  <a:srgbClr val="000000"/>
                </a:solidFill>
                <a:effectLst/>
                <a:latin typeface="Arial" pitchFamily="34" charset="0"/>
                <a:cs typeface="Arial" pitchFamily="34" charset="0"/>
              </a:rPr>
              <a:t>requirements</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5" name="Rectangle 47"/>
          <p:cNvSpPr>
            <a:spLocks noChangeArrowheads="1"/>
          </p:cNvSpPr>
          <p:nvPr/>
        </p:nvSpPr>
        <p:spPr bwMode="auto">
          <a:xfrm>
            <a:off x="409575" y="5067300"/>
            <a:ext cx="184346" cy="769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500" b="0" i="0" u="none" strike="noStrike" cap="none" normalizeH="0" baseline="0" smtClean="0">
                <a:ln>
                  <a:noFill/>
                </a:ln>
                <a:solidFill>
                  <a:srgbClr val="FF0000"/>
                </a:solidFill>
                <a:effectLst/>
                <a:latin typeface="Arial" pitchFamily="34" charset="0"/>
                <a:cs typeface="Arial" pitchFamily="34" charset="0"/>
              </a:rPr>
              <a:t>Step 7</a:t>
            </a:r>
            <a:endParaRPr kumimoji="0" lang="en-US" altLang="en-US" sz="1800" b="0" i="0" u="none" strike="noStrike" cap="none" normalizeH="0" baseline="0" smtClean="0">
              <a:ln>
                <a:noFill/>
              </a:ln>
              <a:solidFill>
                <a:srgbClr val="FF0000"/>
              </a:solidFill>
              <a:effectLst/>
              <a:latin typeface="Arial" pitchFamily="34" charset="0"/>
              <a:cs typeface="Arial" pitchFamily="34" charset="0"/>
            </a:endParaRPr>
          </a:p>
        </p:txBody>
      </p:sp>
      <p:sp>
        <p:nvSpPr>
          <p:cNvPr id="36" name="Rectangle 48"/>
          <p:cNvSpPr>
            <a:spLocks noChangeArrowheads="1"/>
          </p:cNvSpPr>
          <p:nvPr/>
        </p:nvSpPr>
        <p:spPr bwMode="auto">
          <a:xfrm>
            <a:off x="409575" y="5145088"/>
            <a:ext cx="788677" cy="769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500" b="0" i="0" u="none" strike="noStrike" cap="none" normalizeH="0" baseline="0" smtClean="0">
                <a:ln>
                  <a:noFill/>
                </a:ln>
                <a:solidFill>
                  <a:srgbClr val="FF0000"/>
                </a:solidFill>
                <a:effectLst/>
                <a:latin typeface="Arial" pitchFamily="34" charset="0"/>
                <a:cs typeface="Arial" pitchFamily="34" charset="0"/>
              </a:rPr>
              <a:t>Consideration of evaluation </a:t>
            </a:r>
            <a:endParaRPr kumimoji="0" lang="en-US" altLang="en-US" sz="1800" b="0" i="0" u="none" strike="noStrike" cap="none" normalizeH="0" baseline="0" smtClean="0">
              <a:ln>
                <a:noFill/>
              </a:ln>
              <a:solidFill>
                <a:srgbClr val="FF0000"/>
              </a:solidFill>
              <a:effectLst/>
              <a:latin typeface="Arial" pitchFamily="34" charset="0"/>
              <a:cs typeface="Arial" pitchFamily="34" charset="0"/>
            </a:endParaRPr>
          </a:p>
        </p:txBody>
      </p:sp>
      <p:sp>
        <p:nvSpPr>
          <p:cNvPr id="37" name="Rectangle 49"/>
          <p:cNvSpPr>
            <a:spLocks noChangeArrowheads="1"/>
          </p:cNvSpPr>
          <p:nvPr/>
        </p:nvSpPr>
        <p:spPr bwMode="auto">
          <a:xfrm>
            <a:off x="409575" y="5222875"/>
            <a:ext cx="799899" cy="769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500" b="0" i="0" u="none" strike="noStrike" cap="none" normalizeH="0" baseline="0" dirty="0" smtClean="0">
                <a:ln>
                  <a:noFill/>
                </a:ln>
                <a:solidFill>
                  <a:srgbClr val="FF0000"/>
                </a:solidFill>
                <a:effectLst/>
                <a:latin typeface="Arial" pitchFamily="34" charset="0"/>
                <a:cs typeface="Arial" pitchFamily="34" charset="0"/>
              </a:rPr>
              <a:t>results, consensus building, </a:t>
            </a:r>
            <a:endParaRPr kumimoji="0" lang="en-US" altLang="en-US" sz="1800" b="0" i="0" u="none" strike="noStrike" cap="none" normalizeH="0" baseline="0" dirty="0" smtClean="0">
              <a:ln>
                <a:noFill/>
              </a:ln>
              <a:solidFill>
                <a:srgbClr val="FF0000"/>
              </a:solidFill>
              <a:effectLst/>
              <a:latin typeface="Arial" pitchFamily="34" charset="0"/>
              <a:cs typeface="Arial" pitchFamily="34" charset="0"/>
            </a:endParaRPr>
          </a:p>
        </p:txBody>
      </p:sp>
      <p:sp>
        <p:nvSpPr>
          <p:cNvPr id="38" name="Rectangle 50"/>
          <p:cNvSpPr>
            <a:spLocks noChangeArrowheads="1"/>
          </p:cNvSpPr>
          <p:nvPr/>
        </p:nvSpPr>
        <p:spPr bwMode="auto">
          <a:xfrm>
            <a:off x="409575" y="5300663"/>
            <a:ext cx="357470" cy="769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500" b="0" i="0" u="none" strike="noStrike" cap="none" normalizeH="0" baseline="0" dirty="0" smtClean="0">
                <a:ln>
                  <a:noFill/>
                </a:ln>
                <a:solidFill>
                  <a:srgbClr val="FF0000"/>
                </a:solidFill>
                <a:effectLst/>
                <a:latin typeface="Arial" pitchFamily="34" charset="0"/>
                <a:cs typeface="Arial" pitchFamily="34" charset="0"/>
              </a:rPr>
              <a:t>and decision</a:t>
            </a:r>
            <a:endParaRPr kumimoji="0" lang="en-US" altLang="en-US" sz="1800" b="0" i="0" u="none" strike="noStrike" cap="none" normalizeH="0" baseline="0" dirty="0" smtClean="0">
              <a:ln>
                <a:noFill/>
              </a:ln>
              <a:solidFill>
                <a:srgbClr val="FF0000"/>
              </a:solidFill>
              <a:effectLst/>
              <a:latin typeface="Arial" pitchFamily="34" charset="0"/>
              <a:cs typeface="Arial" pitchFamily="34" charset="0"/>
            </a:endParaRPr>
          </a:p>
        </p:txBody>
      </p:sp>
      <p:sp>
        <p:nvSpPr>
          <p:cNvPr id="39" name="Freeform 51"/>
          <p:cNvSpPr>
            <a:spLocks noEditPoints="1"/>
          </p:cNvSpPr>
          <p:nvPr/>
        </p:nvSpPr>
        <p:spPr bwMode="auto">
          <a:xfrm>
            <a:off x="1317625" y="2301875"/>
            <a:ext cx="481013" cy="39688"/>
          </a:xfrm>
          <a:custGeom>
            <a:avLst/>
            <a:gdLst>
              <a:gd name="T0" fmla="*/ 34 w 4942"/>
              <a:gd name="T1" fmla="*/ 166 h 400"/>
              <a:gd name="T2" fmla="*/ 4609 w 4942"/>
              <a:gd name="T3" fmla="*/ 166 h 400"/>
              <a:gd name="T4" fmla="*/ 4642 w 4942"/>
              <a:gd name="T5" fmla="*/ 200 h 400"/>
              <a:gd name="T6" fmla="*/ 4609 w 4942"/>
              <a:gd name="T7" fmla="*/ 233 h 400"/>
              <a:gd name="T8" fmla="*/ 34 w 4942"/>
              <a:gd name="T9" fmla="*/ 233 h 400"/>
              <a:gd name="T10" fmla="*/ 0 w 4942"/>
              <a:gd name="T11" fmla="*/ 200 h 400"/>
              <a:gd name="T12" fmla="*/ 34 w 4942"/>
              <a:gd name="T13" fmla="*/ 166 h 400"/>
              <a:gd name="T14" fmla="*/ 4542 w 4942"/>
              <a:gd name="T15" fmla="*/ 0 h 400"/>
              <a:gd name="T16" fmla="*/ 4942 w 4942"/>
              <a:gd name="T17" fmla="*/ 200 h 400"/>
              <a:gd name="T18" fmla="*/ 4542 w 4942"/>
              <a:gd name="T19" fmla="*/ 400 h 400"/>
              <a:gd name="T20" fmla="*/ 4542 w 4942"/>
              <a:gd name="T21" fmla="*/ 0 h 4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942" h="400">
                <a:moveTo>
                  <a:pt x="34" y="166"/>
                </a:moveTo>
                <a:lnTo>
                  <a:pt x="4609" y="166"/>
                </a:lnTo>
                <a:cubicBezTo>
                  <a:pt x="4627" y="166"/>
                  <a:pt x="4642" y="181"/>
                  <a:pt x="4642" y="200"/>
                </a:cubicBezTo>
                <a:cubicBezTo>
                  <a:pt x="4642" y="218"/>
                  <a:pt x="4627" y="233"/>
                  <a:pt x="4609" y="233"/>
                </a:cubicBezTo>
                <a:lnTo>
                  <a:pt x="34" y="233"/>
                </a:lnTo>
                <a:cubicBezTo>
                  <a:pt x="15" y="233"/>
                  <a:pt x="0" y="218"/>
                  <a:pt x="0" y="200"/>
                </a:cubicBezTo>
                <a:cubicBezTo>
                  <a:pt x="0" y="181"/>
                  <a:pt x="15" y="166"/>
                  <a:pt x="34" y="166"/>
                </a:cubicBezTo>
                <a:close/>
                <a:moveTo>
                  <a:pt x="4542" y="0"/>
                </a:moveTo>
                <a:lnTo>
                  <a:pt x="4942" y="200"/>
                </a:lnTo>
                <a:lnTo>
                  <a:pt x="4542" y="400"/>
                </a:lnTo>
                <a:lnTo>
                  <a:pt x="4542" y="0"/>
                </a:lnTo>
                <a:close/>
              </a:path>
            </a:pathLst>
          </a:custGeom>
          <a:solidFill>
            <a:srgbClr val="000000"/>
          </a:solidFill>
          <a:ln w="0" cap="flat">
            <a:solidFill>
              <a:srgbClr val="000000"/>
            </a:solidFill>
            <a:prstDash val="solid"/>
            <a:bevel/>
            <a:headEnd/>
            <a:tailEnd/>
          </a:ln>
        </p:spPr>
        <p:txBody>
          <a:bodyPr vert="horz" wrap="square" lIns="91440" tIns="45720" rIns="91440" bIns="45720" numCol="1" anchor="t" anchorCtr="0" compatLnSpc="1">
            <a:prstTxWarp prst="textNoShape">
              <a:avLst/>
            </a:prstTxWarp>
          </a:bodyPr>
          <a:lstStyle/>
          <a:p>
            <a:endParaRPr lang="en-AU"/>
          </a:p>
        </p:txBody>
      </p:sp>
      <p:sp>
        <p:nvSpPr>
          <p:cNvPr id="40" name="Freeform 52"/>
          <p:cNvSpPr>
            <a:spLocks noEditPoints="1"/>
          </p:cNvSpPr>
          <p:nvPr/>
        </p:nvSpPr>
        <p:spPr bwMode="auto">
          <a:xfrm>
            <a:off x="1319212" y="3624263"/>
            <a:ext cx="368300" cy="39688"/>
          </a:xfrm>
          <a:custGeom>
            <a:avLst/>
            <a:gdLst>
              <a:gd name="T0" fmla="*/ 21 w 232"/>
              <a:gd name="T1" fmla="*/ 11 h 25"/>
              <a:gd name="T2" fmla="*/ 212 w 232"/>
              <a:gd name="T3" fmla="*/ 11 h 25"/>
              <a:gd name="T4" fmla="*/ 212 w 232"/>
              <a:gd name="T5" fmla="*/ 15 h 25"/>
              <a:gd name="T6" fmla="*/ 21 w 232"/>
              <a:gd name="T7" fmla="*/ 15 h 25"/>
              <a:gd name="T8" fmla="*/ 21 w 232"/>
              <a:gd name="T9" fmla="*/ 11 h 25"/>
              <a:gd name="T10" fmla="*/ 25 w 232"/>
              <a:gd name="T11" fmla="*/ 25 h 25"/>
              <a:gd name="T12" fmla="*/ 0 w 232"/>
              <a:gd name="T13" fmla="*/ 13 h 25"/>
              <a:gd name="T14" fmla="*/ 25 w 232"/>
              <a:gd name="T15" fmla="*/ 0 h 25"/>
              <a:gd name="T16" fmla="*/ 25 w 232"/>
              <a:gd name="T17" fmla="*/ 25 h 25"/>
              <a:gd name="T18" fmla="*/ 208 w 232"/>
              <a:gd name="T19" fmla="*/ 0 h 25"/>
              <a:gd name="T20" fmla="*/ 232 w 232"/>
              <a:gd name="T21" fmla="*/ 13 h 25"/>
              <a:gd name="T22" fmla="*/ 208 w 232"/>
              <a:gd name="T23" fmla="*/ 25 h 25"/>
              <a:gd name="T24" fmla="*/ 208 w 232"/>
              <a:gd name="T25" fmla="*/ 0 h 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32" h="25">
                <a:moveTo>
                  <a:pt x="21" y="11"/>
                </a:moveTo>
                <a:lnTo>
                  <a:pt x="212" y="11"/>
                </a:lnTo>
                <a:lnTo>
                  <a:pt x="212" y="15"/>
                </a:lnTo>
                <a:lnTo>
                  <a:pt x="21" y="15"/>
                </a:lnTo>
                <a:lnTo>
                  <a:pt x="21" y="11"/>
                </a:lnTo>
                <a:close/>
                <a:moveTo>
                  <a:pt x="25" y="25"/>
                </a:moveTo>
                <a:lnTo>
                  <a:pt x="0" y="13"/>
                </a:lnTo>
                <a:lnTo>
                  <a:pt x="25" y="0"/>
                </a:lnTo>
                <a:lnTo>
                  <a:pt x="25" y="25"/>
                </a:lnTo>
                <a:close/>
                <a:moveTo>
                  <a:pt x="208" y="0"/>
                </a:moveTo>
                <a:lnTo>
                  <a:pt x="232" y="13"/>
                </a:lnTo>
                <a:lnTo>
                  <a:pt x="208" y="25"/>
                </a:lnTo>
                <a:lnTo>
                  <a:pt x="208" y="0"/>
                </a:lnTo>
                <a:close/>
              </a:path>
            </a:pathLst>
          </a:custGeom>
          <a:solidFill>
            <a:srgbClr val="000000"/>
          </a:solidFill>
          <a:ln w="0" cap="flat">
            <a:solidFill>
              <a:srgbClr val="000000"/>
            </a:solidFill>
            <a:prstDash val="solid"/>
            <a:bevel/>
            <a:headEnd/>
            <a:tailEnd/>
          </a:ln>
        </p:spPr>
        <p:txBody>
          <a:bodyPr vert="horz" wrap="square" lIns="91440" tIns="45720" rIns="91440" bIns="45720" numCol="1" anchor="t" anchorCtr="0" compatLnSpc="1">
            <a:prstTxWarp prst="textNoShape">
              <a:avLst/>
            </a:prstTxWarp>
          </a:bodyPr>
          <a:lstStyle/>
          <a:p>
            <a:endParaRPr lang="en-AU"/>
          </a:p>
        </p:txBody>
      </p:sp>
      <p:sp>
        <p:nvSpPr>
          <p:cNvPr id="41" name="Freeform 53"/>
          <p:cNvSpPr>
            <a:spLocks noEditPoints="1"/>
          </p:cNvSpPr>
          <p:nvPr/>
        </p:nvSpPr>
        <p:spPr bwMode="auto">
          <a:xfrm>
            <a:off x="801687" y="3827463"/>
            <a:ext cx="958850" cy="482600"/>
          </a:xfrm>
          <a:custGeom>
            <a:avLst/>
            <a:gdLst>
              <a:gd name="T0" fmla="*/ 246 w 9863"/>
              <a:gd name="T1" fmla="*/ 4821 h 4963"/>
              <a:gd name="T2" fmla="*/ 8 w 9863"/>
              <a:gd name="T3" fmla="*/ 4940 h 4963"/>
              <a:gd name="T4" fmla="*/ 619 w 9863"/>
              <a:gd name="T5" fmla="*/ 4597 h 4963"/>
              <a:gd name="T6" fmla="*/ 470 w 9863"/>
              <a:gd name="T7" fmla="*/ 4746 h 4963"/>
              <a:gd name="T8" fmla="*/ 857 w 9863"/>
              <a:gd name="T9" fmla="*/ 4477 h 4963"/>
              <a:gd name="T10" fmla="*/ 1066 w 9863"/>
              <a:gd name="T11" fmla="*/ 4447 h 4963"/>
              <a:gd name="T12" fmla="*/ 857 w 9863"/>
              <a:gd name="T13" fmla="*/ 4477 h 4963"/>
              <a:gd name="T14" fmla="*/ 1498 w 9863"/>
              <a:gd name="T15" fmla="*/ 4193 h 4963"/>
              <a:gd name="T16" fmla="*/ 1260 w 9863"/>
              <a:gd name="T17" fmla="*/ 4313 h 4963"/>
              <a:gd name="T18" fmla="*/ 1870 w 9863"/>
              <a:gd name="T19" fmla="*/ 3969 h 4963"/>
              <a:gd name="T20" fmla="*/ 1721 w 9863"/>
              <a:gd name="T21" fmla="*/ 4118 h 4963"/>
              <a:gd name="T22" fmla="*/ 2109 w 9863"/>
              <a:gd name="T23" fmla="*/ 3850 h 4963"/>
              <a:gd name="T24" fmla="*/ 2317 w 9863"/>
              <a:gd name="T25" fmla="*/ 3820 h 4963"/>
              <a:gd name="T26" fmla="*/ 2109 w 9863"/>
              <a:gd name="T27" fmla="*/ 3850 h 4963"/>
              <a:gd name="T28" fmla="*/ 2750 w 9863"/>
              <a:gd name="T29" fmla="*/ 3566 h 4963"/>
              <a:gd name="T30" fmla="*/ 2511 w 9863"/>
              <a:gd name="T31" fmla="*/ 3685 h 4963"/>
              <a:gd name="T32" fmla="*/ 3122 w 9863"/>
              <a:gd name="T33" fmla="*/ 3342 h 4963"/>
              <a:gd name="T34" fmla="*/ 2973 w 9863"/>
              <a:gd name="T35" fmla="*/ 3491 h 4963"/>
              <a:gd name="T36" fmla="*/ 3360 w 9863"/>
              <a:gd name="T37" fmla="*/ 3222 h 4963"/>
              <a:gd name="T38" fmla="*/ 3569 w 9863"/>
              <a:gd name="T39" fmla="*/ 3192 h 4963"/>
              <a:gd name="T40" fmla="*/ 3360 w 9863"/>
              <a:gd name="T41" fmla="*/ 3222 h 4963"/>
              <a:gd name="T42" fmla="*/ 4001 w 9863"/>
              <a:gd name="T43" fmla="*/ 2938 h 4963"/>
              <a:gd name="T44" fmla="*/ 3763 w 9863"/>
              <a:gd name="T45" fmla="*/ 3058 h 4963"/>
              <a:gd name="T46" fmla="*/ 4374 w 9863"/>
              <a:gd name="T47" fmla="*/ 2714 h 4963"/>
              <a:gd name="T48" fmla="*/ 4225 w 9863"/>
              <a:gd name="T49" fmla="*/ 2864 h 4963"/>
              <a:gd name="T50" fmla="*/ 4612 w 9863"/>
              <a:gd name="T51" fmla="*/ 2595 h 4963"/>
              <a:gd name="T52" fmla="*/ 4821 w 9863"/>
              <a:gd name="T53" fmla="*/ 2565 h 4963"/>
              <a:gd name="T54" fmla="*/ 4612 w 9863"/>
              <a:gd name="T55" fmla="*/ 2595 h 4963"/>
              <a:gd name="T56" fmla="*/ 5253 w 9863"/>
              <a:gd name="T57" fmla="*/ 2311 h 4963"/>
              <a:gd name="T58" fmla="*/ 5014 w 9863"/>
              <a:gd name="T59" fmla="*/ 2431 h 4963"/>
              <a:gd name="T60" fmla="*/ 5625 w 9863"/>
              <a:gd name="T61" fmla="*/ 2087 h 4963"/>
              <a:gd name="T62" fmla="*/ 5476 w 9863"/>
              <a:gd name="T63" fmla="*/ 2236 h 4963"/>
              <a:gd name="T64" fmla="*/ 5863 w 9863"/>
              <a:gd name="T65" fmla="*/ 1968 h 4963"/>
              <a:gd name="T66" fmla="*/ 6072 w 9863"/>
              <a:gd name="T67" fmla="*/ 1938 h 4963"/>
              <a:gd name="T68" fmla="*/ 5863 w 9863"/>
              <a:gd name="T69" fmla="*/ 1968 h 4963"/>
              <a:gd name="T70" fmla="*/ 6504 w 9863"/>
              <a:gd name="T71" fmla="*/ 1684 h 4963"/>
              <a:gd name="T72" fmla="*/ 6266 w 9863"/>
              <a:gd name="T73" fmla="*/ 1803 h 4963"/>
              <a:gd name="T74" fmla="*/ 6877 w 9863"/>
              <a:gd name="T75" fmla="*/ 1460 h 4963"/>
              <a:gd name="T76" fmla="*/ 6728 w 9863"/>
              <a:gd name="T77" fmla="*/ 1609 h 4963"/>
              <a:gd name="T78" fmla="*/ 7115 w 9863"/>
              <a:gd name="T79" fmla="*/ 1340 h 4963"/>
              <a:gd name="T80" fmla="*/ 7324 w 9863"/>
              <a:gd name="T81" fmla="*/ 1310 h 4963"/>
              <a:gd name="T82" fmla="*/ 7115 w 9863"/>
              <a:gd name="T83" fmla="*/ 1340 h 4963"/>
              <a:gd name="T84" fmla="*/ 7756 w 9863"/>
              <a:gd name="T85" fmla="*/ 1056 h 4963"/>
              <a:gd name="T86" fmla="*/ 7517 w 9863"/>
              <a:gd name="T87" fmla="*/ 1176 h 4963"/>
              <a:gd name="T88" fmla="*/ 8128 w 9863"/>
              <a:gd name="T89" fmla="*/ 832 h 4963"/>
              <a:gd name="T90" fmla="*/ 7979 w 9863"/>
              <a:gd name="T91" fmla="*/ 982 h 4963"/>
              <a:gd name="T92" fmla="*/ 8367 w 9863"/>
              <a:gd name="T93" fmla="*/ 713 h 4963"/>
              <a:gd name="T94" fmla="*/ 8575 w 9863"/>
              <a:gd name="T95" fmla="*/ 683 h 4963"/>
              <a:gd name="T96" fmla="*/ 8367 w 9863"/>
              <a:gd name="T97" fmla="*/ 713 h 4963"/>
              <a:gd name="T98" fmla="*/ 9007 w 9863"/>
              <a:gd name="T99" fmla="*/ 429 h 4963"/>
              <a:gd name="T100" fmla="*/ 8769 w 9863"/>
              <a:gd name="T101" fmla="*/ 548 h 4963"/>
              <a:gd name="T102" fmla="*/ 9380 w 9863"/>
              <a:gd name="T103" fmla="*/ 205 h 4963"/>
              <a:gd name="T104" fmla="*/ 9231 w 9863"/>
              <a:gd name="T105" fmla="*/ 354 h 4963"/>
              <a:gd name="T106" fmla="*/ 9416 w 9863"/>
              <a:gd name="T107" fmla="*/ 1 h 4963"/>
              <a:gd name="T108" fmla="*/ 9416 w 9863"/>
              <a:gd name="T109" fmla="*/ 1 h 49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9863" h="4963">
                <a:moveTo>
                  <a:pt x="23" y="4895"/>
                </a:moveTo>
                <a:lnTo>
                  <a:pt x="202" y="4806"/>
                </a:lnTo>
                <a:cubicBezTo>
                  <a:pt x="218" y="4797"/>
                  <a:pt x="238" y="4804"/>
                  <a:pt x="246" y="4821"/>
                </a:cubicBezTo>
                <a:cubicBezTo>
                  <a:pt x="255" y="4837"/>
                  <a:pt x="248" y="4857"/>
                  <a:pt x="232" y="4865"/>
                </a:cubicBezTo>
                <a:lnTo>
                  <a:pt x="53" y="4955"/>
                </a:lnTo>
                <a:cubicBezTo>
                  <a:pt x="36" y="4963"/>
                  <a:pt x="16" y="4957"/>
                  <a:pt x="8" y="4940"/>
                </a:cubicBezTo>
                <a:cubicBezTo>
                  <a:pt x="0" y="4924"/>
                  <a:pt x="6" y="4904"/>
                  <a:pt x="23" y="4895"/>
                </a:cubicBezTo>
                <a:close/>
                <a:moveTo>
                  <a:pt x="440" y="4686"/>
                </a:moveTo>
                <a:lnTo>
                  <a:pt x="619" y="4597"/>
                </a:lnTo>
                <a:cubicBezTo>
                  <a:pt x="635" y="4588"/>
                  <a:pt x="655" y="4595"/>
                  <a:pt x="664" y="4611"/>
                </a:cubicBezTo>
                <a:cubicBezTo>
                  <a:pt x="672" y="4628"/>
                  <a:pt x="665" y="4648"/>
                  <a:pt x="649" y="4656"/>
                </a:cubicBezTo>
                <a:lnTo>
                  <a:pt x="470" y="4746"/>
                </a:lnTo>
                <a:cubicBezTo>
                  <a:pt x="453" y="4754"/>
                  <a:pt x="433" y="4747"/>
                  <a:pt x="425" y="4731"/>
                </a:cubicBezTo>
                <a:cubicBezTo>
                  <a:pt x="417" y="4714"/>
                  <a:pt x="424" y="4694"/>
                  <a:pt x="440" y="4686"/>
                </a:cubicBezTo>
                <a:close/>
                <a:moveTo>
                  <a:pt x="857" y="4477"/>
                </a:moveTo>
                <a:lnTo>
                  <a:pt x="1036" y="4387"/>
                </a:lnTo>
                <a:cubicBezTo>
                  <a:pt x="1052" y="4379"/>
                  <a:pt x="1073" y="4386"/>
                  <a:pt x="1081" y="4402"/>
                </a:cubicBezTo>
                <a:cubicBezTo>
                  <a:pt x="1089" y="4419"/>
                  <a:pt x="1082" y="4439"/>
                  <a:pt x="1066" y="4447"/>
                </a:cubicBezTo>
                <a:lnTo>
                  <a:pt x="887" y="4537"/>
                </a:lnTo>
                <a:cubicBezTo>
                  <a:pt x="871" y="4545"/>
                  <a:pt x="851" y="4538"/>
                  <a:pt x="842" y="4522"/>
                </a:cubicBezTo>
                <a:cubicBezTo>
                  <a:pt x="834" y="4505"/>
                  <a:pt x="841" y="4485"/>
                  <a:pt x="857" y="4477"/>
                </a:cubicBezTo>
                <a:close/>
                <a:moveTo>
                  <a:pt x="1274" y="4268"/>
                </a:moveTo>
                <a:lnTo>
                  <a:pt x="1453" y="4178"/>
                </a:lnTo>
                <a:cubicBezTo>
                  <a:pt x="1470" y="4170"/>
                  <a:pt x="1490" y="4177"/>
                  <a:pt x="1498" y="4193"/>
                </a:cubicBezTo>
                <a:cubicBezTo>
                  <a:pt x="1506" y="4210"/>
                  <a:pt x="1500" y="4230"/>
                  <a:pt x="1483" y="4238"/>
                </a:cubicBezTo>
                <a:lnTo>
                  <a:pt x="1304" y="4328"/>
                </a:lnTo>
                <a:cubicBezTo>
                  <a:pt x="1288" y="4336"/>
                  <a:pt x="1268" y="4329"/>
                  <a:pt x="1260" y="4313"/>
                </a:cubicBezTo>
                <a:cubicBezTo>
                  <a:pt x="1251" y="4296"/>
                  <a:pt x="1258" y="4276"/>
                  <a:pt x="1274" y="4268"/>
                </a:cubicBezTo>
                <a:close/>
                <a:moveTo>
                  <a:pt x="1692" y="4059"/>
                </a:moveTo>
                <a:lnTo>
                  <a:pt x="1870" y="3969"/>
                </a:lnTo>
                <a:cubicBezTo>
                  <a:pt x="1887" y="3961"/>
                  <a:pt x="1907" y="3968"/>
                  <a:pt x="1915" y="3984"/>
                </a:cubicBezTo>
                <a:cubicBezTo>
                  <a:pt x="1923" y="4001"/>
                  <a:pt x="1917" y="4021"/>
                  <a:pt x="1900" y="4029"/>
                </a:cubicBezTo>
                <a:lnTo>
                  <a:pt x="1721" y="4118"/>
                </a:lnTo>
                <a:cubicBezTo>
                  <a:pt x="1705" y="4127"/>
                  <a:pt x="1685" y="4120"/>
                  <a:pt x="1677" y="4104"/>
                </a:cubicBezTo>
                <a:cubicBezTo>
                  <a:pt x="1668" y="4087"/>
                  <a:pt x="1675" y="4067"/>
                  <a:pt x="1692" y="4059"/>
                </a:cubicBezTo>
                <a:close/>
                <a:moveTo>
                  <a:pt x="2109" y="3850"/>
                </a:moveTo>
                <a:lnTo>
                  <a:pt x="2288" y="3760"/>
                </a:lnTo>
                <a:cubicBezTo>
                  <a:pt x="2304" y="3752"/>
                  <a:pt x="2324" y="3758"/>
                  <a:pt x="2332" y="3775"/>
                </a:cubicBezTo>
                <a:cubicBezTo>
                  <a:pt x="2341" y="3791"/>
                  <a:pt x="2334" y="3811"/>
                  <a:pt x="2317" y="3820"/>
                </a:cubicBezTo>
                <a:lnTo>
                  <a:pt x="2139" y="3909"/>
                </a:lnTo>
                <a:cubicBezTo>
                  <a:pt x="2122" y="3918"/>
                  <a:pt x="2102" y="3911"/>
                  <a:pt x="2094" y="3894"/>
                </a:cubicBezTo>
                <a:cubicBezTo>
                  <a:pt x="2086" y="3878"/>
                  <a:pt x="2092" y="3858"/>
                  <a:pt x="2109" y="3850"/>
                </a:cubicBezTo>
                <a:close/>
                <a:moveTo>
                  <a:pt x="2526" y="3641"/>
                </a:moveTo>
                <a:lnTo>
                  <a:pt x="2705" y="3551"/>
                </a:lnTo>
                <a:cubicBezTo>
                  <a:pt x="2721" y="3543"/>
                  <a:pt x="2741" y="3549"/>
                  <a:pt x="2750" y="3566"/>
                </a:cubicBezTo>
                <a:cubicBezTo>
                  <a:pt x="2758" y="3582"/>
                  <a:pt x="2751" y="3602"/>
                  <a:pt x="2735" y="3611"/>
                </a:cubicBezTo>
                <a:lnTo>
                  <a:pt x="2556" y="3700"/>
                </a:lnTo>
                <a:cubicBezTo>
                  <a:pt x="2539" y="3708"/>
                  <a:pt x="2519" y="3702"/>
                  <a:pt x="2511" y="3685"/>
                </a:cubicBezTo>
                <a:cubicBezTo>
                  <a:pt x="2503" y="3669"/>
                  <a:pt x="2510" y="3649"/>
                  <a:pt x="2526" y="3641"/>
                </a:cubicBezTo>
                <a:close/>
                <a:moveTo>
                  <a:pt x="2943" y="3431"/>
                </a:moveTo>
                <a:lnTo>
                  <a:pt x="3122" y="3342"/>
                </a:lnTo>
                <a:cubicBezTo>
                  <a:pt x="3138" y="3334"/>
                  <a:pt x="3158" y="3340"/>
                  <a:pt x="3167" y="3357"/>
                </a:cubicBezTo>
                <a:cubicBezTo>
                  <a:pt x="3175" y="3373"/>
                  <a:pt x="3168" y="3393"/>
                  <a:pt x="3152" y="3401"/>
                </a:cubicBezTo>
                <a:lnTo>
                  <a:pt x="2973" y="3491"/>
                </a:lnTo>
                <a:cubicBezTo>
                  <a:pt x="2957" y="3499"/>
                  <a:pt x="2937" y="3493"/>
                  <a:pt x="2928" y="3476"/>
                </a:cubicBezTo>
                <a:cubicBezTo>
                  <a:pt x="2920" y="3460"/>
                  <a:pt x="2927" y="3440"/>
                  <a:pt x="2943" y="3431"/>
                </a:cubicBezTo>
                <a:close/>
                <a:moveTo>
                  <a:pt x="3360" y="3222"/>
                </a:moveTo>
                <a:lnTo>
                  <a:pt x="3539" y="3133"/>
                </a:lnTo>
                <a:cubicBezTo>
                  <a:pt x="3556" y="3124"/>
                  <a:pt x="3576" y="3131"/>
                  <a:pt x="3584" y="3148"/>
                </a:cubicBezTo>
                <a:cubicBezTo>
                  <a:pt x="3592" y="3164"/>
                  <a:pt x="3585" y="3184"/>
                  <a:pt x="3569" y="3192"/>
                </a:cubicBezTo>
                <a:lnTo>
                  <a:pt x="3390" y="3282"/>
                </a:lnTo>
                <a:cubicBezTo>
                  <a:pt x="3374" y="3290"/>
                  <a:pt x="3354" y="3284"/>
                  <a:pt x="3345" y="3267"/>
                </a:cubicBezTo>
                <a:cubicBezTo>
                  <a:pt x="3337" y="3251"/>
                  <a:pt x="3344" y="3231"/>
                  <a:pt x="3360" y="3222"/>
                </a:cubicBezTo>
                <a:close/>
                <a:moveTo>
                  <a:pt x="3778" y="3013"/>
                </a:moveTo>
                <a:lnTo>
                  <a:pt x="3956" y="2924"/>
                </a:lnTo>
                <a:cubicBezTo>
                  <a:pt x="3973" y="2915"/>
                  <a:pt x="3993" y="2922"/>
                  <a:pt x="4001" y="2938"/>
                </a:cubicBezTo>
                <a:cubicBezTo>
                  <a:pt x="4009" y="2955"/>
                  <a:pt x="4003" y="2975"/>
                  <a:pt x="3986" y="2983"/>
                </a:cubicBezTo>
                <a:lnTo>
                  <a:pt x="3807" y="3073"/>
                </a:lnTo>
                <a:cubicBezTo>
                  <a:pt x="3791" y="3081"/>
                  <a:pt x="3771" y="3074"/>
                  <a:pt x="3763" y="3058"/>
                </a:cubicBezTo>
                <a:cubicBezTo>
                  <a:pt x="3754" y="3041"/>
                  <a:pt x="3761" y="3021"/>
                  <a:pt x="3778" y="3013"/>
                </a:cubicBezTo>
                <a:close/>
                <a:moveTo>
                  <a:pt x="4195" y="2804"/>
                </a:moveTo>
                <a:lnTo>
                  <a:pt x="4374" y="2714"/>
                </a:lnTo>
                <a:cubicBezTo>
                  <a:pt x="4390" y="2706"/>
                  <a:pt x="4410" y="2713"/>
                  <a:pt x="4418" y="2729"/>
                </a:cubicBezTo>
                <a:cubicBezTo>
                  <a:pt x="4427" y="2746"/>
                  <a:pt x="4420" y="2766"/>
                  <a:pt x="4403" y="2774"/>
                </a:cubicBezTo>
                <a:lnTo>
                  <a:pt x="4225" y="2864"/>
                </a:lnTo>
                <a:cubicBezTo>
                  <a:pt x="4208" y="2872"/>
                  <a:pt x="4188" y="2865"/>
                  <a:pt x="4180" y="2849"/>
                </a:cubicBezTo>
                <a:cubicBezTo>
                  <a:pt x="4172" y="2832"/>
                  <a:pt x="4178" y="2812"/>
                  <a:pt x="4195" y="2804"/>
                </a:cubicBezTo>
                <a:close/>
                <a:moveTo>
                  <a:pt x="4612" y="2595"/>
                </a:moveTo>
                <a:lnTo>
                  <a:pt x="4791" y="2505"/>
                </a:lnTo>
                <a:cubicBezTo>
                  <a:pt x="4807" y="2497"/>
                  <a:pt x="4827" y="2504"/>
                  <a:pt x="4835" y="2520"/>
                </a:cubicBezTo>
                <a:cubicBezTo>
                  <a:pt x="4844" y="2537"/>
                  <a:pt x="4837" y="2557"/>
                  <a:pt x="4821" y="2565"/>
                </a:cubicBezTo>
                <a:lnTo>
                  <a:pt x="4642" y="2655"/>
                </a:lnTo>
                <a:cubicBezTo>
                  <a:pt x="4625" y="2663"/>
                  <a:pt x="4605" y="2656"/>
                  <a:pt x="4597" y="2640"/>
                </a:cubicBezTo>
                <a:cubicBezTo>
                  <a:pt x="4589" y="2623"/>
                  <a:pt x="4595" y="2603"/>
                  <a:pt x="4612" y="2595"/>
                </a:cubicBezTo>
                <a:close/>
                <a:moveTo>
                  <a:pt x="5029" y="2386"/>
                </a:moveTo>
                <a:lnTo>
                  <a:pt x="5208" y="2296"/>
                </a:lnTo>
                <a:cubicBezTo>
                  <a:pt x="5224" y="2288"/>
                  <a:pt x="5244" y="2295"/>
                  <a:pt x="5253" y="2311"/>
                </a:cubicBezTo>
                <a:cubicBezTo>
                  <a:pt x="5261" y="2328"/>
                  <a:pt x="5254" y="2348"/>
                  <a:pt x="5238" y="2356"/>
                </a:cubicBezTo>
                <a:lnTo>
                  <a:pt x="5059" y="2445"/>
                </a:lnTo>
                <a:cubicBezTo>
                  <a:pt x="5043" y="2454"/>
                  <a:pt x="5022" y="2447"/>
                  <a:pt x="5014" y="2431"/>
                </a:cubicBezTo>
                <a:cubicBezTo>
                  <a:pt x="5006" y="2414"/>
                  <a:pt x="5013" y="2394"/>
                  <a:pt x="5029" y="2386"/>
                </a:cubicBezTo>
                <a:close/>
                <a:moveTo>
                  <a:pt x="5446" y="2177"/>
                </a:moveTo>
                <a:lnTo>
                  <a:pt x="5625" y="2087"/>
                </a:lnTo>
                <a:cubicBezTo>
                  <a:pt x="5642" y="2079"/>
                  <a:pt x="5662" y="2085"/>
                  <a:pt x="5670" y="2102"/>
                </a:cubicBezTo>
                <a:cubicBezTo>
                  <a:pt x="5678" y="2118"/>
                  <a:pt x="5671" y="2138"/>
                  <a:pt x="5655" y="2147"/>
                </a:cubicBezTo>
                <a:lnTo>
                  <a:pt x="5476" y="2236"/>
                </a:lnTo>
                <a:cubicBezTo>
                  <a:pt x="5460" y="2245"/>
                  <a:pt x="5440" y="2238"/>
                  <a:pt x="5431" y="2221"/>
                </a:cubicBezTo>
                <a:cubicBezTo>
                  <a:pt x="5423" y="2205"/>
                  <a:pt x="5430" y="2185"/>
                  <a:pt x="5446" y="2177"/>
                </a:cubicBezTo>
                <a:close/>
                <a:moveTo>
                  <a:pt x="5863" y="1968"/>
                </a:moveTo>
                <a:lnTo>
                  <a:pt x="6042" y="1878"/>
                </a:lnTo>
                <a:cubicBezTo>
                  <a:pt x="6059" y="1870"/>
                  <a:pt x="6079" y="1876"/>
                  <a:pt x="6087" y="1893"/>
                </a:cubicBezTo>
                <a:cubicBezTo>
                  <a:pt x="6095" y="1909"/>
                  <a:pt x="6089" y="1929"/>
                  <a:pt x="6072" y="1938"/>
                </a:cubicBezTo>
                <a:lnTo>
                  <a:pt x="5893" y="2027"/>
                </a:lnTo>
                <a:cubicBezTo>
                  <a:pt x="5877" y="2035"/>
                  <a:pt x="5857" y="2029"/>
                  <a:pt x="5849" y="2012"/>
                </a:cubicBezTo>
                <a:cubicBezTo>
                  <a:pt x="5840" y="1996"/>
                  <a:pt x="5847" y="1976"/>
                  <a:pt x="5863" y="1968"/>
                </a:cubicBezTo>
                <a:close/>
                <a:moveTo>
                  <a:pt x="6281" y="1758"/>
                </a:moveTo>
                <a:lnTo>
                  <a:pt x="6459" y="1669"/>
                </a:lnTo>
                <a:cubicBezTo>
                  <a:pt x="6476" y="1661"/>
                  <a:pt x="6496" y="1667"/>
                  <a:pt x="6504" y="1684"/>
                </a:cubicBezTo>
                <a:cubicBezTo>
                  <a:pt x="6512" y="1700"/>
                  <a:pt x="6506" y="1720"/>
                  <a:pt x="6489" y="1728"/>
                </a:cubicBezTo>
                <a:lnTo>
                  <a:pt x="6311" y="1818"/>
                </a:lnTo>
                <a:cubicBezTo>
                  <a:pt x="6294" y="1826"/>
                  <a:pt x="6274" y="1820"/>
                  <a:pt x="6266" y="1803"/>
                </a:cubicBezTo>
                <a:cubicBezTo>
                  <a:pt x="6258" y="1787"/>
                  <a:pt x="6264" y="1767"/>
                  <a:pt x="6281" y="1758"/>
                </a:cubicBezTo>
                <a:close/>
                <a:moveTo>
                  <a:pt x="6698" y="1549"/>
                </a:moveTo>
                <a:lnTo>
                  <a:pt x="6877" y="1460"/>
                </a:lnTo>
                <a:cubicBezTo>
                  <a:pt x="6893" y="1451"/>
                  <a:pt x="6913" y="1458"/>
                  <a:pt x="6921" y="1475"/>
                </a:cubicBezTo>
                <a:cubicBezTo>
                  <a:pt x="6930" y="1491"/>
                  <a:pt x="6923" y="1511"/>
                  <a:pt x="6907" y="1519"/>
                </a:cubicBezTo>
                <a:lnTo>
                  <a:pt x="6728" y="1609"/>
                </a:lnTo>
                <a:cubicBezTo>
                  <a:pt x="6711" y="1617"/>
                  <a:pt x="6691" y="1611"/>
                  <a:pt x="6683" y="1594"/>
                </a:cubicBezTo>
                <a:cubicBezTo>
                  <a:pt x="6675" y="1578"/>
                  <a:pt x="6681" y="1558"/>
                  <a:pt x="6698" y="1549"/>
                </a:cubicBezTo>
                <a:close/>
                <a:moveTo>
                  <a:pt x="7115" y="1340"/>
                </a:moveTo>
                <a:lnTo>
                  <a:pt x="7294" y="1251"/>
                </a:lnTo>
                <a:cubicBezTo>
                  <a:pt x="7310" y="1242"/>
                  <a:pt x="7330" y="1249"/>
                  <a:pt x="7339" y="1265"/>
                </a:cubicBezTo>
                <a:cubicBezTo>
                  <a:pt x="7347" y="1282"/>
                  <a:pt x="7340" y="1302"/>
                  <a:pt x="7324" y="1310"/>
                </a:cubicBezTo>
                <a:lnTo>
                  <a:pt x="7145" y="1400"/>
                </a:lnTo>
                <a:cubicBezTo>
                  <a:pt x="7128" y="1408"/>
                  <a:pt x="7108" y="1401"/>
                  <a:pt x="7100" y="1385"/>
                </a:cubicBezTo>
                <a:cubicBezTo>
                  <a:pt x="7092" y="1368"/>
                  <a:pt x="7099" y="1348"/>
                  <a:pt x="7115" y="1340"/>
                </a:cubicBezTo>
                <a:close/>
                <a:moveTo>
                  <a:pt x="7532" y="1131"/>
                </a:moveTo>
                <a:lnTo>
                  <a:pt x="7711" y="1041"/>
                </a:lnTo>
                <a:cubicBezTo>
                  <a:pt x="7727" y="1033"/>
                  <a:pt x="7748" y="1040"/>
                  <a:pt x="7756" y="1056"/>
                </a:cubicBezTo>
                <a:cubicBezTo>
                  <a:pt x="7764" y="1073"/>
                  <a:pt x="7757" y="1093"/>
                  <a:pt x="7741" y="1101"/>
                </a:cubicBezTo>
                <a:lnTo>
                  <a:pt x="7562" y="1191"/>
                </a:lnTo>
                <a:cubicBezTo>
                  <a:pt x="7546" y="1199"/>
                  <a:pt x="7526" y="1192"/>
                  <a:pt x="7517" y="1176"/>
                </a:cubicBezTo>
                <a:cubicBezTo>
                  <a:pt x="7509" y="1159"/>
                  <a:pt x="7516" y="1139"/>
                  <a:pt x="7532" y="1131"/>
                </a:cubicBezTo>
                <a:close/>
                <a:moveTo>
                  <a:pt x="7949" y="922"/>
                </a:moveTo>
                <a:lnTo>
                  <a:pt x="8128" y="832"/>
                </a:lnTo>
                <a:cubicBezTo>
                  <a:pt x="8145" y="824"/>
                  <a:pt x="8165" y="831"/>
                  <a:pt x="8173" y="847"/>
                </a:cubicBezTo>
                <a:cubicBezTo>
                  <a:pt x="8181" y="864"/>
                  <a:pt x="8175" y="884"/>
                  <a:pt x="8158" y="892"/>
                </a:cubicBezTo>
                <a:lnTo>
                  <a:pt x="7979" y="982"/>
                </a:lnTo>
                <a:cubicBezTo>
                  <a:pt x="7963" y="990"/>
                  <a:pt x="7943" y="983"/>
                  <a:pt x="7935" y="967"/>
                </a:cubicBezTo>
                <a:cubicBezTo>
                  <a:pt x="7926" y="950"/>
                  <a:pt x="7933" y="930"/>
                  <a:pt x="7949" y="922"/>
                </a:cubicBezTo>
                <a:close/>
                <a:moveTo>
                  <a:pt x="8367" y="713"/>
                </a:moveTo>
                <a:lnTo>
                  <a:pt x="8545" y="623"/>
                </a:lnTo>
                <a:cubicBezTo>
                  <a:pt x="8562" y="615"/>
                  <a:pt x="8582" y="622"/>
                  <a:pt x="8590" y="638"/>
                </a:cubicBezTo>
                <a:cubicBezTo>
                  <a:pt x="8598" y="655"/>
                  <a:pt x="8592" y="675"/>
                  <a:pt x="8575" y="683"/>
                </a:cubicBezTo>
                <a:lnTo>
                  <a:pt x="8396" y="772"/>
                </a:lnTo>
                <a:cubicBezTo>
                  <a:pt x="8380" y="781"/>
                  <a:pt x="8360" y="774"/>
                  <a:pt x="8352" y="758"/>
                </a:cubicBezTo>
                <a:cubicBezTo>
                  <a:pt x="8343" y="741"/>
                  <a:pt x="8350" y="721"/>
                  <a:pt x="8367" y="713"/>
                </a:cubicBezTo>
                <a:close/>
                <a:moveTo>
                  <a:pt x="8784" y="504"/>
                </a:moveTo>
                <a:lnTo>
                  <a:pt x="8963" y="414"/>
                </a:lnTo>
                <a:cubicBezTo>
                  <a:pt x="8979" y="406"/>
                  <a:pt x="8999" y="412"/>
                  <a:pt x="9007" y="429"/>
                </a:cubicBezTo>
                <a:cubicBezTo>
                  <a:pt x="9016" y="445"/>
                  <a:pt x="9009" y="465"/>
                  <a:pt x="8992" y="474"/>
                </a:cubicBezTo>
                <a:lnTo>
                  <a:pt x="8814" y="563"/>
                </a:lnTo>
                <a:cubicBezTo>
                  <a:pt x="8797" y="572"/>
                  <a:pt x="8777" y="565"/>
                  <a:pt x="8769" y="548"/>
                </a:cubicBezTo>
                <a:cubicBezTo>
                  <a:pt x="8761" y="532"/>
                  <a:pt x="8767" y="512"/>
                  <a:pt x="8784" y="504"/>
                </a:cubicBezTo>
                <a:close/>
                <a:moveTo>
                  <a:pt x="9201" y="295"/>
                </a:moveTo>
                <a:lnTo>
                  <a:pt x="9380" y="205"/>
                </a:lnTo>
                <a:cubicBezTo>
                  <a:pt x="9396" y="197"/>
                  <a:pt x="9416" y="203"/>
                  <a:pt x="9425" y="220"/>
                </a:cubicBezTo>
                <a:cubicBezTo>
                  <a:pt x="9433" y="236"/>
                  <a:pt x="9426" y="256"/>
                  <a:pt x="9410" y="265"/>
                </a:cubicBezTo>
                <a:lnTo>
                  <a:pt x="9231" y="354"/>
                </a:lnTo>
                <a:cubicBezTo>
                  <a:pt x="9214" y="362"/>
                  <a:pt x="9194" y="356"/>
                  <a:pt x="9186" y="339"/>
                </a:cubicBezTo>
                <a:cubicBezTo>
                  <a:pt x="9178" y="323"/>
                  <a:pt x="9185" y="303"/>
                  <a:pt x="9201" y="295"/>
                </a:cubicBezTo>
                <a:close/>
                <a:moveTo>
                  <a:pt x="9416" y="1"/>
                </a:moveTo>
                <a:lnTo>
                  <a:pt x="9863" y="0"/>
                </a:lnTo>
                <a:lnTo>
                  <a:pt x="9595" y="358"/>
                </a:lnTo>
                <a:lnTo>
                  <a:pt x="9416" y="1"/>
                </a:lnTo>
                <a:close/>
              </a:path>
            </a:pathLst>
          </a:custGeom>
          <a:solidFill>
            <a:srgbClr val="000000"/>
          </a:solidFill>
          <a:ln w="0" cap="flat">
            <a:solidFill>
              <a:srgbClr val="000000"/>
            </a:solidFill>
            <a:prstDash val="solid"/>
            <a:bevel/>
            <a:headEnd/>
            <a:tailEnd/>
          </a:ln>
        </p:spPr>
        <p:txBody>
          <a:bodyPr vert="horz" wrap="square" lIns="91440" tIns="45720" rIns="91440" bIns="45720" numCol="1" anchor="t" anchorCtr="0" compatLnSpc="1">
            <a:prstTxWarp prst="textNoShape">
              <a:avLst/>
            </a:prstTxWarp>
          </a:bodyPr>
          <a:lstStyle/>
          <a:p>
            <a:endParaRPr lang="en-AU"/>
          </a:p>
        </p:txBody>
      </p:sp>
      <p:sp>
        <p:nvSpPr>
          <p:cNvPr id="42" name="Rectangle 54"/>
          <p:cNvSpPr>
            <a:spLocks noChangeArrowheads="1"/>
          </p:cNvSpPr>
          <p:nvPr/>
        </p:nvSpPr>
        <p:spPr bwMode="auto">
          <a:xfrm>
            <a:off x="1798637" y="4392613"/>
            <a:ext cx="1177925" cy="354013"/>
          </a:xfrm>
          <a:prstGeom prst="rect">
            <a:avLst/>
          </a:prstGeom>
          <a:noFill/>
          <a:ln w="4763" cap="rnd">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AU"/>
          </a:p>
        </p:txBody>
      </p:sp>
      <p:sp>
        <p:nvSpPr>
          <p:cNvPr id="43" name="Rectangle 55"/>
          <p:cNvSpPr>
            <a:spLocks noChangeArrowheads="1"/>
          </p:cNvSpPr>
          <p:nvPr/>
        </p:nvSpPr>
        <p:spPr bwMode="auto">
          <a:xfrm>
            <a:off x="1882775" y="4441825"/>
            <a:ext cx="1089025" cy="10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500" b="0" i="0" u="none" strike="noStrike" cap="none" normalizeH="0" baseline="0" smtClean="0">
                <a:ln>
                  <a:noFill/>
                </a:ln>
                <a:solidFill>
                  <a:srgbClr val="000000"/>
                </a:solidFill>
                <a:effectLst/>
                <a:latin typeface="Arial" pitchFamily="34" charset="0"/>
                <a:cs typeface="Arial" pitchFamily="34" charset="0"/>
              </a:rPr>
              <a:t>Descriptions of proposed radio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44" name="Rectangle 56"/>
          <p:cNvSpPr>
            <a:spLocks noChangeArrowheads="1"/>
          </p:cNvSpPr>
          <p:nvPr/>
        </p:nvSpPr>
        <p:spPr bwMode="auto">
          <a:xfrm>
            <a:off x="1882775" y="4519613"/>
            <a:ext cx="944563" cy="10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500" b="0" i="0" u="none" strike="noStrike" cap="none" normalizeH="0" baseline="0" smtClean="0">
                <a:ln>
                  <a:noFill/>
                </a:ln>
                <a:solidFill>
                  <a:srgbClr val="000000"/>
                </a:solidFill>
                <a:effectLst/>
                <a:latin typeface="Arial" pitchFamily="34" charset="0"/>
                <a:cs typeface="Arial" pitchFamily="34" charset="0"/>
              </a:rPr>
              <a:t>interface technologies and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45" name="Rectangle 57"/>
          <p:cNvSpPr>
            <a:spLocks noChangeArrowheads="1"/>
          </p:cNvSpPr>
          <p:nvPr/>
        </p:nvSpPr>
        <p:spPr bwMode="auto">
          <a:xfrm>
            <a:off x="1882775" y="4597400"/>
            <a:ext cx="641350" cy="10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500" b="0" i="0" u="none" strike="noStrike" cap="none" normalizeH="0" baseline="0" smtClean="0">
                <a:ln>
                  <a:noFill/>
                </a:ln>
                <a:solidFill>
                  <a:srgbClr val="000000"/>
                </a:solidFill>
                <a:effectLst/>
                <a:latin typeface="Arial" pitchFamily="34" charset="0"/>
                <a:cs typeface="Arial" pitchFamily="34" charset="0"/>
              </a:rPr>
              <a:t>evaluation reports</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46" name="Freeform 58"/>
          <p:cNvSpPr>
            <a:spLocks noEditPoints="1"/>
          </p:cNvSpPr>
          <p:nvPr/>
        </p:nvSpPr>
        <p:spPr bwMode="auto">
          <a:xfrm>
            <a:off x="2293937" y="4156075"/>
            <a:ext cx="39688" cy="223838"/>
          </a:xfrm>
          <a:custGeom>
            <a:avLst/>
            <a:gdLst>
              <a:gd name="T0" fmla="*/ 233 w 400"/>
              <a:gd name="T1" fmla="*/ 33 h 2300"/>
              <a:gd name="T2" fmla="*/ 233 w 400"/>
              <a:gd name="T3" fmla="*/ 1967 h 2300"/>
              <a:gd name="T4" fmla="*/ 200 w 400"/>
              <a:gd name="T5" fmla="*/ 2000 h 2300"/>
              <a:gd name="T6" fmla="*/ 166 w 400"/>
              <a:gd name="T7" fmla="*/ 1967 h 2300"/>
              <a:gd name="T8" fmla="*/ 166 w 400"/>
              <a:gd name="T9" fmla="*/ 33 h 2300"/>
              <a:gd name="T10" fmla="*/ 200 w 400"/>
              <a:gd name="T11" fmla="*/ 0 h 2300"/>
              <a:gd name="T12" fmla="*/ 233 w 400"/>
              <a:gd name="T13" fmla="*/ 33 h 2300"/>
              <a:gd name="T14" fmla="*/ 400 w 400"/>
              <a:gd name="T15" fmla="*/ 1900 h 2300"/>
              <a:gd name="T16" fmla="*/ 200 w 400"/>
              <a:gd name="T17" fmla="*/ 2300 h 2300"/>
              <a:gd name="T18" fmla="*/ 0 w 400"/>
              <a:gd name="T19" fmla="*/ 1900 h 2300"/>
              <a:gd name="T20" fmla="*/ 400 w 400"/>
              <a:gd name="T21" fmla="*/ 1900 h 23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00" h="2300">
                <a:moveTo>
                  <a:pt x="233" y="33"/>
                </a:moveTo>
                <a:lnTo>
                  <a:pt x="233" y="1967"/>
                </a:lnTo>
                <a:cubicBezTo>
                  <a:pt x="233" y="1985"/>
                  <a:pt x="218" y="2000"/>
                  <a:pt x="200" y="2000"/>
                </a:cubicBezTo>
                <a:cubicBezTo>
                  <a:pt x="181" y="2000"/>
                  <a:pt x="166" y="1985"/>
                  <a:pt x="166" y="1967"/>
                </a:cubicBezTo>
                <a:lnTo>
                  <a:pt x="166" y="33"/>
                </a:lnTo>
                <a:cubicBezTo>
                  <a:pt x="166" y="15"/>
                  <a:pt x="181" y="0"/>
                  <a:pt x="200" y="0"/>
                </a:cubicBezTo>
                <a:cubicBezTo>
                  <a:pt x="218" y="0"/>
                  <a:pt x="233" y="15"/>
                  <a:pt x="233" y="33"/>
                </a:cubicBezTo>
                <a:close/>
                <a:moveTo>
                  <a:pt x="400" y="1900"/>
                </a:moveTo>
                <a:lnTo>
                  <a:pt x="200" y="2300"/>
                </a:lnTo>
                <a:lnTo>
                  <a:pt x="0" y="1900"/>
                </a:lnTo>
                <a:lnTo>
                  <a:pt x="400" y="1900"/>
                </a:lnTo>
                <a:close/>
              </a:path>
            </a:pathLst>
          </a:custGeom>
          <a:solidFill>
            <a:srgbClr val="000000"/>
          </a:solidFill>
          <a:ln w="0" cap="flat">
            <a:solidFill>
              <a:srgbClr val="000000"/>
            </a:solidFill>
            <a:prstDash val="solid"/>
            <a:bevel/>
            <a:headEnd/>
            <a:tailEnd/>
          </a:ln>
        </p:spPr>
        <p:txBody>
          <a:bodyPr vert="horz" wrap="square" lIns="91440" tIns="45720" rIns="91440" bIns="45720" numCol="1" anchor="t" anchorCtr="0" compatLnSpc="1">
            <a:prstTxWarp prst="textNoShape">
              <a:avLst/>
            </a:prstTxWarp>
          </a:bodyPr>
          <a:lstStyle/>
          <a:p>
            <a:endParaRPr lang="en-AU"/>
          </a:p>
        </p:txBody>
      </p:sp>
      <p:sp>
        <p:nvSpPr>
          <p:cNvPr id="47" name="Freeform 59"/>
          <p:cNvSpPr>
            <a:spLocks noEditPoints="1"/>
          </p:cNvSpPr>
          <p:nvPr/>
        </p:nvSpPr>
        <p:spPr bwMode="auto">
          <a:xfrm>
            <a:off x="1319212" y="4543425"/>
            <a:ext cx="482600" cy="38100"/>
          </a:xfrm>
          <a:custGeom>
            <a:avLst/>
            <a:gdLst>
              <a:gd name="T0" fmla="*/ 4917 w 4950"/>
              <a:gd name="T1" fmla="*/ 234 h 400"/>
              <a:gd name="T2" fmla="*/ 334 w 4950"/>
              <a:gd name="T3" fmla="*/ 234 h 400"/>
              <a:gd name="T4" fmla="*/ 300 w 4950"/>
              <a:gd name="T5" fmla="*/ 200 h 400"/>
              <a:gd name="T6" fmla="*/ 334 w 4950"/>
              <a:gd name="T7" fmla="*/ 167 h 400"/>
              <a:gd name="T8" fmla="*/ 4917 w 4950"/>
              <a:gd name="T9" fmla="*/ 167 h 400"/>
              <a:gd name="T10" fmla="*/ 4950 w 4950"/>
              <a:gd name="T11" fmla="*/ 200 h 400"/>
              <a:gd name="T12" fmla="*/ 4917 w 4950"/>
              <a:gd name="T13" fmla="*/ 234 h 400"/>
              <a:gd name="T14" fmla="*/ 400 w 4950"/>
              <a:gd name="T15" fmla="*/ 400 h 400"/>
              <a:gd name="T16" fmla="*/ 0 w 4950"/>
              <a:gd name="T17" fmla="*/ 200 h 400"/>
              <a:gd name="T18" fmla="*/ 400 w 4950"/>
              <a:gd name="T19" fmla="*/ 0 h 400"/>
              <a:gd name="T20" fmla="*/ 400 w 4950"/>
              <a:gd name="T21" fmla="*/ 400 h 4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950" h="400">
                <a:moveTo>
                  <a:pt x="4917" y="234"/>
                </a:moveTo>
                <a:lnTo>
                  <a:pt x="334" y="234"/>
                </a:lnTo>
                <a:cubicBezTo>
                  <a:pt x="315" y="234"/>
                  <a:pt x="300" y="219"/>
                  <a:pt x="300" y="200"/>
                </a:cubicBezTo>
                <a:cubicBezTo>
                  <a:pt x="300" y="182"/>
                  <a:pt x="315" y="167"/>
                  <a:pt x="334" y="167"/>
                </a:cubicBezTo>
                <a:lnTo>
                  <a:pt x="4917" y="167"/>
                </a:lnTo>
                <a:cubicBezTo>
                  <a:pt x="4936" y="167"/>
                  <a:pt x="4950" y="182"/>
                  <a:pt x="4950" y="200"/>
                </a:cubicBezTo>
                <a:cubicBezTo>
                  <a:pt x="4950" y="219"/>
                  <a:pt x="4936" y="234"/>
                  <a:pt x="4917" y="234"/>
                </a:cubicBezTo>
                <a:close/>
                <a:moveTo>
                  <a:pt x="400" y="400"/>
                </a:moveTo>
                <a:lnTo>
                  <a:pt x="0" y="200"/>
                </a:lnTo>
                <a:lnTo>
                  <a:pt x="400" y="0"/>
                </a:lnTo>
                <a:lnTo>
                  <a:pt x="400" y="400"/>
                </a:lnTo>
                <a:close/>
              </a:path>
            </a:pathLst>
          </a:custGeom>
          <a:solidFill>
            <a:srgbClr val="000000"/>
          </a:solidFill>
          <a:ln w="0" cap="flat">
            <a:solidFill>
              <a:srgbClr val="000000"/>
            </a:solidFill>
            <a:prstDash val="solid"/>
            <a:bevel/>
            <a:headEnd/>
            <a:tailEnd/>
          </a:ln>
        </p:spPr>
        <p:txBody>
          <a:bodyPr vert="horz" wrap="square" lIns="91440" tIns="45720" rIns="91440" bIns="45720" numCol="1" anchor="t" anchorCtr="0" compatLnSpc="1">
            <a:prstTxWarp prst="textNoShape">
              <a:avLst/>
            </a:prstTxWarp>
          </a:bodyPr>
          <a:lstStyle/>
          <a:p>
            <a:endParaRPr lang="en-AU"/>
          </a:p>
        </p:txBody>
      </p:sp>
      <p:sp>
        <p:nvSpPr>
          <p:cNvPr id="48" name="Freeform 60"/>
          <p:cNvSpPr>
            <a:spLocks noEditPoints="1"/>
          </p:cNvSpPr>
          <p:nvPr/>
        </p:nvSpPr>
        <p:spPr bwMode="auto">
          <a:xfrm>
            <a:off x="785812" y="4779963"/>
            <a:ext cx="38100" cy="114300"/>
          </a:xfrm>
          <a:custGeom>
            <a:avLst/>
            <a:gdLst>
              <a:gd name="T0" fmla="*/ 233 w 400"/>
              <a:gd name="T1" fmla="*/ 33 h 1167"/>
              <a:gd name="T2" fmla="*/ 233 w 400"/>
              <a:gd name="T3" fmla="*/ 833 h 1167"/>
              <a:gd name="T4" fmla="*/ 200 w 400"/>
              <a:gd name="T5" fmla="*/ 867 h 1167"/>
              <a:gd name="T6" fmla="*/ 166 w 400"/>
              <a:gd name="T7" fmla="*/ 833 h 1167"/>
              <a:gd name="T8" fmla="*/ 166 w 400"/>
              <a:gd name="T9" fmla="*/ 33 h 1167"/>
              <a:gd name="T10" fmla="*/ 200 w 400"/>
              <a:gd name="T11" fmla="*/ 0 h 1167"/>
              <a:gd name="T12" fmla="*/ 233 w 400"/>
              <a:gd name="T13" fmla="*/ 33 h 1167"/>
              <a:gd name="T14" fmla="*/ 400 w 400"/>
              <a:gd name="T15" fmla="*/ 767 h 1167"/>
              <a:gd name="T16" fmla="*/ 200 w 400"/>
              <a:gd name="T17" fmla="*/ 1167 h 1167"/>
              <a:gd name="T18" fmla="*/ 0 w 400"/>
              <a:gd name="T19" fmla="*/ 767 h 1167"/>
              <a:gd name="T20" fmla="*/ 400 w 400"/>
              <a:gd name="T21" fmla="*/ 767 h 11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00" h="1167">
                <a:moveTo>
                  <a:pt x="233" y="33"/>
                </a:moveTo>
                <a:lnTo>
                  <a:pt x="233" y="833"/>
                </a:lnTo>
                <a:cubicBezTo>
                  <a:pt x="233" y="852"/>
                  <a:pt x="218" y="867"/>
                  <a:pt x="200" y="867"/>
                </a:cubicBezTo>
                <a:cubicBezTo>
                  <a:pt x="181" y="867"/>
                  <a:pt x="166" y="852"/>
                  <a:pt x="166" y="833"/>
                </a:cubicBezTo>
                <a:lnTo>
                  <a:pt x="166" y="33"/>
                </a:lnTo>
                <a:cubicBezTo>
                  <a:pt x="166" y="15"/>
                  <a:pt x="181" y="0"/>
                  <a:pt x="200" y="0"/>
                </a:cubicBezTo>
                <a:cubicBezTo>
                  <a:pt x="218" y="0"/>
                  <a:pt x="233" y="15"/>
                  <a:pt x="233" y="33"/>
                </a:cubicBezTo>
                <a:close/>
                <a:moveTo>
                  <a:pt x="400" y="767"/>
                </a:moveTo>
                <a:lnTo>
                  <a:pt x="200" y="1167"/>
                </a:lnTo>
                <a:lnTo>
                  <a:pt x="0" y="767"/>
                </a:lnTo>
                <a:lnTo>
                  <a:pt x="400" y="767"/>
                </a:lnTo>
                <a:close/>
              </a:path>
            </a:pathLst>
          </a:custGeom>
          <a:solidFill>
            <a:srgbClr val="000000"/>
          </a:solidFill>
          <a:ln w="0" cap="flat">
            <a:solidFill>
              <a:srgbClr val="000000"/>
            </a:solidFill>
            <a:prstDash val="solid"/>
            <a:bevel/>
            <a:headEnd/>
            <a:tailEnd/>
          </a:ln>
        </p:spPr>
        <p:txBody>
          <a:bodyPr vert="horz" wrap="square" lIns="91440" tIns="45720" rIns="91440" bIns="45720" numCol="1" anchor="t" anchorCtr="0" compatLnSpc="1">
            <a:prstTxWarp prst="textNoShape">
              <a:avLst/>
            </a:prstTxWarp>
          </a:bodyPr>
          <a:lstStyle/>
          <a:p>
            <a:endParaRPr lang="en-AU"/>
          </a:p>
        </p:txBody>
      </p:sp>
      <p:sp>
        <p:nvSpPr>
          <p:cNvPr id="49" name="Rectangle 61"/>
          <p:cNvSpPr>
            <a:spLocks noChangeArrowheads="1"/>
          </p:cNvSpPr>
          <p:nvPr/>
        </p:nvSpPr>
        <p:spPr bwMode="auto">
          <a:xfrm>
            <a:off x="300037" y="5926138"/>
            <a:ext cx="254000" cy="10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500" b="0" i="0" u="none" strike="noStrike" cap="none" normalizeH="0" baseline="0" smtClean="0">
                <a:ln>
                  <a:noFill/>
                </a:ln>
                <a:solidFill>
                  <a:srgbClr val="000000"/>
                </a:solidFill>
                <a:effectLst/>
                <a:latin typeface="Arial" pitchFamily="34" charset="0"/>
                <a:cs typeface="Arial" pitchFamily="34" charset="0"/>
              </a:rPr>
              <a:t>Step 8</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50" name="Rectangle 62"/>
          <p:cNvSpPr>
            <a:spLocks noChangeArrowheads="1"/>
          </p:cNvSpPr>
          <p:nvPr/>
        </p:nvSpPr>
        <p:spPr bwMode="auto">
          <a:xfrm>
            <a:off x="300037" y="6003925"/>
            <a:ext cx="1093788" cy="10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500" b="0" i="0" u="none" strike="noStrike" cap="none" normalizeH="0" baseline="0" dirty="0" smtClean="0">
                <a:ln>
                  <a:noFill/>
                </a:ln>
                <a:solidFill>
                  <a:srgbClr val="000000"/>
                </a:solidFill>
                <a:effectLst/>
                <a:latin typeface="Arial" pitchFamily="34" charset="0"/>
                <a:cs typeface="Arial" pitchFamily="34" charset="0"/>
              </a:rPr>
              <a:t>Development of radio interface </a:t>
            </a:r>
            <a:endParaRPr kumimoji="0" lang="en-US" alt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51" name="Rectangle 63"/>
          <p:cNvSpPr>
            <a:spLocks noChangeArrowheads="1"/>
          </p:cNvSpPr>
          <p:nvPr/>
        </p:nvSpPr>
        <p:spPr bwMode="auto">
          <a:xfrm>
            <a:off x="300037" y="6081713"/>
            <a:ext cx="696913" cy="10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500" b="0" i="0" u="none" strike="noStrike" cap="none" normalizeH="0" baseline="0" smtClean="0">
                <a:ln>
                  <a:noFill/>
                </a:ln>
                <a:solidFill>
                  <a:srgbClr val="000000"/>
                </a:solidFill>
                <a:effectLst/>
                <a:latin typeface="Arial" pitchFamily="34" charset="0"/>
                <a:cs typeface="Arial" pitchFamily="34" charset="0"/>
              </a:rPr>
              <a:t>Recommendation(s</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52" name="Rectangle 64"/>
          <p:cNvSpPr>
            <a:spLocks noChangeArrowheads="1"/>
          </p:cNvSpPr>
          <p:nvPr/>
        </p:nvSpPr>
        <p:spPr bwMode="auto">
          <a:xfrm>
            <a:off x="862012" y="6081713"/>
            <a:ext cx="58738" cy="10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500" b="0"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53" name="Rectangle 65"/>
          <p:cNvSpPr>
            <a:spLocks noChangeArrowheads="1"/>
          </p:cNvSpPr>
          <p:nvPr/>
        </p:nvSpPr>
        <p:spPr bwMode="auto">
          <a:xfrm>
            <a:off x="1882775" y="5508625"/>
            <a:ext cx="1042988" cy="10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500" b="0" i="0" u="none" strike="noStrike" cap="none" normalizeH="0" baseline="0" smtClean="0">
                <a:ln>
                  <a:noFill/>
                </a:ln>
                <a:solidFill>
                  <a:srgbClr val="000000"/>
                </a:solidFill>
                <a:effectLst/>
                <a:latin typeface="Arial" pitchFamily="34" charset="0"/>
                <a:cs typeface="Arial" pitchFamily="34" charset="0"/>
              </a:rPr>
              <a:t>Radio interface specifications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54" name="Rectangle 66"/>
          <p:cNvSpPr>
            <a:spLocks noChangeArrowheads="1"/>
          </p:cNvSpPr>
          <p:nvPr/>
        </p:nvSpPr>
        <p:spPr bwMode="auto">
          <a:xfrm>
            <a:off x="1882775" y="5586413"/>
            <a:ext cx="58738" cy="10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500" b="0"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55" name="Rectangle 67"/>
          <p:cNvSpPr>
            <a:spLocks noChangeArrowheads="1"/>
          </p:cNvSpPr>
          <p:nvPr/>
        </p:nvSpPr>
        <p:spPr bwMode="auto">
          <a:xfrm>
            <a:off x="1905000" y="5586413"/>
            <a:ext cx="334963" cy="10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500" b="0" i="0" u="none" strike="noStrike" cap="none" normalizeH="0" baseline="0" smtClean="0">
                <a:ln>
                  <a:noFill/>
                </a:ln>
                <a:solidFill>
                  <a:srgbClr val="000000"/>
                </a:solidFill>
                <a:effectLst/>
                <a:latin typeface="Arial" pitchFamily="34" charset="0"/>
                <a:cs typeface="Arial" pitchFamily="34" charset="0"/>
              </a:rPr>
              <a:t>RSPECs</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56" name="Rectangle 68"/>
          <p:cNvSpPr>
            <a:spLocks noChangeArrowheads="1"/>
          </p:cNvSpPr>
          <p:nvPr/>
        </p:nvSpPr>
        <p:spPr bwMode="auto">
          <a:xfrm>
            <a:off x="2160587" y="5586413"/>
            <a:ext cx="842963" cy="10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500" b="0" i="0" u="none" strike="noStrike" cap="none" normalizeH="0" baseline="0" smtClean="0">
                <a:ln>
                  <a:noFill/>
                </a:ln>
                <a:solidFill>
                  <a:srgbClr val="000000"/>
                </a:solidFill>
                <a:effectLst/>
                <a:latin typeface="Arial" pitchFamily="34" charset="0"/>
                <a:cs typeface="Arial" pitchFamily="34" charset="0"/>
              </a:rPr>
              <a:t>), sufficiently detailed to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57" name="Rectangle 69"/>
          <p:cNvSpPr>
            <a:spLocks noChangeArrowheads="1"/>
          </p:cNvSpPr>
          <p:nvPr/>
        </p:nvSpPr>
        <p:spPr bwMode="auto">
          <a:xfrm>
            <a:off x="1882775" y="5664200"/>
            <a:ext cx="1052513" cy="10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500" b="0" i="0" u="none" strike="noStrike" cap="none" normalizeH="0" baseline="0" smtClean="0">
                <a:ln>
                  <a:noFill/>
                </a:ln>
                <a:solidFill>
                  <a:srgbClr val="000000"/>
                </a:solidFill>
                <a:effectLst/>
                <a:latin typeface="Arial" pitchFamily="34" charset="0"/>
                <a:cs typeface="Arial" pitchFamily="34" charset="0"/>
              </a:rPr>
              <a:t>enable worldwide compatibility</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58" name="Rectangle 70"/>
          <p:cNvSpPr>
            <a:spLocks noChangeArrowheads="1"/>
          </p:cNvSpPr>
          <p:nvPr/>
        </p:nvSpPr>
        <p:spPr bwMode="auto">
          <a:xfrm>
            <a:off x="1835150" y="5461000"/>
            <a:ext cx="1068388" cy="319088"/>
          </a:xfrm>
          <a:prstGeom prst="rect">
            <a:avLst/>
          </a:prstGeom>
          <a:noFill/>
          <a:ln w="4763" cap="rnd">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AU"/>
          </a:p>
        </p:txBody>
      </p:sp>
      <p:sp>
        <p:nvSpPr>
          <p:cNvPr id="59" name="Rectangle 71"/>
          <p:cNvSpPr>
            <a:spLocks noChangeArrowheads="1"/>
          </p:cNvSpPr>
          <p:nvPr/>
        </p:nvSpPr>
        <p:spPr bwMode="auto">
          <a:xfrm>
            <a:off x="2066925" y="5949950"/>
            <a:ext cx="254000" cy="10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500" b="0" i="0" u="none" strike="noStrike" cap="none" normalizeH="0" baseline="0" smtClean="0">
                <a:ln>
                  <a:noFill/>
                </a:ln>
                <a:solidFill>
                  <a:srgbClr val="000000"/>
                </a:solidFill>
                <a:effectLst/>
                <a:latin typeface="Arial" pitchFamily="34" charset="0"/>
                <a:cs typeface="Arial" pitchFamily="34" charset="0"/>
              </a:rPr>
              <a:t>Step 9</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60" name="Rectangle 72"/>
          <p:cNvSpPr>
            <a:spLocks noChangeArrowheads="1"/>
          </p:cNvSpPr>
          <p:nvPr/>
        </p:nvSpPr>
        <p:spPr bwMode="auto">
          <a:xfrm>
            <a:off x="2066925" y="6027738"/>
            <a:ext cx="657225" cy="10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500" b="0" i="0" u="none" strike="noStrike" cap="none" normalizeH="0" baseline="0" smtClean="0">
                <a:ln>
                  <a:noFill/>
                </a:ln>
                <a:solidFill>
                  <a:srgbClr val="000000"/>
                </a:solidFill>
                <a:effectLst/>
                <a:latin typeface="Arial" pitchFamily="34" charset="0"/>
                <a:cs typeface="Arial" pitchFamily="34" charset="0"/>
              </a:rPr>
              <a:t>Implementation of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61" name="Rectangle 73"/>
          <p:cNvSpPr>
            <a:spLocks noChangeArrowheads="1"/>
          </p:cNvSpPr>
          <p:nvPr/>
        </p:nvSpPr>
        <p:spPr bwMode="auto">
          <a:xfrm>
            <a:off x="2066925" y="6105525"/>
            <a:ext cx="696913" cy="10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500" b="0" i="0" u="none" strike="noStrike" cap="none" normalizeH="0" baseline="0" smtClean="0">
                <a:ln>
                  <a:noFill/>
                </a:ln>
                <a:solidFill>
                  <a:srgbClr val="000000"/>
                </a:solidFill>
                <a:effectLst/>
                <a:latin typeface="Arial" pitchFamily="34" charset="0"/>
                <a:cs typeface="Arial" pitchFamily="34" charset="0"/>
              </a:rPr>
              <a:t>Recommendation(s</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62" name="Rectangle 74"/>
          <p:cNvSpPr>
            <a:spLocks noChangeArrowheads="1"/>
          </p:cNvSpPr>
          <p:nvPr/>
        </p:nvSpPr>
        <p:spPr bwMode="auto">
          <a:xfrm>
            <a:off x="2627312" y="6105525"/>
            <a:ext cx="58738" cy="10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500" b="0"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63" name="Freeform 75"/>
          <p:cNvSpPr>
            <a:spLocks noEditPoints="1"/>
          </p:cNvSpPr>
          <p:nvPr/>
        </p:nvSpPr>
        <p:spPr bwMode="auto">
          <a:xfrm>
            <a:off x="1279525" y="6051550"/>
            <a:ext cx="555625" cy="38100"/>
          </a:xfrm>
          <a:custGeom>
            <a:avLst/>
            <a:gdLst>
              <a:gd name="T0" fmla="*/ 16 w 2850"/>
              <a:gd name="T1" fmla="*/ 83 h 200"/>
              <a:gd name="T2" fmla="*/ 2683 w 2850"/>
              <a:gd name="T3" fmla="*/ 83 h 200"/>
              <a:gd name="T4" fmla="*/ 2700 w 2850"/>
              <a:gd name="T5" fmla="*/ 100 h 200"/>
              <a:gd name="T6" fmla="*/ 2683 w 2850"/>
              <a:gd name="T7" fmla="*/ 116 h 200"/>
              <a:gd name="T8" fmla="*/ 16 w 2850"/>
              <a:gd name="T9" fmla="*/ 116 h 200"/>
              <a:gd name="T10" fmla="*/ 0 w 2850"/>
              <a:gd name="T11" fmla="*/ 100 h 200"/>
              <a:gd name="T12" fmla="*/ 16 w 2850"/>
              <a:gd name="T13" fmla="*/ 83 h 200"/>
              <a:gd name="T14" fmla="*/ 2650 w 2850"/>
              <a:gd name="T15" fmla="*/ 0 h 200"/>
              <a:gd name="T16" fmla="*/ 2850 w 2850"/>
              <a:gd name="T17" fmla="*/ 100 h 200"/>
              <a:gd name="T18" fmla="*/ 2650 w 2850"/>
              <a:gd name="T19" fmla="*/ 200 h 200"/>
              <a:gd name="T20" fmla="*/ 2650 w 2850"/>
              <a:gd name="T21" fmla="*/ 0 h 2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850" h="200">
                <a:moveTo>
                  <a:pt x="16" y="83"/>
                </a:moveTo>
                <a:lnTo>
                  <a:pt x="2683" y="83"/>
                </a:lnTo>
                <a:cubicBezTo>
                  <a:pt x="2692" y="83"/>
                  <a:pt x="2700" y="90"/>
                  <a:pt x="2700" y="100"/>
                </a:cubicBezTo>
                <a:cubicBezTo>
                  <a:pt x="2700" y="109"/>
                  <a:pt x="2692" y="116"/>
                  <a:pt x="2683" y="116"/>
                </a:cubicBezTo>
                <a:lnTo>
                  <a:pt x="16" y="116"/>
                </a:lnTo>
                <a:cubicBezTo>
                  <a:pt x="7" y="116"/>
                  <a:pt x="0" y="109"/>
                  <a:pt x="0" y="100"/>
                </a:cubicBezTo>
                <a:cubicBezTo>
                  <a:pt x="0" y="90"/>
                  <a:pt x="7" y="83"/>
                  <a:pt x="16" y="83"/>
                </a:cubicBezTo>
                <a:close/>
                <a:moveTo>
                  <a:pt x="2650" y="0"/>
                </a:moveTo>
                <a:lnTo>
                  <a:pt x="2850" y="100"/>
                </a:lnTo>
                <a:lnTo>
                  <a:pt x="2650" y="200"/>
                </a:lnTo>
                <a:lnTo>
                  <a:pt x="2650" y="0"/>
                </a:lnTo>
                <a:close/>
              </a:path>
            </a:pathLst>
          </a:custGeom>
          <a:solidFill>
            <a:srgbClr val="000000"/>
          </a:solidFill>
          <a:ln w="0" cap="flat">
            <a:solidFill>
              <a:srgbClr val="000000"/>
            </a:solidFill>
            <a:prstDash val="solid"/>
            <a:bevel/>
            <a:headEnd/>
            <a:tailEnd/>
          </a:ln>
        </p:spPr>
        <p:txBody>
          <a:bodyPr vert="horz" wrap="square" lIns="91440" tIns="45720" rIns="91440" bIns="45720" numCol="1" anchor="t" anchorCtr="0" compatLnSpc="1">
            <a:prstTxWarp prst="textNoShape">
              <a:avLst/>
            </a:prstTxWarp>
          </a:bodyPr>
          <a:lstStyle/>
          <a:p>
            <a:endParaRPr lang="en-AU"/>
          </a:p>
        </p:txBody>
      </p:sp>
      <p:sp>
        <p:nvSpPr>
          <p:cNvPr id="64" name="Freeform 76"/>
          <p:cNvSpPr>
            <a:spLocks noEditPoints="1"/>
          </p:cNvSpPr>
          <p:nvPr/>
        </p:nvSpPr>
        <p:spPr bwMode="auto">
          <a:xfrm>
            <a:off x="1206500" y="5480050"/>
            <a:ext cx="628650" cy="90488"/>
          </a:xfrm>
          <a:custGeom>
            <a:avLst/>
            <a:gdLst>
              <a:gd name="T0" fmla="*/ 19 w 3230"/>
              <a:gd name="T1" fmla="*/ 1 h 469"/>
              <a:gd name="T2" fmla="*/ 3066 w 3230"/>
              <a:gd name="T3" fmla="*/ 357 h 469"/>
              <a:gd name="T4" fmla="*/ 3081 w 3230"/>
              <a:gd name="T5" fmla="*/ 375 h 469"/>
              <a:gd name="T6" fmla="*/ 3062 w 3230"/>
              <a:gd name="T7" fmla="*/ 390 h 469"/>
              <a:gd name="T8" fmla="*/ 15 w 3230"/>
              <a:gd name="T9" fmla="*/ 34 h 469"/>
              <a:gd name="T10" fmla="*/ 1 w 3230"/>
              <a:gd name="T11" fmla="*/ 16 h 469"/>
              <a:gd name="T12" fmla="*/ 19 w 3230"/>
              <a:gd name="T13" fmla="*/ 1 h 469"/>
              <a:gd name="T14" fmla="*/ 3043 w 3230"/>
              <a:gd name="T15" fmla="*/ 270 h 469"/>
              <a:gd name="T16" fmla="*/ 3230 w 3230"/>
              <a:gd name="T17" fmla="*/ 393 h 469"/>
              <a:gd name="T18" fmla="*/ 3020 w 3230"/>
              <a:gd name="T19" fmla="*/ 469 h 469"/>
              <a:gd name="T20" fmla="*/ 3043 w 3230"/>
              <a:gd name="T21" fmla="*/ 270 h 4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230" h="469">
                <a:moveTo>
                  <a:pt x="19" y="1"/>
                </a:moveTo>
                <a:lnTo>
                  <a:pt x="3066" y="357"/>
                </a:lnTo>
                <a:cubicBezTo>
                  <a:pt x="3075" y="358"/>
                  <a:pt x="3082" y="366"/>
                  <a:pt x="3081" y="375"/>
                </a:cubicBezTo>
                <a:cubicBezTo>
                  <a:pt x="3080" y="385"/>
                  <a:pt x="3071" y="391"/>
                  <a:pt x="3062" y="390"/>
                </a:cubicBezTo>
                <a:lnTo>
                  <a:pt x="15" y="34"/>
                </a:lnTo>
                <a:cubicBezTo>
                  <a:pt x="6" y="33"/>
                  <a:pt x="0" y="25"/>
                  <a:pt x="1" y="16"/>
                </a:cubicBezTo>
                <a:cubicBezTo>
                  <a:pt x="2" y="7"/>
                  <a:pt x="10" y="0"/>
                  <a:pt x="19" y="1"/>
                </a:cubicBezTo>
                <a:close/>
                <a:moveTo>
                  <a:pt x="3043" y="270"/>
                </a:moveTo>
                <a:lnTo>
                  <a:pt x="3230" y="393"/>
                </a:lnTo>
                <a:lnTo>
                  <a:pt x="3020" y="469"/>
                </a:lnTo>
                <a:lnTo>
                  <a:pt x="3043" y="270"/>
                </a:lnTo>
                <a:close/>
              </a:path>
            </a:pathLst>
          </a:custGeom>
          <a:solidFill>
            <a:srgbClr val="000000"/>
          </a:solidFill>
          <a:ln w="0" cap="flat">
            <a:solidFill>
              <a:srgbClr val="000000"/>
            </a:solidFill>
            <a:prstDash val="solid"/>
            <a:bevel/>
            <a:headEnd/>
            <a:tailEnd/>
          </a:ln>
        </p:spPr>
        <p:txBody>
          <a:bodyPr vert="horz" wrap="square" lIns="91440" tIns="45720" rIns="91440" bIns="45720" numCol="1" anchor="t" anchorCtr="0" compatLnSpc="1">
            <a:prstTxWarp prst="textNoShape">
              <a:avLst/>
            </a:prstTxWarp>
          </a:bodyPr>
          <a:lstStyle/>
          <a:p>
            <a:endParaRPr lang="en-AU"/>
          </a:p>
        </p:txBody>
      </p:sp>
      <p:sp>
        <p:nvSpPr>
          <p:cNvPr id="65" name="Freeform 77"/>
          <p:cNvSpPr>
            <a:spLocks noEditPoints="1"/>
          </p:cNvSpPr>
          <p:nvPr/>
        </p:nvSpPr>
        <p:spPr bwMode="auto">
          <a:xfrm>
            <a:off x="1135062" y="5662613"/>
            <a:ext cx="703263" cy="230188"/>
          </a:xfrm>
          <a:custGeom>
            <a:avLst/>
            <a:gdLst>
              <a:gd name="T0" fmla="*/ 3597 w 3610"/>
              <a:gd name="T1" fmla="*/ 34 h 1187"/>
              <a:gd name="T2" fmla="*/ 164 w 3610"/>
              <a:gd name="T3" fmla="*/ 1118 h 1187"/>
              <a:gd name="T4" fmla="*/ 143 w 3610"/>
              <a:gd name="T5" fmla="*/ 1107 h 1187"/>
              <a:gd name="T6" fmla="*/ 154 w 3610"/>
              <a:gd name="T7" fmla="*/ 1086 h 1187"/>
              <a:gd name="T8" fmla="*/ 3587 w 3610"/>
              <a:gd name="T9" fmla="*/ 3 h 1187"/>
              <a:gd name="T10" fmla="*/ 3608 w 3610"/>
              <a:gd name="T11" fmla="*/ 13 h 1187"/>
              <a:gd name="T12" fmla="*/ 3597 w 3610"/>
              <a:gd name="T13" fmla="*/ 34 h 1187"/>
              <a:gd name="T14" fmla="*/ 221 w 3610"/>
              <a:gd name="T15" fmla="*/ 1187 h 1187"/>
              <a:gd name="T16" fmla="*/ 0 w 3610"/>
              <a:gd name="T17" fmla="*/ 1152 h 1187"/>
              <a:gd name="T18" fmla="*/ 161 w 3610"/>
              <a:gd name="T19" fmla="*/ 996 h 1187"/>
              <a:gd name="T20" fmla="*/ 221 w 3610"/>
              <a:gd name="T21" fmla="*/ 1187 h 11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610" h="1187">
                <a:moveTo>
                  <a:pt x="3597" y="34"/>
                </a:moveTo>
                <a:lnTo>
                  <a:pt x="164" y="1118"/>
                </a:lnTo>
                <a:cubicBezTo>
                  <a:pt x="155" y="1120"/>
                  <a:pt x="146" y="1115"/>
                  <a:pt x="143" y="1107"/>
                </a:cubicBezTo>
                <a:cubicBezTo>
                  <a:pt x="140" y="1098"/>
                  <a:pt x="145" y="1089"/>
                  <a:pt x="154" y="1086"/>
                </a:cubicBezTo>
                <a:lnTo>
                  <a:pt x="3587" y="3"/>
                </a:lnTo>
                <a:cubicBezTo>
                  <a:pt x="3596" y="0"/>
                  <a:pt x="3605" y="5"/>
                  <a:pt x="3608" y="13"/>
                </a:cubicBezTo>
                <a:cubicBezTo>
                  <a:pt x="3610" y="22"/>
                  <a:pt x="3606" y="32"/>
                  <a:pt x="3597" y="34"/>
                </a:cubicBezTo>
                <a:close/>
                <a:moveTo>
                  <a:pt x="221" y="1187"/>
                </a:moveTo>
                <a:lnTo>
                  <a:pt x="0" y="1152"/>
                </a:lnTo>
                <a:lnTo>
                  <a:pt x="161" y="996"/>
                </a:lnTo>
                <a:lnTo>
                  <a:pt x="221" y="1187"/>
                </a:lnTo>
                <a:close/>
              </a:path>
            </a:pathLst>
          </a:custGeom>
          <a:solidFill>
            <a:srgbClr val="000000"/>
          </a:solidFill>
          <a:ln w="0" cap="flat">
            <a:solidFill>
              <a:srgbClr val="000000"/>
            </a:solidFill>
            <a:prstDash val="solid"/>
            <a:bevel/>
            <a:headEnd/>
            <a:tailEnd/>
          </a:ln>
        </p:spPr>
        <p:txBody>
          <a:bodyPr vert="horz" wrap="square" lIns="91440" tIns="45720" rIns="91440" bIns="45720" numCol="1" anchor="t" anchorCtr="0" compatLnSpc="1">
            <a:prstTxWarp prst="textNoShape">
              <a:avLst/>
            </a:prstTxWarp>
          </a:bodyPr>
          <a:lstStyle/>
          <a:p>
            <a:endParaRPr lang="en-AU"/>
          </a:p>
        </p:txBody>
      </p:sp>
      <p:grpSp>
        <p:nvGrpSpPr>
          <p:cNvPr id="66" name="Group 80"/>
          <p:cNvGrpSpPr>
            <a:grpSpLocks/>
          </p:cNvGrpSpPr>
          <p:nvPr/>
        </p:nvGrpSpPr>
        <p:grpSpPr bwMode="auto">
          <a:xfrm>
            <a:off x="1908175" y="3570288"/>
            <a:ext cx="1216025" cy="735013"/>
            <a:chOff x="1433" y="2249"/>
            <a:chExt cx="766" cy="463"/>
          </a:xfrm>
        </p:grpSpPr>
        <p:sp>
          <p:nvSpPr>
            <p:cNvPr id="97" name="Oval 78"/>
            <p:cNvSpPr>
              <a:spLocks noChangeArrowheads="1"/>
            </p:cNvSpPr>
            <p:nvPr/>
          </p:nvSpPr>
          <p:spPr bwMode="auto">
            <a:xfrm>
              <a:off x="1434" y="2249"/>
              <a:ext cx="765" cy="463"/>
            </a:xfrm>
            <a:prstGeom prst="ellipse">
              <a:avLst/>
            </a:pr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AU"/>
            </a:p>
          </p:txBody>
        </p:sp>
        <p:sp>
          <p:nvSpPr>
            <p:cNvPr id="98" name="Oval 79"/>
            <p:cNvSpPr>
              <a:spLocks noChangeArrowheads="1"/>
            </p:cNvSpPr>
            <p:nvPr/>
          </p:nvSpPr>
          <p:spPr bwMode="auto">
            <a:xfrm>
              <a:off x="1433" y="2249"/>
              <a:ext cx="766" cy="463"/>
            </a:xfrm>
            <a:prstGeom prst="ellipse">
              <a:avLst/>
            </a:prstGeom>
            <a:noFill/>
            <a:ln w="4763"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AU"/>
            </a:p>
          </p:txBody>
        </p:sp>
      </p:grpSp>
      <p:grpSp>
        <p:nvGrpSpPr>
          <p:cNvPr id="67" name="Group 83"/>
          <p:cNvGrpSpPr>
            <a:grpSpLocks/>
          </p:cNvGrpSpPr>
          <p:nvPr/>
        </p:nvGrpSpPr>
        <p:grpSpPr bwMode="auto">
          <a:xfrm>
            <a:off x="1798637" y="3422650"/>
            <a:ext cx="1214438" cy="736600"/>
            <a:chOff x="1364" y="2156"/>
            <a:chExt cx="765" cy="464"/>
          </a:xfrm>
        </p:grpSpPr>
        <p:sp>
          <p:nvSpPr>
            <p:cNvPr id="95" name="Oval 81"/>
            <p:cNvSpPr>
              <a:spLocks noChangeArrowheads="1"/>
            </p:cNvSpPr>
            <p:nvPr/>
          </p:nvSpPr>
          <p:spPr bwMode="auto">
            <a:xfrm>
              <a:off x="1364" y="2156"/>
              <a:ext cx="765" cy="464"/>
            </a:xfrm>
            <a:prstGeom prst="ellipse">
              <a:avLst/>
            </a:pr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AU"/>
            </a:p>
          </p:txBody>
        </p:sp>
        <p:sp>
          <p:nvSpPr>
            <p:cNvPr id="96" name="Oval 82"/>
            <p:cNvSpPr>
              <a:spLocks noChangeArrowheads="1"/>
            </p:cNvSpPr>
            <p:nvPr/>
          </p:nvSpPr>
          <p:spPr bwMode="auto">
            <a:xfrm>
              <a:off x="1364" y="2156"/>
              <a:ext cx="765" cy="464"/>
            </a:xfrm>
            <a:prstGeom prst="ellipse">
              <a:avLst/>
            </a:prstGeom>
            <a:noFill/>
            <a:ln w="4763"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AU"/>
            </a:p>
          </p:txBody>
        </p:sp>
      </p:grpSp>
      <p:grpSp>
        <p:nvGrpSpPr>
          <p:cNvPr id="68" name="Group 86"/>
          <p:cNvGrpSpPr>
            <a:grpSpLocks/>
          </p:cNvGrpSpPr>
          <p:nvPr/>
        </p:nvGrpSpPr>
        <p:grpSpPr bwMode="auto">
          <a:xfrm>
            <a:off x="1687512" y="3276600"/>
            <a:ext cx="1216025" cy="735013"/>
            <a:chOff x="1294" y="2064"/>
            <a:chExt cx="766" cy="463"/>
          </a:xfrm>
        </p:grpSpPr>
        <p:sp>
          <p:nvSpPr>
            <p:cNvPr id="93" name="Oval 84"/>
            <p:cNvSpPr>
              <a:spLocks noChangeArrowheads="1"/>
            </p:cNvSpPr>
            <p:nvPr/>
          </p:nvSpPr>
          <p:spPr bwMode="auto">
            <a:xfrm>
              <a:off x="1294" y="2064"/>
              <a:ext cx="766" cy="463"/>
            </a:xfrm>
            <a:prstGeom prst="ellipse">
              <a:avLst/>
            </a:pr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AU"/>
            </a:p>
          </p:txBody>
        </p:sp>
        <p:sp>
          <p:nvSpPr>
            <p:cNvPr id="94" name="Oval 85"/>
            <p:cNvSpPr>
              <a:spLocks noChangeArrowheads="1"/>
            </p:cNvSpPr>
            <p:nvPr/>
          </p:nvSpPr>
          <p:spPr bwMode="auto">
            <a:xfrm>
              <a:off x="1294" y="2064"/>
              <a:ext cx="766" cy="463"/>
            </a:xfrm>
            <a:prstGeom prst="ellipse">
              <a:avLst/>
            </a:prstGeom>
            <a:noFill/>
            <a:ln w="4763"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AU"/>
            </a:p>
          </p:txBody>
        </p:sp>
      </p:grpSp>
      <p:sp>
        <p:nvSpPr>
          <p:cNvPr id="69" name="Rectangle 87"/>
          <p:cNvSpPr>
            <a:spLocks noChangeArrowheads="1"/>
          </p:cNvSpPr>
          <p:nvPr/>
        </p:nvSpPr>
        <p:spPr bwMode="auto">
          <a:xfrm>
            <a:off x="1892300" y="3376613"/>
            <a:ext cx="254000" cy="10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500" b="0" i="0" u="none" strike="noStrike" cap="none" normalizeH="0" baseline="0" smtClean="0">
                <a:ln>
                  <a:noFill/>
                </a:ln>
                <a:solidFill>
                  <a:srgbClr val="000000"/>
                </a:solidFill>
                <a:effectLst/>
                <a:latin typeface="Arial" pitchFamily="34" charset="0"/>
                <a:cs typeface="Arial" pitchFamily="34" charset="0"/>
              </a:rPr>
              <a:t>Step 4</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70" name="Rectangle 88"/>
          <p:cNvSpPr>
            <a:spLocks noChangeArrowheads="1"/>
          </p:cNvSpPr>
          <p:nvPr/>
        </p:nvSpPr>
        <p:spPr bwMode="auto">
          <a:xfrm>
            <a:off x="1892300" y="3454400"/>
            <a:ext cx="1038225" cy="10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500" b="0" i="0" u="none" strike="noStrike" cap="none" normalizeH="0" baseline="0" smtClean="0">
                <a:ln>
                  <a:noFill/>
                </a:ln>
                <a:solidFill>
                  <a:srgbClr val="000000"/>
                </a:solidFill>
                <a:effectLst/>
                <a:latin typeface="Arial" pitchFamily="34" charset="0"/>
                <a:cs typeface="Arial" pitchFamily="34" charset="0"/>
              </a:rPr>
              <a:t>Evaluation of candidate radio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71" name="Rectangle 89"/>
          <p:cNvSpPr>
            <a:spLocks noChangeArrowheads="1"/>
          </p:cNvSpPr>
          <p:nvPr/>
        </p:nvSpPr>
        <p:spPr bwMode="auto">
          <a:xfrm>
            <a:off x="1892300" y="3532188"/>
            <a:ext cx="895350" cy="10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500" b="0" i="0" u="none" strike="noStrike" cap="none" normalizeH="0" baseline="0" smtClean="0">
                <a:ln>
                  <a:noFill/>
                </a:ln>
                <a:solidFill>
                  <a:srgbClr val="000000"/>
                </a:solidFill>
                <a:effectLst/>
                <a:latin typeface="Arial" pitchFamily="34" charset="0"/>
                <a:cs typeface="Arial" pitchFamily="34" charset="0"/>
              </a:rPr>
              <a:t>interface technologies by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72" name="Rectangle 90"/>
          <p:cNvSpPr>
            <a:spLocks noChangeArrowheads="1"/>
          </p:cNvSpPr>
          <p:nvPr/>
        </p:nvSpPr>
        <p:spPr bwMode="auto">
          <a:xfrm>
            <a:off x="1892300" y="3609975"/>
            <a:ext cx="1122363" cy="10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500" b="0" i="0" u="none" strike="noStrike" cap="none" normalizeH="0" baseline="0" smtClean="0">
                <a:ln>
                  <a:noFill/>
                </a:ln>
                <a:solidFill>
                  <a:srgbClr val="000000"/>
                </a:solidFill>
                <a:effectLst/>
                <a:latin typeface="Arial" pitchFamily="34" charset="0"/>
                <a:cs typeface="Arial" pitchFamily="34" charset="0"/>
              </a:rPr>
              <a:t>independent evaluation groups,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73" name="Rectangle 91"/>
          <p:cNvSpPr>
            <a:spLocks noChangeArrowheads="1"/>
          </p:cNvSpPr>
          <p:nvPr/>
        </p:nvSpPr>
        <p:spPr bwMode="auto">
          <a:xfrm>
            <a:off x="1892300" y="3687763"/>
            <a:ext cx="1012825" cy="10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500" b="0" i="0" u="none" strike="noStrike" cap="none" normalizeH="0" baseline="0" smtClean="0">
                <a:ln>
                  <a:noFill/>
                </a:ln>
                <a:solidFill>
                  <a:srgbClr val="000000"/>
                </a:solidFill>
                <a:effectLst/>
                <a:latin typeface="Arial" pitchFamily="34" charset="0"/>
                <a:cs typeface="Arial" pitchFamily="34" charset="0"/>
              </a:rPr>
              <a:t>grouping of the technologies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74" name="Rectangle 92"/>
          <p:cNvSpPr>
            <a:spLocks noChangeArrowheads="1"/>
          </p:cNvSpPr>
          <p:nvPr/>
        </p:nvSpPr>
        <p:spPr bwMode="auto">
          <a:xfrm>
            <a:off x="1892300" y="3765550"/>
            <a:ext cx="963613" cy="10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500" b="0" i="0" u="none" strike="noStrike" cap="none" normalizeH="0" baseline="0" smtClean="0">
                <a:ln>
                  <a:noFill/>
                </a:ln>
                <a:solidFill>
                  <a:srgbClr val="000000"/>
                </a:solidFill>
                <a:effectLst/>
                <a:latin typeface="Arial" pitchFamily="34" charset="0"/>
                <a:cs typeface="Arial" pitchFamily="34" charset="0"/>
              </a:rPr>
              <a:t>through consensus building</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82" name="Rectangle 100"/>
          <p:cNvSpPr>
            <a:spLocks noChangeArrowheads="1"/>
          </p:cNvSpPr>
          <p:nvPr/>
        </p:nvSpPr>
        <p:spPr bwMode="auto">
          <a:xfrm>
            <a:off x="409575" y="2762250"/>
            <a:ext cx="254000" cy="10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500" b="0" i="0" u="none" strike="noStrike" cap="none" normalizeH="0" baseline="0" smtClean="0">
                <a:ln>
                  <a:noFill/>
                </a:ln>
                <a:solidFill>
                  <a:srgbClr val="000000"/>
                </a:solidFill>
                <a:effectLst/>
                <a:latin typeface="Arial" pitchFamily="34" charset="0"/>
                <a:cs typeface="Arial" pitchFamily="34" charset="0"/>
              </a:rPr>
              <a:t>Step 3</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83" name="Rectangle 101"/>
          <p:cNvSpPr>
            <a:spLocks noChangeArrowheads="1"/>
          </p:cNvSpPr>
          <p:nvPr/>
        </p:nvSpPr>
        <p:spPr bwMode="auto">
          <a:xfrm>
            <a:off x="409575" y="2840038"/>
            <a:ext cx="1023938" cy="10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500" b="0" i="0" u="none" strike="noStrike" cap="none" normalizeH="0" baseline="0" smtClean="0">
                <a:ln>
                  <a:noFill/>
                </a:ln>
                <a:solidFill>
                  <a:srgbClr val="000000"/>
                </a:solidFill>
                <a:effectLst/>
                <a:latin typeface="Arial" pitchFamily="34" charset="0"/>
                <a:cs typeface="Arial" pitchFamily="34" charset="0"/>
              </a:rPr>
              <a:t>Submission/Reception of the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84" name="Rectangle 102"/>
          <p:cNvSpPr>
            <a:spLocks noChangeArrowheads="1"/>
          </p:cNvSpPr>
          <p:nvPr/>
        </p:nvSpPr>
        <p:spPr bwMode="auto">
          <a:xfrm>
            <a:off x="409575" y="2917825"/>
            <a:ext cx="1014413" cy="10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500" b="0" i="0" u="none" strike="noStrike" cap="none" normalizeH="0" baseline="0" smtClean="0">
                <a:ln>
                  <a:noFill/>
                </a:ln>
                <a:solidFill>
                  <a:srgbClr val="000000"/>
                </a:solidFill>
                <a:effectLst/>
                <a:latin typeface="Arial" pitchFamily="34" charset="0"/>
                <a:cs typeface="Arial" pitchFamily="34" charset="0"/>
              </a:rPr>
              <a:t>RIT and SRIT proposals and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85" name="Rectangle 103"/>
          <p:cNvSpPr>
            <a:spLocks noChangeArrowheads="1"/>
          </p:cNvSpPr>
          <p:nvPr/>
        </p:nvSpPr>
        <p:spPr bwMode="auto">
          <a:xfrm>
            <a:off x="409575" y="2995613"/>
            <a:ext cx="981075" cy="10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500" b="0" i="0" u="none" strike="noStrike" cap="none" normalizeH="0" baseline="0" smtClean="0">
                <a:ln>
                  <a:noFill/>
                </a:ln>
                <a:solidFill>
                  <a:srgbClr val="000000"/>
                </a:solidFill>
                <a:effectLst/>
                <a:latin typeface="Arial" pitchFamily="34" charset="0"/>
                <a:cs typeface="Arial" pitchFamily="34" charset="0"/>
              </a:rPr>
              <a:t>acknowledgement of receipt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86" name="Freeform 104"/>
          <p:cNvSpPr>
            <a:spLocks noEditPoints="1"/>
          </p:cNvSpPr>
          <p:nvPr/>
        </p:nvSpPr>
        <p:spPr bwMode="auto">
          <a:xfrm>
            <a:off x="1246187" y="2428875"/>
            <a:ext cx="592138" cy="369888"/>
          </a:xfrm>
          <a:custGeom>
            <a:avLst/>
            <a:gdLst>
              <a:gd name="T0" fmla="*/ 6068 w 6088"/>
              <a:gd name="T1" fmla="*/ 66 h 3813"/>
              <a:gd name="T2" fmla="*/ 301 w 6088"/>
              <a:gd name="T3" fmla="*/ 3665 h 3813"/>
              <a:gd name="T4" fmla="*/ 255 w 6088"/>
              <a:gd name="T5" fmla="*/ 3654 h 3813"/>
              <a:gd name="T6" fmla="*/ 265 w 6088"/>
              <a:gd name="T7" fmla="*/ 3608 h 3813"/>
              <a:gd name="T8" fmla="*/ 6032 w 6088"/>
              <a:gd name="T9" fmla="*/ 10 h 3813"/>
              <a:gd name="T10" fmla="*/ 6078 w 6088"/>
              <a:gd name="T11" fmla="*/ 20 h 3813"/>
              <a:gd name="T12" fmla="*/ 6068 w 6088"/>
              <a:gd name="T13" fmla="*/ 66 h 3813"/>
              <a:gd name="T14" fmla="*/ 445 w 6088"/>
              <a:gd name="T15" fmla="*/ 3771 h 3813"/>
              <a:gd name="T16" fmla="*/ 0 w 6088"/>
              <a:gd name="T17" fmla="*/ 3813 h 3813"/>
              <a:gd name="T18" fmla="*/ 234 w 6088"/>
              <a:gd name="T19" fmla="*/ 3432 h 3813"/>
              <a:gd name="T20" fmla="*/ 445 w 6088"/>
              <a:gd name="T21" fmla="*/ 3771 h 38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6088" h="3813">
                <a:moveTo>
                  <a:pt x="6068" y="66"/>
                </a:moveTo>
                <a:lnTo>
                  <a:pt x="301" y="3665"/>
                </a:lnTo>
                <a:cubicBezTo>
                  <a:pt x="285" y="3675"/>
                  <a:pt x="264" y="3670"/>
                  <a:pt x="255" y="3654"/>
                </a:cubicBezTo>
                <a:cubicBezTo>
                  <a:pt x="245" y="3639"/>
                  <a:pt x="250" y="3618"/>
                  <a:pt x="265" y="3608"/>
                </a:cubicBezTo>
                <a:lnTo>
                  <a:pt x="6032" y="10"/>
                </a:lnTo>
                <a:cubicBezTo>
                  <a:pt x="6048" y="0"/>
                  <a:pt x="6069" y="5"/>
                  <a:pt x="6078" y="20"/>
                </a:cubicBezTo>
                <a:cubicBezTo>
                  <a:pt x="6088" y="36"/>
                  <a:pt x="6083" y="57"/>
                  <a:pt x="6068" y="66"/>
                </a:cubicBezTo>
                <a:close/>
                <a:moveTo>
                  <a:pt x="445" y="3771"/>
                </a:moveTo>
                <a:lnTo>
                  <a:pt x="0" y="3813"/>
                </a:lnTo>
                <a:lnTo>
                  <a:pt x="234" y="3432"/>
                </a:lnTo>
                <a:lnTo>
                  <a:pt x="445" y="3771"/>
                </a:lnTo>
                <a:close/>
              </a:path>
            </a:pathLst>
          </a:custGeom>
          <a:solidFill>
            <a:srgbClr val="000000"/>
          </a:solidFill>
          <a:ln w="0" cap="flat">
            <a:solidFill>
              <a:srgbClr val="000000"/>
            </a:solidFill>
            <a:prstDash val="solid"/>
            <a:bevel/>
            <a:headEnd/>
            <a:tailEnd/>
          </a:ln>
        </p:spPr>
        <p:txBody>
          <a:bodyPr vert="horz" wrap="square" lIns="91440" tIns="45720" rIns="91440" bIns="45720" numCol="1" anchor="t" anchorCtr="0" compatLnSpc="1">
            <a:prstTxWarp prst="textNoShape">
              <a:avLst/>
            </a:prstTxWarp>
          </a:bodyPr>
          <a:lstStyle/>
          <a:p>
            <a:endParaRPr lang="en-AU"/>
          </a:p>
        </p:txBody>
      </p:sp>
      <p:sp>
        <p:nvSpPr>
          <p:cNvPr id="87" name="Freeform 105"/>
          <p:cNvSpPr>
            <a:spLocks noEditPoints="1"/>
          </p:cNvSpPr>
          <p:nvPr/>
        </p:nvSpPr>
        <p:spPr bwMode="auto">
          <a:xfrm>
            <a:off x="1279525" y="3016250"/>
            <a:ext cx="481013" cy="444500"/>
          </a:xfrm>
          <a:custGeom>
            <a:avLst/>
            <a:gdLst>
              <a:gd name="T0" fmla="*/ 60 w 4946"/>
              <a:gd name="T1" fmla="*/ 13 h 4570"/>
              <a:gd name="T2" fmla="*/ 4724 w 4946"/>
              <a:gd name="T3" fmla="*/ 4320 h 4570"/>
              <a:gd name="T4" fmla="*/ 4725 w 4946"/>
              <a:gd name="T5" fmla="*/ 4367 h 4570"/>
              <a:gd name="T6" fmla="*/ 4678 w 4946"/>
              <a:gd name="T7" fmla="*/ 4369 h 4570"/>
              <a:gd name="T8" fmla="*/ 15 w 4946"/>
              <a:gd name="T9" fmla="*/ 62 h 4570"/>
              <a:gd name="T10" fmla="*/ 13 w 4946"/>
              <a:gd name="T11" fmla="*/ 15 h 4570"/>
              <a:gd name="T12" fmla="*/ 60 w 4946"/>
              <a:gd name="T13" fmla="*/ 13 h 4570"/>
              <a:gd name="T14" fmla="*/ 4788 w 4946"/>
              <a:gd name="T15" fmla="*/ 4152 h 4570"/>
              <a:gd name="T16" fmla="*/ 4946 w 4946"/>
              <a:gd name="T17" fmla="*/ 4570 h 4570"/>
              <a:gd name="T18" fmla="*/ 4516 w 4946"/>
              <a:gd name="T19" fmla="*/ 4446 h 4570"/>
              <a:gd name="T20" fmla="*/ 4788 w 4946"/>
              <a:gd name="T21" fmla="*/ 4152 h 45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946" h="4570">
                <a:moveTo>
                  <a:pt x="60" y="13"/>
                </a:moveTo>
                <a:lnTo>
                  <a:pt x="4724" y="4320"/>
                </a:lnTo>
                <a:cubicBezTo>
                  <a:pt x="4737" y="4332"/>
                  <a:pt x="4738" y="4353"/>
                  <a:pt x="4725" y="4367"/>
                </a:cubicBezTo>
                <a:cubicBezTo>
                  <a:pt x="4713" y="4380"/>
                  <a:pt x="4692" y="4381"/>
                  <a:pt x="4678" y="4369"/>
                </a:cubicBezTo>
                <a:lnTo>
                  <a:pt x="15" y="62"/>
                </a:lnTo>
                <a:cubicBezTo>
                  <a:pt x="1" y="49"/>
                  <a:pt x="0" y="28"/>
                  <a:pt x="13" y="15"/>
                </a:cubicBezTo>
                <a:cubicBezTo>
                  <a:pt x="25" y="1"/>
                  <a:pt x="47" y="0"/>
                  <a:pt x="60" y="13"/>
                </a:cubicBezTo>
                <a:close/>
                <a:moveTo>
                  <a:pt x="4788" y="4152"/>
                </a:moveTo>
                <a:lnTo>
                  <a:pt x="4946" y="4570"/>
                </a:lnTo>
                <a:lnTo>
                  <a:pt x="4516" y="4446"/>
                </a:lnTo>
                <a:lnTo>
                  <a:pt x="4788" y="4152"/>
                </a:lnTo>
                <a:close/>
              </a:path>
            </a:pathLst>
          </a:custGeom>
          <a:solidFill>
            <a:srgbClr val="000000"/>
          </a:solidFill>
          <a:ln w="0" cap="flat">
            <a:solidFill>
              <a:srgbClr val="000000"/>
            </a:solidFill>
            <a:prstDash val="solid"/>
            <a:bevel/>
            <a:headEnd/>
            <a:tailEnd/>
          </a:ln>
        </p:spPr>
        <p:txBody>
          <a:bodyPr vert="horz" wrap="square" lIns="91440" tIns="45720" rIns="91440" bIns="45720" numCol="1" anchor="t" anchorCtr="0" compatLnSpc="1">
            <a:prstTxWarp prst="textNoShape">
              <a:avLst/>
            </a:prstTxWarp>
          </a:bodyPr>
          <a:lstStyle/>
          <a:p>
            <a:endParaRPr lang="en-AU"/>
          </a:p>
        </p:txBody>
      </p:sp>
      <p:sp>
        <p:nvSpPr>
          <p:cNvPr id="116" name="Rectangle 115"/>
          <p:cNvSpPr/>
          <p:nvPr/>
        </p:nvSpPr>
        <p:spPr bwMode="auto">
          <a:xfrm>
            <a:off x="215900" y="1752600"/>
            <a:ext cx="1290638" cy="2286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r" defTabSz="914400" rtl="0" eaLnBrk="0" fontAlgn="base" latinLnBrk="0" hangingPunct="0">
              <a:lnSpc>
                <a:spcPct val="100000"/>
              </a:lnSpc>
              <a:spcBef>
                <a:spcPct val="0"/>
              </a:spcBef>
              <a:spcAft>
                <a:spcPct val="0"/>
              </a:spcAft>
              <a:buClrTx/>
              <a:buSzTx/>
              <a:buFontTx/>
              <a:buNone/>
              <a:tabLst/>
            </a:pPr>
            <a:r>
              <a:rPr kumimoji="0" lang="en-AU" sz="1400" b="1" i="0" u="none" strike="noStrike" cap="none" normalizeH="0" baseline="0" dirty="0" smtClean="0">
                <a:ln>
                  <a:noFill/>
                </a:ln>
                <a:solidFill>
                  <a:schemeClr val="tx1"/>
                </a:solidFill>
                <a:effectLst/>
                <a:latin typeface="+mj-lt"/>
              </a:rPr>
              <a:t>Inside ITU-R</a:t>
            </a:r>
          </a:p>
        </p:txBody>
      </p:sp>
      <p:sp>
        <p:nvSpPr>
          <p:cNvPr id="117" name="Rectangle 116"/>
          <p:cNvSpPr/>
          <p:nvPr/>
        </p:nvSpPr>
        <p:spPr bwMode="auto">
          <a:xfrm>
            <a:off x="1491568" y="1752600"/>
            <a:ext cx="1480231" cy="2286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AU" sz="1400" b="1" i="0" u="none" strike="noStrike" cap="none" normalizeH="0" baseline="0" dirty="0" smtClean="0">
                <a:ln>
                  <a:noFill/>
                </a:ln>
                <a:solidFill>
                  <a:schemeClr val="tx1"/>
                </a:solidFill>
                <a:effectLst/>
                <a:latin typeface="+mj-lt"/>
              </a:rPr>
              <a:t>Outside ITU-R</a:t>
            </a:r>
          </a:p>
        </p:txBody>
      </p:sp>
      <p:sp>
        <p:nvSpPr>
          <p:cNvPr id="115" name="Rectangle 114"/>
          <p:cNvSpPr/>
          <p:nvPr/>
        </p:nvSpPr>
        <p:spPr bwMode="auto">
          <a:xfrm rot="16200000">
            <a:off x="-953748" y="5279231"/>
            <a:ext cx="2057400" cy="185737"/>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AU" sz="1000" b="0" i="0" u="none" strike="noStrike" cap="none" normalizeH="0" baseline="0" dirty="0" smtClean="0">
                <a:ln>
                  <a:noFill/>
                </a:ln>
                <a:solidFill>
                  <a:schemeClr val="tx1"/>
                </a:solidFill>
                <a:effectLst/>
                <a:latin typeface="+mj-lt"/>
              </a:rPr>
              <a:t>Source: IMT-Advanced A2-02</a:t>
            </a:r>
          </a:p>
        </p:txBody>
      </p:sp>
    </p:spTree>
    <p:extLst>
      <p:ext uri="{BB962C8B-B14F-4D97-AF65-F5344CB8AC3E}">
        <p14:creationId xmlns:p14="http://schemas.microsoft.com/office/powerpoint/2010/main" val="141970663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The IMT-Advanced process will provide a template for the IMT-2020 approval process</a:t>
            </a:r>
          </a:p>
        </p:txBody>
      </p:sp>
      <p:sp>
        <p:nvSpPr>
          <p:cNvPr id="3" name="Content Placeholder 2"/>
          <p:cNvSpPr>
            <a:spLocks noGrp="1"/>
          </p:cNvSpPr>
          <p:nvPr>
            <p:ph idx="1"/>
          </p:nvPr>
        </p:nvSpPr>
        <p:spPr>
          <a:xfrm>
            <a:off x="3276600" y="1981200"/>
            <a:ext cx="5181600" cy="4114800"/>
          </a:xfrm>
        </p:spPr>
        <p:txBody>
          <a:bodyPr/>
          <a:lstStyle/>
          <a:p>
            <a:r>
              <a:rPr lang="en-AU" dirty="0">
                <a:solidFill>
                  <a:srgbClr val="FF0000"/>
                </a:solidFill>
              </a:rPr>
              <a:t>Step 8 (ITU-R activity</a:t>
            </a:r>
            <a:r>
              <a:rPr lang="en-AU" dirty="0" smtClean="0">
                <a:solidFill>
                  <a:srgbClr val="FF0000"/>
                </a:solidFill>
              </a:rPr>
              <a:t>)</a:t>
            </a:r>
          </a:p>
          <a:p>
            <a:pPr marL="0" indent="0"/>
            <a:r>
              <a:rPr lang="en-AU" dirty="0"/>
              <a:t>Development of radio interface Recommendation(s)</a:t>
            </a:r>
          </a:p>
          <a:p>
            <a:pPr lvl="1"/>
            <a:r>
              <a:rPr lang="en-AU" dirty="0"/>
              <a:t>In this step a (set of) IMT-Advanced terrestrial component radio interface Recommendation(s) is developed within the ITU-R</a:t>
            </a:r>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a:xfrm>
            <a:off x="4251325" y="6475413"/>
            <a:ext cx="565150" cy="182562"/>
          </a:xfrm>
        </p:spPr>
        <p:txBody>
          <a:bodyPr/>
          <a:lstStyle/>
          <a:p>
            <a:pPr>
              <a:defRPr/>
            </a:pPr>
            <a:r>
              <a:rPr lang="en-US" smtClean="0"/>
              <a:t>Slide </a:t>
            </a:r>
            <a:fld id="{EF4002E7-DB4D-4CC3-8382-1939D19420D8}" type="slidenum">
              <a:rPr lang="en-US" smtClean="0"/>
              <a:pPr>
                <a:defRPr/>
              </a:pPr>
              <a:t>16</a:t>
            </a:fld>
            <a:endParaRPr lang="en-US"/>
          </a:p>
        </p:txBody>
      </p:sp>
      <p:grpSp>
        <p:nvGrpSpPr>
          <p:cNvPr id="10" name="Group 8"/>
          <p:cNvGrpSpPr>
            <a:grpSpLocks/>
          </p:cNvGrpSpPr>
          <p:nvPr/>
        </p:nvGrpSpPr>
        <p:grpSpPr bwMode="auto">
          <a:xfrm>
            <a:off x="252412" y="2101850"/>
            <a:ext cx="1068388" cy="477838"/>
            <a:chOff x="390" y="1324"/>
            <a:chExt cx="673" cy="301"/>
          </a:xfrm>
        </p:grpSpPr>
        <p:sp>
          <p:nvSpPr>
            <p:cNvPr id="113" name="Oval 6"/>
            <p:cNvSpPr>
              <a:spLocks noChangeArrowheads="1"/>
            </p:cNvSpPr>
            <p:nvPr/>
          </p:nvSpPr>
          <p:spPr bwMode="auto">
            <a:xfrm>
              <a:off x="390" y="1324"/>
              <a:ext cx="673" cy="301"/>
            </a:xfrm>
            <a:prstGeom prst="ellipse">
              <a:avLst/>
            </a:prstGeom>
            <a:solidFill>
              <a:srgbClr val="FFFFFF"/>
            </a:solidFill>
            <a:ln w="0">
              <a:solidFill>
                <a:schemeClr val="tx1"/>
              </a:solidFill>
              <a:prstDash val="solid"/>
              <a:round/>
              <a:headEnd/>
              <a:tailEnd/>
            </a:ln>
          </p:spPr>
          <p:txBody>
            <a:bodyPr vert="horz" wrap="square" lIns="91440" tIns="45720" rIns="91440" bIns="45720" numCol="1" anchor="t" anchorCtr="0" compatLnSpc="1">
              <a:prstTxWarp prst="textNoShape">
                <a:avLst/>
              </a:prstTxWarp>
            </a:bodyPr>
            <a:lstStyle/>
            <a:p>
              <a:endParaRPr lang="en-AU"/>
            </a:p>
          </p:txBody>
        </p:sp>
        <p:sp>
          <p:nvSpPr>
            <p:cNvPr id="114" name="Oval 7"/>
            <p:cNvSpPr>
              <a:spLocks noChangeArrowheads="1"/>
            </p:cNvSpPr>
            <p:nvPr/>
          </p:nvSpPr>
          <p:spPr bwMode="auto">
            <a:xfrm>
              <a:off x="390" y="1324"/>
              <a:ext cx="673" cy="301"/>
            </a:xfrm>
            <a:prstGeom prst="ellipse">
              <a:avLst/>
            </a:prstGeom>
            <a:noFill/>
            <a:ln w="4763" cap="rnd">
              <a:solidFill>
                <a:schemeClr val="tx1"/>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AU"/>
            </a:p>
          </p:txBody>
        </p:sp>
      </p:grpSp>
      <p:grpSp>
        <p:nvGrpSpPr>
          <p:cNvPr id="11" name="Group 11"/>
          <p:cNvGrpSpPr>
            <a:grpSpLocks/>
          </p:cNvGrpSpPr>
          <p:nvPr/>
        </p:nvGrpSpPr>
        <p:grpSpPr bwMode="auto">
          <a:xfrm>
            <a:off x="1797050" y="2101850"/>
            <a:ext cx="1068388" cy="477838"/>
            <a:chOff x="1363" y="1324"/>
            <a:chExt cx="673" cy="301"/>
          </a:xfrm>
        </p:grpSpPr>
        <p:sp>
          <p:nvSpPr>
            <p:cNvPr id="111" name="Oval 9"/>
            <p:cNvSpPr>
              <a:spLocks noChangeArrowheads="1"/>
            </p:cNvSpPr>
            <p:nvPr/>
          </p:nvSpPr>
          <p:spPr bwMode="auto">
            <a:xfrm>
              <a:off x="1363" y="1324"/>
              <a:ext cx="673" cy="301"/>
            </a:xfrm>
            <a:prstGeom prst="ellipse">
              <a:avLst/>
            </a:pr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AU"/>
            </a:p>
          </p:txBody>
        </p:sp>
        <p:sp>
          <p:nvSpPr>
            <p:cNvPr id="112" name="Oval 10"/>
            <p:cNvSpPr>
              <a:spLocks noChangeArrowheads="1"/>
            </p:cNvSpPr>
            <p:nvPr/>
          </p:nvSpPr>
          <p:spPr bwMode="auto">
            <a:xfrm>
              <a:off x="1363" y="1324"/>
              <a:ext cx="673" cy="301"/>
            </a:xfrm>
            <a:prstGeom prst="ellipse">
              <a:avLst/>
            </a:prstGeom>
            <a:noFill/>
            <a:ln w="4763"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AU"/>
            </a:p>
          </p:txBody>
        </p:sp>
      </p:grpSp>
      <p:grpSp>
        <p:nvGrpSpPr>
          <p:cNvPr id="12" name="Group 14"/>
          <p:cNvGrpSpPr>
            <a:grpSpLocks/>
          </p:cNvGrpSpPr>
          <p:nvPr/>
        </p:nvGrpSpPr>
        <p:grpSpPr bwMode="auto">
          <a:xfrm>
            <a:off x="252412" y="2689225"/>
            <a:ext cx="1068388" cy="477838"/>
            <a:chOff x="390" y="1694"/>
            <a:chExt cx="673" cy="301"/>
          </a:xfrm>
        </p:grpSpPr>
        <p:sp>
          <p:nvSpPr>
            <p:cNvPr id="109" name="Oval 12"/>
            <p:cNvSpPr>
              <a:spLocks noChangeArrowheads="1"/>
            </p:cNvSpPr>
            <p:nvPr/>
          </p:nvSpPr>
          <p:spPr bwMode="auto">
            <a:xfrm>
              <a:off x="390" y="1694"/>
              <a:ext cx="673" cy="301"/>
            </a:xfrm>
            <a:prstGeom prst="ellipse">
              <a:avLst/>
            </a:pr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AU"/>
            </a:p>
          </p:txBody>
        </p:sp>
        <p:sp>
          <p:nvSpPr>
            <p:cNvPr id="110" name="Oval 13"/>
            <p:cNvSpPr>
              <a:spLocks noChangeArrowheads="1"/>
            </p:cNvSpPr>
            <p:nvPr/>
          </p:nvSpPr>
          <p:spPr bwMode="auto">
            <a:xfrm>
              <a:off x="390" y="1694"/>
              <a:ext cx="673" cy="301"/>
            </a:xfrm>
            <a:prstGeom prst="ellipse">
              <a:avLst/>
            </a:prstGeom>
            <a:noFill/>
            <a:ln w="4763"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AU"/>
            </a:p>
          </p:txBody>
        </p:sp>
      </p:grpSp>
      <p:grpSp>
        <p:nvGrpSpPr>
          <p:cNvPr id="13" name="Group 17"/>
          <p:cNvGrpSpPr>
            <a:grpSpLocks/>
          </p:cNvGrpSpPr>
          <p:nvPr/>
        </p:nvGrpSpPr>
        <p:grpSpPr bwMode="auto">
          <a:xfrm>
            <a:off x="252412" y="3386138"/>
            <a:ext cx="1068388" cy="479425"/>
            <a:chOff x="390" y="2133"/>
            <a:chExt cx="673" cy="302"/>
          </a:xfrm>
        </p:grpSpPr>
        <p:sp>
          <p:nvSpPr>
            <p:cNvPr id="107" name="Oval 15"/>
            <p:cNvSpPr>
              <a:spLocks noChangeArrowheads="1"/>
            </p:cNvSpPr>
            <p:nvPr/>
          </p:nvSpPr>
          <p:spPr bwMode="auto">
            <a:xfrm>
              <a:off x="390" y="2133"/>
              <a:ext cx="673" cy="302"/>
            </a:xfrm>
            <a:prstGeom prst="ellipse">
              <a:avLst/>
            </a:pr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AU"/>
            </a:p>
          </p:txBody>
        </p:sp>
        <p:sp>
          <p:nvSpPr>
            <p:cNvPr id="108" name="Oval 16"/>
            <p:cNvSpPr>
              <a:spLocks noChangeArrowheads="1"/>
            </p:cNvSpPr>
            <p:nvPr/>
          </p:nvSpPr>
          <p:spPr bwMode="auto">
            <a:xfrm>
              <a:off x="390" y="2133"/>
              <a:ext cx="673" cy="302"/>
            </a:xfrm>
            <a:prstGeom prst="ellipse">
              <a:avLst/>
            </a:prstGeom>
            <a:noFill/>
            <a:ln w="4763"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AU"/>
            </a:p>
          </p:txBody>
        </p:sp>
      </p:grpSp>
      <p:grpSp>
        <p:nvGrpSpPr>
          <p:cNvPr id="14" name="Group 20"/>
          <p:cNvGrpSpPr>
            <a:grpSpLocks/>
          </p:cNvGrpSpPr>
          <p:nvPr/>
        </p:nvGrpSpPr>
        <p:grpSpPr bwMode="auto">
          <a:xfrm>
            <a:off x="252412" y="4305300"/>
            <a:ext cx="1068388" cy="477838"/>
            <a:chOff x="390" y="2712"/>
            <a:chExt cx="673" cy="301"/>
          </a:xfrm>
        </p:grpSpPr>
        <p:sp>
          <p:nvSpPr>
            <p:cNvPr id="105" name="Oval 18"/>
            <p:cNvSpPr>
              <a:spLocks noChangeArrowheads="1"/>
            </p:cNvSpPr>
            <p:nvPr/>
          </p:nvSpPr>
          <p:spPr bwMode="auto">
            <a:xfrm>
              <a:off x="390" y="2712"/>
              <a:ext cx="673" cy="301"/>
            </a:xfrm>
            <a:prstGeom prst="ellipse">
              <a:avLst/>
            </a:pr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AU"/>
            </a:p>
          </p:txBody>
        </p:sp>
        <p:sp>
          <p:nvSpPr>
            <p:cNvPr id="106" name="Oval 19"/>
            <p:cNvSpPr>
              <a:spLocks noChangeArrowheads="1"/>
            </p:cNvSpPr>
            <p:nvPr/>
          </p:nvSpPr>
          <p:spPr bwMode="auto">
            <a:xfrm>
              <a:off x="390" y="2712"/>
              <a:ext cx="673" cy="301"/>
            </a:xfrm>
            <a:prstGeom prst="ellipse">
              <a:avLst/>
            </a:prstGeom>
            <a:noFill/>
            <a:ln w="4763"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AU"/>
            </a:p>
          </p:txBody>
        </p:sp>
      </p:grpSp>
      <p:grpSp>
        <p:nvGrpSpPr>
          <p:cNvPr id="15" name="Group 23"/>
          <p:cNvGrpSpPr>
            <a:grpSpLocks/>
          </p:cNvGrpSpPr>
          <p:nvPr/>
        </p:nvGrpSpPr>
        <p:grpSpPr bwMode="auto">
          <a:xfrm>
            <a:off x="288925" y="4894263"/>
            <a:ext cx="1068388" cy="698500"/>
            <a:chOff x="413" y="3083"/>
            <a:chExt cx="673" cy="440"/>
          </a:xfrm>
        </p:grpSpPr>
        <p:sp>
          <p:nvSpPr>
            <p:cNvPr id="103" name="Oval 21"/>
            <p:cNvSpPr>
              <a:spLocks noChangeArrowheads="1"/>
            </p:cNvSpPr>
            <p:nvPr/>
          </p:nvSpPr>
          <p:spPr bwMode="auto">
            <a:xfrm>
              <a:off x="413" y="3083"/>
              <a:ext cx="673" cy="440"/>
            </a:xfrm>
            <a:prstGeom prst="ellipse">
              <a:avLst/>
            </a:pr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AU"/>
            </a:p>
          </p:txBody>
        </p:sp>
        <p:sp>
          <p:nvSpPr>
            <p:cNvPr id="104" name="Oval 22"/>
            <p:cNvSpPr>
              <a:spLocks noChangeArrowheads="1"/>
            </p:cNvSpPr>
            <p:nvPr/>
          </p:nvSpPr>
          <p:spPr bwMode="auto">
            <a:xfrm>
              <a:off x="413" y="3083"/>
              <a:ext cx="673" cy="440"/>
            </a:xfrm>
            <a:prstGeom prst="ellipse">
              <a:avLst/>
            </a:prstGeom>
            <a:noFill/>
            <a:ln w="4763"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AU"/>
            </a:p>
          </p:txBody>
        </p:sp>
      </p:grpSp>
      <p:grpSp>
        <p:nvGrpSpPr>
          <p:cNvPr id="16" name="Group 26"/>
          <p:cNvGrpSpPr>
            <a:grpSpLocks/>
          </p:cNvGrpSpPr>
          <p:nvPr/>
        </p:nvGrpSpPr>
        <p:grpSpPr bwMode="auto">
          <a:xfrm>
            <a:off x="215900" y="5815013"/>
            <a:ext cx="1066800" cy="476250"/>
            <a:chOff x="367" y="3663"/>
            <a:chExt cx="672" cy="300"/>
          </a:xfrm>
        </p:grpSpPr>
        <p:sp>
          <p:nvSpPr>
            <p:cNvPr id="101" name="Oval 24"/>
            <p:cNvSpPr>
              <a:spLocks noChangeArrowheads="1"/>
            </p:cNvSpPr>
            <p:nvPr/>
          </p:nvSpPr>
          <p:spPr bwMode="auto">
            <a:xfrm>
              <a:off x="367" y="3663"/>
              <a:ext cx="672" cy="300"/>
            </a:xfrm>
            <a:prstGeom prst="ellipse">
              <a:avLst/>
            </a:prstGeom>
            <a:solidFill>
              <a:srgbClr val="FFFFFF"/>
            </a:solidFill>
            <a:ln w="0">
              <a:solidFill>
                <a:srgbClr val="FF0000"/>
              </a:solidFill>
              <a:prstDash val="solid"/>
              <a:round/>
              <a:headEnd/>
              <a:tailEnd/>
            </a:ln>
          </p:spPr>
          <p:txBody>
            <a:bodyPr vert="horz" wrap="square" lIns="91440" tIns="45720" rIns="91440" bIns="45720" numCol="1" anchor="t" anchorCtr="0" compatLnSpc="1">
              <a:prstTxWarp prst="textNoShape">
                <a:avLst/>
              </a:prstTxWarp>
            </a:bodyPr>
            <a:lstStyle/>
            <a:p>
              <a:endParaRPr lang="en-AU">
                <a:solidFill>
                  <a:srgbClr val="FF0000"/>
                </a:solidFill>
              </a:endParaRPr>
            </a:p>
          </p:txBody>
        </p:sp>
        <p:sp>
          <p:nvSpPr>
            <p:cNvPr id="102" name="Oval 25"/>
            <p:cNvSpPr>
              <a:spLocks noChangeArrowheads="1"/>
            </p:cNvSpPr>
            <p:nvPr/>
          </p:nvSpPr>
          <p:spPr bwMode="auto">
            <a:xfrm>
              <a:off x="367" y="3663"/>
              <a:ext cx="672" cy="300"/>
            </a:xfrm>
            <a:prstGeom prst="ellipse">
              <a:avLst/>
            </a:prstGeom>
            <a:noFill/>
            <a:ln w="4763" cap="rnd">
              <a:solidFill>
                <a:srgbClr val="FF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AU">
                <a:solidFill>
                  <a:srgbClr val="FF0000"/>
                </a:solidFill>
              </a:endParaRPr>
            </a:p>
          </p:txBody>
        </p:sp>
      </p:grpSp>
      <p:grpSp>
        <p:nvGrpSpPr>
          <p:cNvPr id="17" name="Group 29"/>
          <p:cNvGrpSpPr>
            <a:grpSpLocks/>
          </p:cNvGrpSpPr>
          <p:nvPr/>
        </p:nvGrpSpPr>
        <p:grpSpPr bwMode="auto">
          <a:xfrm>
            <a:off x="1835150" y="5886450"/>
            <a:ext cx="1068388" cy="368300"/>
            <a:chOff x="1387" y="3708"/>
            <a:chExt cx="673" cy="232"/>
          </a:xfrm>
        </p:grpSpPr>
        <p:sp>
          <p:nvSpPr>
            <p:cNvPr id="99" name="Oval 27"/>
            <p:cNvSpPr>
              <a:spLocks noChangeArrowheads="1"/>
            </p:cNvSpPr>
            <p:nvPr/>
          </p:nvSpPr>
          <p:spPr bwMode="auto">
            <a:xfrm>
              <a:off x="1387" y="3708"/>
              <a:ext cx="673" cy="232"/>
            </a:xfrm>
            <a:prstGeom prst="ellipse">
              <a:avLst/>
            </a:pr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AU"/>
            </a:p>
          </p:txBody>
        </p:sp>
        <p:sp>
          <p:nvSpPr>
            <p:cNvPr id="100" name="Oval 28"/>
            <p:cNvSpPr>
              <a:spLocks noChangeArrowheads="1"/>
            </p:cNvSpPr>
            <p:nvPr/>
          </p:nvSpPr>
          <p:spPr bwMode="auto">
            <a:xfrm>
              <a:off x="1387" y="3708"/>
              <a:ext cx="673" cy="232"/>
            </a:xfrm>
            <a:prstGeom prst="ellipse">
              <a:avLst/>
            </a:prstGeom>
            <a:noFill/>
            <a:ln w="4763"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AU"/>
            </a:p>
          </p:txBody>
        </p:sp>
      </p:grpSp>
      <p:sp>
        <p:nvSpPr>
          <p:cNvPr id="18" name="Freeform 30"/>
          <p:cNvSpPr>
            <a:spLocks noEditPoints="1"/>
          </p:cNvSpPr>
          <p:nvPr/>
        </p:nvSpPr>
        <p:spPr bwMode="auto">
          <a:xfrm>
            <a:off x="1501775" y="1841500"/>
            <a:ext cx="4763" cy="4341813"/>
          </a:xfrm>
          <a:custGeom>
            <a:avLst/>
            <a:gdLst>
              <a:gd name="T0" fmla="*/ 25 w 25"/>
              <a:gd name="T1" fmla="*/ 362 h 22325"/>
              <a:gd name="T2" fmla="*/ 25 w 25"/>
              <a:gd name="T3" fmla="*/ 787 h 22325"/>
              <a:gd name="T4" fmla="*/ 13 w 25"/>
              <a:gd name="T5" fmla="*/ 1150 h 22325"/>
              <a:gd name="T6" fmla="*/ 0 w 25"/>
              <a:gd name="T7" fmla="*/ 1487 h 22325"/>
              <a:gd name="T8" fmla="*/ 0 w 25"/>
              <a:gd name="T9" fmla="*/ 1762 h 22325"/>
              <a:gd name="T10" fmla="*/ 13 w 25"/>
              <a:gd name="T11" fmla="*/ 2100 h 22325"/>
              <a:gd name="T12" fmla="*/ 25 w 25"/>
              <a:gd name="T13" fmla="*/ 2462 h 22325"/>
              <a:gd name="T14" fmla="*/ 25 w 25"/>
              <a:gd name="T15" fmla="*/ 2987 h 22325"/>
              <a:gd name="T16" fmla="*/ 25 w 25"/>
              <a:gd name="T17" fmla="*/ 3412 h 22325"/>
              <a:gd name="T18" fmla="*/ 13 w 25"/>
              <a:gd name="T19" fmla="*/ 3775 h 22325"/>
              <a:gd name="T20" fmla="*/ 0 w 25"/>
              <a:gd name="T21" fmla="*/ 4112 h 22325"/>
              <a:gd name="T22" fmla="*/ 0 w 25"/>
              <a:gd name="T23" fmla="*/ 4387 h 22325"/>
              <a:gd name="T24" fmla="*/ 13 w 25"/>
              <a:gd name="T25" fmla="*/ 4725 h 22325"/>
              <a:gd name="T26" fmla="*/ 25 w 25"/>
              <a:gd name="T27" fmla="*/ 5087 h 22325"/>
              <a:gd name="T28" fmla="*/ 25 w 25"/>
              <a:gd name="T29" fmla="*/ 5612 h 22325"/>
              <a:gd name="T30" fmla="*/ 25 w 25"/>
              <a:gd name="T31" fmla="*/ 6037 h 22325"/>
              <a:gd name="T32" fmla="*/ 13 w 25"/>
              <a:gd name="T33" fmla="*/ 6400 h 22325"/>
              <a:gd name="T34" fmla="*/ 0 w 25"/>
              <a:gd name="T35" fmla="*/ 6737 h 22325"/>
              <a:gd name="T36" fmla="*/ 0 w 25"/>
              <a:gd name="T37" fmla="*/ 7012 h 22325"/>
              <a:gd name="T38" fmla="*/ 13 w 25"/>
              <a:gd name="T39" fmla="*/ 7350 h 22325"/>
              <a:gd name="T40" fmla="*/ 25 w 25"/>
              <a:gd name="T41" fmla="*/ 7712 h 22325"/>
              <a:gd name="T42" fmla="*/ 25 w 25"/>
              <a:gd name="T43" fmla="*/ 8237 h 22325"/>
              <a:gd name="T44" fmla="*/ 25 w 25"/>
              <a:gd name="T45" fmla="*/ 8662 h 22325"/>
              <a:gd name="T46" fmla="*/ 13 w 25"/>
              <a:gd name="T47" fmla="*/ 9025 h 22325"/>
              <a:gd name="T48" fmla="*/ 0 w 25"/>
              <a:gd name="T49" fmla="*/ 9362 h 22325"/>
              <a:gd name="T50" fmla="*/ 0 w 25"/>
              <a:gd name="T51" fmla="*/ 9637 h 22325"/>
              <a:gd name="T52" fmla="*/ 13 w 25"/>
              <a:gd name="T53" fmla="*/ 9975 h 22325"/>
              <a:gd name="T54" fmla="*/ 25 w 25"/>
              <a:gd name="T55" fmla="*/ 10337 h 22325"/>
              <a:gd name="T56" fmla="*/ 25 w 25"/>
              <a:gd name="T57" fmla="*/ 10862 h 22325"/>
              <a:gd name="T58" fmla="*/ 25 w 25"/>
              <a:gd name="T59" fmla="*/ 11287 h 22325"/>
              <a:gd name="T60" fmla="*/ 13 w 25"/>
              <a:gd name="T61" fmla="*/ 11650 h 22325"/>
              <a:gd name="T62" fmla="*/ 0 w 25"/>
              <a:gd name="T63" fmla="*/ 11987 h 22325"/>
              <a:gd name="T64" fmla="*/ 0 w 25"/>
              <a:gd name="T65" fmla="*/ 12262 h 22325"/>
              <a:gd name="T66" fmla="*/ 13 w 25"/>
              <a:gd name="T67" fmla="*/ 12600 h 22325"/>
              <a:gd name="T68" fmla="*/ 25 w 25"/>
              <a:gd name="T69" fmla="*/ 12962 h 22325"/>
              <a:gd name="T70" fmla="*/ 25 w 25"/>
              <a:gd name="T71" fmla="*/ 13487 h 22325"/>
              <a:gd name="T72" fmla="*/ 25 w 25"/>
              <a:gd name="T73" fmla="*/ 13912 h 22325"/>
              <a:gd name="T74" fmla="*/ 13 w 25"/>
              <a:gd name="T75" fmla="*/ 14275 h 22325"/>
              <a:gd name="T76" fmla="*/ 0 w 25"/>
              <a:gd name="T77" fmla="*/ 14612 h 22325"/>
              <a:gd name="T78" fmla="*/ 0 w 25"/>
              <a:gd name="T79" fmla="*/ 14887 h 22325"/>
              <a:gd name="T80" fmla="*/ 13 w 25"/>
              <a:gd name="T81" fmla="*/ 15225 h 22325"/>
              <a:gd name="T82" fmla="*/ 25 w 25"/>
              <a:gd name="T83" fmla="*/ 15587 h 22325"/>
              <a:gd name="T84" fmla="*/ 25 w 25"/>
              <a:gd name="T85" fmla="*/ 16112 h 22325"/>
              <a:gd name="T86" fmla="*/ 25 w 25"/>
              <a:gd name="T87" fmla="*/ 16537 h 22325"/>
              <a:gd name="T88" fmla="*/ 13 w 25"/>
              <a:gd name="T89" fmla="*/ 16900 h 22325"/>
              <a:gd name="T90" fmla="*/ 0 w 25"/>
              <a:gd name="T91" fmla="*/ 17237 h 22325"/>
              <a:gd name="T92" fmla="*/ 0 w 25"/>
              <a:gd name="T93" fmla="*/ 17512 h 22325"/>
              <a:gd name="T94" fmla="*/ 13 w 25"/>
              <a:gd name="T95" fmla="*/ 17850 h 22325"/>
              <a:gd name="T96" fmla="*/ 25 w 25"/>
              <a:gd name="T97" fmla="*/ 18212 h 22325"/>
              <a:gd name="T98" fmla="*/ 25 w 25"/>
              <a:gd name="T99" fmla="*/ 18737 h 22325"/>
              <a:gd name="T100" fmla="*/ 25 w 25"/>
              <a:gd name="T101" fmla="*/ 19162 h 22325"/>
              <a:gd name="T102" fmla="*/ 13 w 25"/>
              <a:gd name="T103" fmla="*/ 19525 h 22325"/>
              <a:gd name="T104" fmla="*/ 0 w 25"/>
              <a:gd name="T105" fmla="*/ 19862 h 22325"/>
              <a:gd name="T106" fmla="*/ 0 w 25"/>
              <a:gd name="T107" fmla="*/ 20137 h 22325"/>
              <a:gd name="T108" fmla="*/ 13 w 25"/>
              <a:gd name="T109" fmla="*/ 20475 h 22325"/>
              <a:gd name="T110" fmla="*/ 25 w 25"/>
              <a:gd name="T111" fmla="*/ 20837 h 22325"/>
              <a:gd name="T112" fmla="*/ 25 w 25"/>
              <a:gd name="T113" fmla="*/ 21362 h 22325"/>
              <a:gd name="T114" fmla="*/ 25 w 25"/>
              <a:gd name="T115" fmla="*/ 21787 h 22325"/>
              <a:gd name="T116" fmla="*/ 13 w 25"/>
              <a:gd name="T117" fmla="*/ 22150 h 223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25" h="22325">
                <a:moveTo>
                  <a:pt x="25" y="12"/>
                </a:moveTo>
                <a:lnTo>
                  <a:pt x="25" y="87"/>
                </a:lnTo>
                <a:cubicBezTo>
                  <a:pt x="25" y="94"/>
                  <a:pt x="20" y="100"/>
                  <a:pt x="13" y="100"/>
                </a:cubicBezTo>
                <a:cubicBezTo>
                  <a:pt x="6" y="100"/>
                  <a:pt x="0" y="94"/>
                  <a:pt x="0" y="87"/>
                </a:cubicBezTo>
                <a:lnTo>
                  <a:pt x="0" y="12"/>
                </a:lnTo>
                <a:cubicBezTo>
                  <a:pt x="0" y="5"/>
                  <a:pt x="6" y="0"/>
                  <a:pt x="13" y="0"/>
                </a:cubicBezTo>
                <a:cubicBezTo>
                  <a:pt x="20" y="0"/>
                  <a:pt x="25" y="5"/>
                  <a:pt x="25" y="12"/>
                </a:cubicBezTo>
                <a:close/>
                <a:moveTo>
                  <a:pt x="25" y="187"/>
                </a:moveTo>
                <a:lnTo>
                  <a:pt x="25" y="262"/>
                </a:lnTo>
                <a:cubicBezTo>
                  <a:pt x="25" y="269"/>
                  <a:pt x="20" y="275"/>
                  <a:pt x="13" y="275"/>
                </a:cubicBezTo>
                <a:cubicBezTo>
                  <a:pt x="6" y="275"/>
                  <a:pt x="0" y="269"/>
                  <a:pt x="0" y="262"/>
                </a:cubicBezTo>
                <a:lnTo>
                  <a:pt x="0" y="187"/>
                </a:lnTo>
                <a:cubicBezTo>
                  <a:pt x="0" y="180"/>
                  <a:pt x="6" y="175"/>
                  <a:pt x="13" y="175"/>
                </a:cubicBezTo>
                <a:cubicBezTo>
                  <a:pt x="20" y="175"/>
                  <a:pt x="25" y="180"/>
                  <a:pt x="25" y="187"/>
                </a:cubicBezTo>
                <a:close/>
                <a:moveTo>
                  <a:pt x="25" y="362"/>
                </a:moveTo>
                <a:lnTo>
                  <a:pt x="25" y="437"/>
                </a:lnTo>
                <a:cubicBezTo>
                  <a:pt x="25" y="444"/>
                  <a:pt x="20" y="450"/>
                  <a:pt x="13" y="450"/>
                </a:cubicBezTo>
                <a:cubicBezTo>
                  <a:pt x="6" y="450"/>
                  <a:pt x="0" y="444"/>
                  <a:pt x="0" y="437"/>
                </a:cubicBezTo>
                <a:lnTo>
                  <a:pt x="0" y="362"/>
                </a:lnTo>
                <a:cubicBezTo>
                  <a:pt x="0" y="355"/>
                  <a:pt x="6" y="350"/>
                  <a:pt x="13" y="350"/>
                </a:cubicBezTo>
                <a:cubicBezTo>
                  <a:pt x="20" y="350"/>
                  <a:pt x="25" y="355"/>
                  <a:pt x="25" y="362"/>
                </a:cubicBezTo>
                <a:close/>
                <a:moveTo>
                  <a:pt x="25" y="537"/>
                </a:moveTo>
                <a:lnTo>
                  <a:pt x="25" y="612"/>
                </a:lnTo>
                <a:cubicBezTo>
                  <a:pt x="25" y="619"/>
                  <a:pt x="20" y="625"/>
                  <a:pt x="13" y="625"/>
                </a:cubicBezTo>
                <a:cubicBezTo>
                  <a:pt x="6" y="625"/>
                  <a:pt x="0" y="619"/>
                  <a:pt x="0" y="612"/>
                </a:cubicBezTo>
                <a:lnTo>
                  <a:pt x="0" y="537"/>
                </a:lnTo>
                <a:cubicBezTo>
                  <a:pt x="0" y="530"/>
                  <a:pt x="6" y="525"/>
                  <a:pt x="13" y="525"/>
                </a:cubicBezTo>
                <a:cubicBezTo>
                  <a:pt x="20" y="525"/>
                  <a:pt x="25" y="530"/>
                  <a:pt x="25" y="537"/>
                </a:cubicBezTo>
                <a:close/>
                <a:moveTo>
                  <a:pt x="25" y="712"/>
                </a:moveTo>
                <a:lnTo>
                  <a:pt x="25" y="787"/>
                </a:lnTo>
                <a:cubicBezTo>
                  <a:pt x="25" y="794"/>
                  <a:pt x="20" y="800"/>
                  <a:pt x="13" y="800"/>
                </a:cubicBezTo>
                <a:cubicBezTo>
                  <a:pt x="6" y="800"/>
                  <a:pt x="0" y="794"/>
                  <a:pt x="0" y="787"/>
                </a:cubicBezTo>
                <a:lnTo>
                  <a:pt x="0" y="712"/>
                </a:lnTo>
                <a:cubicBezTo>
                  <a:pt x="0" y="705"/>
                  <a:pt x="6" y="700"/>
                  <a:pt x="13" y="700"/>
                </a:cubicBezTo>
                <a:cubicBezTo>
                  <a:pt x="20" y="700"/>
                  <a:pt x="25" y="705"/>
                  <a:pt x="25" y="712"/>
                </a:cubicBezTo>
                <a:close/>
                <a:moveTo>
                  <a:pt x="25" y="887"/>
                </a:moveTo>
                <a:lnTo>
                  <a:pt x="25" y="962"/>
                </a:lnTo>
                <a:cubicBezTo>
                  <a:pt x="25" y="969"/>
                  <a:pt x="20" y="975"/>
                  <a:pt x="13" y="975"/>
                </a:cubicBezTo>
                <a:cubicBezTo>
                  <a:pt x="6" y="975"/>
                  <a:pt x="0" y="969"/>
                  <a:pt x="0" y="962"/>
                </a:cubicBezTo>
                <a:lnTo>
                  <a:pt x="0" y="887"/>
                </a:lnTo>
                <a:cubicBezTo>
                  <a:pt x="0" y="880"/>
                  <a:pt x="6" y="875"/>
                  <a:pt x="13" y="875"/>
                </a:cubicBezTo>
                <a:cubicBezTo>
                  <a:pt x="20" y="875"/>
                  <a:pt x="25" y="880"/>
                  <a:pt x="25" y="887"/>
                </a:cubicBezTo>
                <a:close/>
                <a:moveTo>
                  <a:pt x="25" y="1062"/>
                </a:moveTo>
                <a:lnTo>
                  <a:pt x="25" y="1137"/>
                </a:lnTo>
                <a:cubicBezTo>
                  <a:pt x="25" y="1144"/>
                  <a:pt x="20" y="1150"/>
                  <a:pt x="13" y="1150"/>
                </a:cubicBezTo>
                <a:cubicBezTo>
                  <a:pt x="6" y="1150"/>
                  <a:pt x="0" y="1144"/>
                  <a:pt x="0" y="1137"/>
                </a:cubicBezTo>
                <a:lnTo>
                  <a:pt x="0" y="1062"/>
                </a:lnTo>
                <a:cubicBezTo>
                  <a:pt x="0" y="1055"/>
                  <a:pt x="6" y="1050"/>
                  <a:pt x="13" y="1050"/>
                </a:cubicBezTo>
                <a:cubicBezTo>
                  <a:pt x="20" y="1050"/>
                  <a:pt x="25" y="1055"/>
                  <a:pt x="25" y="1062"/>
                </a:cubicBezTo>
                <a:close/>
                <a:moveTo>
                  <a:pt x="25" y="1237"/>
                </a:moveTo>
                <a:lnTo>
                  <a:pt x="25" y="1312"/>
                </a:lnTo>
                <a:cubicBezTo>
                  <a:pt x="25" y="1319"/>
                  <a:pt x="20" y="1325"/>
                  <a:pt x="13" y="1325"/>
                </a:cubicBezTo>
                <a:cubicBezTo>
                  <a:pt x="6" y="1325"/>
                  <a:pt x="0" y="1319"/>
                  <a:pt x="0" y="1312"/>
                </a:cubicBezTo>
                <a:lnTo>
                  <a:pt x="0" y="1237"/>
                </a:lnTo>
                <a:cubicBezTo>
                  <a:pt x="0" y="1230"/>
                  <a:pt x="6" y="1225"/>
                  <a:pt x="13" y="1225"/>
                </a:cubicBezTo>
                <a:cubicBezTo>
                  <a:pt x="20" y="1225"/>
                  <a:pt x="25" y="1230"/>
                  <a:pt x="25" y="1237"/>
                </a:cubicBezTo>
                <a:close/>
                <a:moveTo>
                  <a:pt x="25" y="1412"/>
                </a:moveTo>
                <a:lnTo>
                  <a:pt x="25" y="1487"/>
                </a:lnTo>
                <a:cubicBezTo>
                  <a:pt x="25" y="1494"/>
                  <a:pt x="20" y="1500"/>
                  <a:pt x="13" y="1500"/>
                </a:cubicBezTo>
                <a:cubicBezTo>
                  <a:pt x="6" y="1500"/>
                  <a:pt x="0" y="1494"/>
                  <a:pt x="0" y="1487"/>
                </a:cubicBezTo>
                <a:lnTo>
                  <a:pt x="0" y="1412"/>
                </a:lnTo>
                <a:cubicBezTo>
                  <a:pt x="0" y="1405"/>
                  <a:pt x="6" y="1400"/>
                  <a:pt x="13" y="1400"/>
                </a:cubicBezTo>
                <a:cubicBezTo>
                  <a:pt x="20" y="1400"/>
                  <a:pt x="25" y="1405"/>
                  <a:pt x="25" y="1412"/>
                </a:cubicBezTo>
                <a:close/>
                <a:moveTo>
                  <a:pt x="25" y="1587"/>
                </a:moveTo>
                <a:lnTo>
                  <a:pt x="25" y="1662"/>
                </a:lnTo>
                <a:cubicBezTo>
                  <a:pt x="25" y="1669"/>
                  <a:pt x="20" y="1675"/>
                  <a:pt x="13" y="1675"/>
                </a:cubicBezTo>
                <a:cubicBezTo>
                  <a:pt x="6" y="1675"/>
                  <a:pt x="0" y="1669"/>
                  <a:pt x="0" y="1662"/>
                </a:cubicBezTo>
                <a:lnTo>
                  <a:pt x="0" y="1587"/>
                </a:lnTo>
                <a:cubicBezTo>
                  <a:pt x="0" y="1580"/>
                  <a:pt x="6" y="1575"/>
                  <a:pt x="13" y="1575"/>
                </a:cubicBezTo>
                <a:cubicBezTo>
                  <a:pt x="20" y="1575"/>
                  <a:pt x="25" y="1580"/>
                  <a:pt x="25" y="1587"/>
                </a:cubicBezTo>
                <a:close/>
                <a:moveTo>
                  <a:pt x="25" y="1762"/>
                </a:moveTo>
                <a:lnTo>
                  <a:pt x="25" y="1837"/>
                </a:lnTo>
                <a:cubicBezTo>
                  <a:pt x="25" y="1844"/>
                  <a:pt x="20" y="1850"/>
                  <a:pt x="13" y="1850"/>
                </a:cubicBezTo>
                <a:cubicBezTo>
                  <a:pt x="6" y="1850"/>
                  <a:pt x="0" y="1844"/>
                  <a:pt x="0" y="1837"/>
                </a:cubicBezTo>
                <a:lnTo>
                  <a:pt x="0" y="1762"/>
                </a:lnTo>
                <a:cubicBezTo>
                  <a:pt x="0" y="1755"/>
                  <a:pt x="6" y="1750"/>
                  <a:pt x="13" y="1750"/>
                </a:cubicBezTo>
                <a:cubicBezTo>
                  <a:pt x="20" y="1750"/>
                  <a:pt x="25" y="1755"/>
                  <a:pt x="25" y="1762"/>
                </a:cubicBezTo>
                <a:close/>
                <a:moveTo>
                  <a:pt x="25" y="1937"/>
                </a:moveTo>
                <a:lnTo>
                  <a:pt x="25" y="2012"/>
                </a:lnTo>
                <a:cubicBezTo>
                  <a:pt x="25" y="2019"/>
                  <a:pt x="20" y="2025"/>
                  <a:pt x="13" y="2025"/>
                </a:cubicBezTo>
                <a:cubicBezTo>
                  <a:pt x="6" y="2025"/>
                  <a:pt x="0" y="2019"/>
                  <a:pt x="0" y="2012"/>
                </a:cubicBezTo>
                <a:lnTo>
                  <a:pt x="0" y="1937"/>
                </a:lnTo>
                <a:cubicBezTo>
                  <a:pt x="0" y="1930"/>
                  <a:pt x="6" y="1925"/>
                  <a:pt x="13" y="1925"/>
                </a:cubicBezTo>
                <a:cubicBezTo>
                  <a:pt x="20" y="1925"/>
                  <a:pt x="25" y="1930"/>
                  <a:pt x="25" y="1937"/>
                </a:cubicBezTo>
                <a:close/>
                <a:moveTo>
                  <a:pt x="25" y="2112"/>
                </a:moveTo>
                <a:lnTo>
                  <a:pt x="25" y="2187"/>
                </a:lnTo>
                <a:cubicBezTo>
                  <a:pt x="25" y="2194"/>
                  <a:pt x="20" y="2200"/>
                  <a:pt x="13" y="2200"/>
                </a:cubicBezTo>
                <a:cubicBezTo>
                  <a:pt x="6" y="2200"/>
                  <a:pt x="0" y="2194"/>
                  <a:pt x="0" y="2187"/>
                </a:cubicBezTo>
                <a:lnTo>
                  <a:pt x="0" y="2112"/>
                </a:lnTo>
                <a:cubicBezTo>
                  <a:pt x="0" y="2105"/>
                  <a:pt x="6" y="2100"/>
                  <a:pt x="13" y="2100"/>
                </a:cubicBezTo>
                <a:cubicBezTo>
                  <a:pt x="20" y="2100"/>
                  <a:pt x="25" y="2105"/>
                  <a:pt x="25" y="2112"/>
                </a:cubicBezTo>
                <a:close/>
                <a:moveTo>
                  <a:pt x="25" y="2287"/>
                </a:moveTo>
                <a:lnTo>
                  <a:pt x="25" y="2362"/>
                </a:lnTo>
                <a:cubicBezTo>
                  <a:pt x="25" y="2369"/>
                  <a:pt x="20" y="2375"/>
                  <a:pt x="13" y="2375"/>
                </a:cubicBezTo>
                <a:cubicBezTo>
                  <a:pt x="6" y="2375"/>
                  <a:pt x="0" y="2369"/>
                  <a:pt x="0" y="2362"/>
                </a:cubicBezTo>
                <a:lnTo>
                  <a:pt x="0" y="2287"/>
                </a:lnTo>
                <a:cubicBezTo>
                  <a:pt x="0" y="2280"/>
                  <a:pt x="6" y="2275"/>
                  <a:pt x="13" y="2275"/>
                </a:cubicBezTo>
                <a:cubicBezTo>
                  <a:pt x="20" y="2275"/>
                  <a:pt x="25" y="2280"/>
                  <a:pt x="25" y="2287"/>
                </a:cubicBezTo>
                <a:close/>
                <a:moveTo>
                  <a:pt x="25" y="2462"/>
                </a:moveTo>
                <a:lnTo>
                  <a:pt x="25" y="2537"/>
                </a:lnTo>
                <a:cubicBezTo>
                  <a:pt x="25" y="2544"/>
                  <a:pt x="20" y="2550"/>
                  <a:pt x="13" y="2550"/>
                </a:cubicBezTo>
                <a:cubicBezTo>
                  <a:pt x="6" y="2550"/>
                  <a:pt x="0" y="2544"/>
                  <a:pt x="0" y="2537"/>
                </a:cubicBezTo>
                <a:lnTo>
                  <a:pt x="0" y="2462"/>
                </a:lnTo>
                <a:cubicBezTo>
                  <a:pt x="0" y="2455"/>
                  <a:pt x="6" y="2450"/>
                  <a:pt x="13" y="2450"/>
                </a:cubicBezTo>
                <a:cubicBezTo>
                  <a:pt x="20" y="2450"/>
                  <a:pt x="25" y="2455"/>
                  <a:pt x="25" y="2462"/>
                </a:cubicBezTo>
                <a:close/>
                <a:moveTo>
                  <a:pt x="25" y="2637"/>
                </a:moveTo>
                <a:lnTo>
                  <a:pt x="25" y="2712"/>
                </a:lnTo>
                <a:cubicBezTo>
                  <a:pt x="25" y="2719"/>
                  <a:pt x="20" y="2725"/>
                  <a:pt x="13" y="2725"/>
                </a:cubicBezTo>
                <a:cubicBezTo>
                  <a:pt x="6" y="2725"/>
                  <a:pt x="0" y="2719"/>
                  <a:pt x="0" y="2712"/>
                </a:cubicBezTo>
                <a:lnTo>
                  <a:pt x="0" y="2637"/>
                </a:lnTo>
                <a:cubicBezTo>
                  <a:pt x="0" y="2630"/>
                  <a:pt x="6" y="2625"/>
                  <a:pt x="13" y="2625"/>
                </a:cubicBezTo>
                <a:cubicBezTo>
                  <a:pt x="20" y="2625"/>
                  <a:pt x="25" y="2630"/>
                  <a:pt x="25" y="2637"/>
                </a:cubicBezTo>
                <a:close/>
                <a:moveTo>
                  <a:pt x="25" y="2812"/>
                </a:moveTo>
                <a:lnTo>
                  <a:pt x="25" y="2887"/>
                </a:lnTo>
                <a:cubicBezTo>
                  <a:pt x="25" y="2894"/>
                  <a:pt x="20" y="2900"/>
                  <a:pt x="13" y="2900"/>
                </a:cubicBezTo>
                <a:cubicBezTo>
                  <a:pt x="6" y="2900"/>
                  <a:pt x="0" y="2894"/>
                  <a:pt x="0" y="2887"/>
                </a:cubicBezTo>
                <a:lnTo>
                  <a:pt x="0" y="2812"/>
                </a:lnTo>
                <a:cubicBezTo>
                  <a:pt x="0" y="2805"/>
                  <a:pt x="6" y="2800"/>
                  <a:pt x="13" y="2800"/>
                </a:cubicBezTo>
                <a:cubicBezTo>
                  <a:pt x="20" y="2800"/>
                  <a:pt x="25" y="2805"/>
                  <a:pt x="25" y="2812"/>
                </a:cubicBezTo>
                <a:close/>
                <a:moveTo>
                  <a:pt x="25" y="2987"/>
                </a:moveTo>
                <a:lnTo>
                  <a:pt x="25" y="3062"/>
                </a:lnTo>
                <a:cubicBezTo>
                  <a:pt x="25" y="3069"/>
                  <a:pt x="20" y="3075"/>
                  <a:pt x="13" y="3075"/>
                </a:cubicBezTo>
                <a:cubicBezTo>
                  <a:pt x="6" y="3075"/>
                  <a:pt x="0" y="3069"/>
                  <a:pt x="0" y="3062"/>
                </a:cubicBezTo>
                <a:lnTo>
                  <a:pt x="0" y="2987"/>
                </a:lnTo>
                <a:cubicBezTo>
                  <a:pt x="0" y="2980"/>
                  <a:pt x="6" y="2975"/>
                  <a:pt x="13" y="2975"/>
                </a:cubicBezTo>
                <a:cubicBezTo>
                  <a:pt x="20" y="2975"/>
                  <a:pt x="25" y="2980"/>
                  <a:pt x="25" y="2987"/>
                </a:cubicBezTo>
                <a:close/>
                <a:moveTo>
                  <a:pt x="25" y="3162"/>
                </a:moveTo>
                <a:lnTo>
                  <a:pt x="25" y="3237"/>
                </a:lnTo>
                <a:cubicBezTo>
                  <a:pt x="25" y="3244"/>
                  <a:pt x="20" y="3250"/>
                  <a:pt x="13" y="3250"/>
                </a:cubicBezTo>
                <a:cubicBezTo>
                  <a:pt x="6" y="3250"/>
                  <a:pt x="0" y="3244"/>
                  <a:pt x="0" y="3237"/>
                </a:cubicBezTo>
                <a:lnTo>
                  <a:pt x="0" y="3162"/>
                </a:lnTo>
                <a:cubicBezTo>
                  <a:pt x="0" y="3155"/>
                  <a:pt x="6" y="3150"/>
                  <a:pt x="13" y="3150"/>
                </a:cubicBezTo>
                <a:cubicBezTo>
                  <a:pt x="20" y="3150"/>
                  <a:pt x="25" y="3155"/>
                  <a:pt x="25" y="3162"/>
                </a:cubicBezTo>
                <a:close/>
                <a:moveTo>
                  <a:pt x="25" y="3337"/>
                </a:moveTo>
                <a:lnTo>
                  <a:pt x="25" y="3412"/>
                </a:lnTo>
                <a:cubicBezTo>
                  <a:pt x="25" y="3419"/>
                  <a:pt x="20" y="3425"/>
                  <a:pt x="13" y="3425"/>
                </a:cubicBezTo>
                <a:cubicBezTo>
                  <a:pt x="6" y="3425"/>
                  <a:pt x="0" y="3419"/>
                  <a:pt x="0" y="3412"/>
                </a:cubicBezTo>
                <a:lnTo>
                  <a:pt x="0" y="3337"/>
                </a:lnTo>
                <a:cubicBezTo>
                  <a:pt x="0" y="3330"/>
                  <a:pt x="6" y="3325"/>
                  <a:pt x="13" y="3325"/>
                </a:cubicBezTo>
                <a:cubicBezTo>
                  <a:pt x="20" y="3325"/>
                  <a:pt x="25" y="3330"/>
                  <a:pt x="25" y="3337"/>
                </a:cubicBezTo>
                <a:close/>
                <a:moveTo>
                  <a:pt x="25" y="3512"/>
                </a:moveTo>
                <a:lnTo>
                  <a:pt x="25" y="3587"/>
                </a:lnTo>
                <a:cubicBezTo>
                  <a:pt x="25" y="3594"/>
                  <a:pt x="20" y="3600"/>
                  <a:pt x="13" y="3600"/>
                </a:cubicBezTo>
                <a:cubicBezTo>
                  <a:pt x="6" y="3600"/>
                  <a:pt x="0" y="3594"/>
                  <a:pt x="0" y="3587"/>
                </a:cubicBezTo>
                <a:lnTo>
                  <a:pt x="0" y="3512"/>
                </a:lnTo>
                <a:cubicBezTo>
                  <a:pt x="0" y="3505"/>
                  <a:pt x="6" y="3500"/>
                  <a:pt x="13" y="3500"/>
                </a:cubicBezTo>
                <a:cubicBezTo>
                  <a:pt x="20" y="3500"/>
                  <a:pt x="25" y="3505"/>
                  <a:pt x="25" y="3512"/>
                </a:cubicBezTo>
                <a:close/>
                <a:moveTo>
                  <a:pt x="25" y="3687"/>
                </a:moveTo>
                <a:lnTo>
                  <a:pt x="25" y="3762"/>
                </a:lnTo>
                <a:cubicBezTo>
                  <a:pt x="25" y="3769"/>
                  <a:pt x="20" y="3775"/>
                  <a:pt x="13" y="3775"/>
                </a:cubicBezTo>
                <a:cubicBezTo>
                  <a:pt x="6" y="3775"/>
                  <a:pt x="0" y="3769"/>
                  <a:pt x="0" y="3762"/>
                </a:cubicBezTo>
                <a:lnTo>
                  <a:pt x="0" y="3687"/>
                </a:lnTo>
                <a:cubicBezTo>
                  <a:pt x="0" y="3680"/>
                  <a:pt x="6" y="3675"/>
                  <a:pt x="13" y="3675"/>
                </a:cubicBezTo>
                <a:cubicBezTo>
                  <a:pt x="20" y="3675"/>
                  <a:pt x="25" y="3680"/>
                  <a:pt x="25" y="3687"/>
                </a:cubicBezTo>
                <a:close/>
                <a:moveTo>
                  <a:pt x="25" y="3862"/>
                </a:moveTo>
                <a:lnTo>
                  <a:pt x="25" y="3937"/>
                </a:lnTo>
                <a:cubicBezTo>
                  <a:pt x="25" y="3944"/>
                  <a:pt x="20" y="3950"/>
                  <a:pt x="13" y="3950"/>
                </a:cubicBezTo>
                <a:cubicBezTo>
                  <a:pt x="6" y="3950"/>
                  <a:pt x="0" y="3944"/>
                  <a:pt x="0" y="3937"/>
                </a:cubicBezTo>
                <a:lnTo>
                  <a:pt x="0" y="3862"/>
                </a:lnTo>
                <a:cubicBezTo>
                  <a:pt x="0" y="3855"/>
                  <a:pt x="6" y="3850"/>
                  <a:pt x="13" y="3850"/>
                </a:cubicBezTo>
                <a:cubicBezTo>
                  <a:pt x="20" y="3850"/>
                  <a:pt x="25" y="3855"/>
                  <a:pt x="25" y="3862"/>
                </a:cubicBezTo>
                <a:close/>
                <a:moveTo>
                  <a:pt x="25" y="4037"/>
                </a:moveTo>
                <a:lnTo>
                  <a:pt x="25" y="4112"/>
                </a:lnTo>
                <a:cubicBezTo>
                  <a:pt x="25" y="4119"/>
                  <a:pt x="20" y="4125"/>
                  <a:pt x="13" y="4125"/>
                </a:cubicBezTo>
                <a:cubicBezTo>
                  <a:pt x="6" y="4125"/>
                  <a:pt x="0" y="4119"/>
                  <a:pt x="0" y="4112"/>
                </a:cubicBezTo>
                <a:lnTo>
                  <a:pt x="0" y="4037"/>
                </a:lnTo>
                <a:cubicBezTo>
                  <a:pt x="0" y="4030"/>
                  <a:pt x="6" y="4025"/>
                  <a:pt x="13" y="4025"/>
                </a:cubicBezTo>
                <a:cubicBezTo>
                  <a:pt x="20" y="4025"/>
                  <a:pt x="25" y="4030"/>
                  <a:pt x="25" y="4037"/>
                </a:cubicBezTo>
                <a:close/>
                <a:moveTo>
                  <a:pt x="25" y="4212"/>
                </a:moveTo>
                <a:lnTo>
                  <a:pt x="25" y="4287"/>
                </a:lnTo>
                <a:cubicBezTo>
                  <a:pt x="25" y="4294"/>
                  <a:pt x="20" y="4300"/>
                  <a:pt x="13" y="4300"/>
                </a:cubicBezTo>
                <a:cubicBezTo>
                  <a:pt x="6" y="4300"/>
                  <a:pt x="0" y="4294"/>
                  <a:pt x="0" y="4287"/>
                </a:cubicBezTo>
                <a:lnTo>
                  <a:pt x="0" y="4212"/>
                </a:lnTo>
                <a:cubicBezTo>
                  <a:pt x="0" y="4205"/>
                  <a:pt x="6" y="4200"/>
                  <a:pt x="13" y="4200"/>
                </a:cubicBezTo>
                <a:cubicBezTo>
                  <a:pt x="20" y="4200"/>
                  <a:pt x="25" y="4205"/>
                  <a:pt x="25" y="4212"/>
                </a:cubicBezTo>
                <a:close/>
                <a:moveTo>
                  <a:pt x="25" y="4387"/>
                </a:moveTo>
                <a:lnTo>
                  <a:pt x="25" y="4462"/>
                </a:lnTo>
                <a:cubicBezTo>
                  <a:pt x="25" y="4469"/>
                  <a:pt x="20" y="4475"/>
                  <a:pt x="13" y="4475"/>
                </a:cubicBezTo>
                <a:cubicBezTo>
                  <a:pt x="6" y="4475"/>
                  <a:pt x="0" y="4469"/>
                  <a:pt x="0" y="4462"/>
                </a:cubicBezTo>
                <a:lnTo>
                  <a:pt x="0" y="4387"/>
                </a:lnTo>
                <a:cubicBezTo>
                  <a:pt x="0" y="4380"/>
                  <a:pt x="6" y="4375"/>
                  <a:pt x="13" y="4375"/>
                </a:cubicBezTo>
                <a:cubicBezTo>
                  <a:pt x="20" y="4375"/>
                  <a:pt x="25" y="4380"/>
                  <a:pt x="25" y="4387"/>
                </a:cubicBezTo>
                <a:close/>
                <a:moveTo>
                  <a:pt x="25" y="4562"/>
                </a:moveTo>
                <a:lnTo>
                  <a:pt x="25" y="4637"/>
                </a:lnTo>
                <a:cubicBezTo>
                  <a:pt x="25" y="4644"/>
                  <a:pt x="20" y="4650"/>
                  <a:pt x="13" y="4650"/>
                </a:cubicBezTo>
                <a:cubicBezTo>
                  <a:pt x="6" y="4650"/>
                  <a:pt x="0" y="4644"/>
                  <a:pt x="0" y="4637"/>
                </a:cubicBezTo>
                <a:lnTo>
                  <a:pt x="0" y="4562"/>
                </a:lnTo>
                <a:cubicBezTo>
                  <a:pt x="0" y="4555"/>
                  <a:pt x="6" y="4550"/>
                  <a:pt x="13" y="4550"/>
                </a:cubicBezTo>
                <a:cubicBezTo>
                  <a:pt x="20" y="4550"/>
                  <a:pt x="25" y="4555"/>
                  <a:pt x="25" y="4562"/>
                </a:cubicBezTo>
                <a:close/>
                <a:moveTo>
                  <a:pt x="25" y="4737"/>
                </a:moveTo>
                <a:lnTo>
                  <a:pt x="25" y="4812"/>
                </a:lnTo>
                <a:cubicBezTo>
                  <a:pt x="25" y="4819"/>
                  <a:pt x="20" y="4825"/>
                  <a:pt x="13" y="4825"/>
                </a:cubicBezTo>
                <a:cubicBezTo>
                  <a:pt x="6" y="4825"/>
                  <a:pt x="0" y="4819"/>
                  <a:pt x="0" y="4812"/>
                </a:cubicBezTo>
                <a:lnTo>
                  <a:pt x="0" y="4737"/>
                </a:lnTo>
                <a:cubicBezTo>
                  <a:pt x="0" y="4730"/>
                  <a:pt x="6" y="4725"/>
                  <a:pt x="13" y="4725"/>
                </a:cubicBezTo>
                <a:cubicBezTo>
                  <a:pt x="20" y="4725"/>
                  <a:pt x="25" y="4730"/>
                  <a:pt x="25" y="4737"/>
                </a:cubicBezTo>
                <a:close/>
                <a:moveTo>
                  <a:pt x="25" y="4912"/>
                </a:moveTo>
                <a:lnTo>
                  <a:pt x="25" y="4987"/>
                </a:lnTo>
                <a:cubicBezTo>
                  <a:pt x="25" y="4994"/>
                  <a:pt x="20" y="5000"/>
                  <a:pt x="13" y="5000"/>
                </a:cubicBezTo>
                <a:cubicBezTo>
                  <a:pt x="6" y="5000"/>
                  <a:pt x="0" y="4994"/>
                  <a:pt x="0" y="4987"/>
                </a:cubicBezTo>
                <a:lnTo>
                  <a:pt x="0" y="4912"/>
                </a:lnTo>
                <a:cubicBezTo>
                  <a:pt x="0" y="4905"/>
                  <a:pt x="6" y="4900"/>
                  <a:pt x="13" y="4900"/>
                </a:cubicBezTo>
                <a:cubicBezTo>
                  <a:pt x="20" y="4900"/>
                  <a:pt x="25" y="4905"/>
                  <a:pt x="25" y="4912"/>
                </a:cubicBezTo>
                <a:close/>
                <a:moveTo>
                  <a:pt x="25" y="5087"/>
                </a:moveTo>
                <a:lnTo>
                  <a:pt x="25" y="5162"/>
                </a:lnTo>
                <a:cubicBezTo>
                  <a:pt x="25" y="5169"/>
                  <a:pt x="20" y="5175"/>
                  <a:pt x="13" y="5175"/>
                </a:cubicBezTo>
                <a:cubicBezTo>
                  <a:pt x="6" y="5175"/>
                  <a:pt x="0" y="5169"/>
                  <a:pt x="0" y="5162"/>
                </a:cubicBezTo>
                <a:lnTo>
                  <a:pt x="0" y="5087"/>
                </a:lnTo>
                <a:cubicBezTo>
                  <a:pt x="0" y="5080"/>
                  <a:pt x="6" y="5075"/>
                  <a:pt x="13" y="5075"/>
                </a:cubicBezTo>
                <a:cubicBezTo>
                  <a:pt x="20" y="5075"/>
                  <a:pt x="25" y="5080"/>
                  <a:pt x="25" y="5087"/>
                </a:cubicBezTo>
                <a:close/>
                <a:moveTo>
                  <a:pt x="25" y="5262"/>
                </a:moveTo>
                <a:lnTo>
                  <a:pt x="25" y="5337"/>
                </a:lnTo>
                <a:cubicBezTo>
                  <a:pt x="25" y="5344"/>
                  <a:pt x="20" y="5350"/>
                  <a:pt x="13" y="5350"/>
                </a:cubicBezTo>
                <a:cubicBezTo>
                  <a:pt x="6" y="5350"/>
                  <a:pt x="0" y="5344"/>
                  <a:pt x="0" y="5337"/>
                </a:cubicBezTo>
                <a:lnTo>
                  <a:pt x="0" y="5262"/>
                </a:lnTo>
                <a:cubicBezTo>
                  <a:pt x="0" y="5255"/>
                  <a:pt x="6" y="5250"/>
                  <a:pt x="13" y="5250"/>
                </a:cubicBezTo>
                <a:cubicBezTo>
                  <a:pt x="20" y="5250"/>
                  <a:pt x="25" y="5255"/>
                  <a:pt x="25" y="5262"/>
                </a:cubicBezTo>
                <a:close/>
                <a:moveTo>
                  <a:pt x="25" y="5437"/>
                </a:moveTo>
                <a:lnTo>
                  <a:pt x="25" y="5512"/>
                </a:lnTo>
                <a:cubicBezTo>
                  <a:pt x="25" y="5519"/>
                  <a:pt x="20" y="5525"/>
                  <a:pt x="13" y="5525"/>
                </a:cubicBezTo>
                <a:cubicBezTo>
                  <a:pt x="6" y="5525"/>
                  <a:pt x="0" y="5519"/>
                  <a:pt x="0" y="5512"/>
                </a:cubicBezTo>
                <a:lnTo>
                  <a:pt x="0" y="5437"/>
                </a:lnTo>
                <a:cubicBezTo>
                  <a:pt x="0" y="5430"/>
                  <a:pt x="6" y="5425"/>
                  <a:pt x="13" y="5425"/>
                </a:cubicBezTo>
                <a:cubicBezTo>
                  <a:pt x="20" y="5425"/>
                  <a:pt x="25" y="5430"/>
                  <a:pt x="25" y="5437"/>
                </a:cubicBezTo>
                <a:close/>
                <a:moveTo>
                  <a:pt x="25" y="5612"/>
                </a:moveTo>
                <a:lnTo>
                  <a:pt x="25" y="5687"/>
                </a:lnTo>
                <a:cubicBezTo>
                  <a:pt x="25" y="5694"/>
                  <a:pt x="20" y="5700"/>
                  <a:pt x="13" y="5700"/>
                </a:cubicBezTo>
                <a:cubicBezTo>
                  <a:pt x="6" y="5700"/>
                  <a:pt x="0" y="5694"/>
                  <a:pt x="0" y="5687"/>
                </a:cubicBezTo>
                <a:lnTo>
                  <a:pt x="0" y="5612"/>
                </a:lnTo>
                <a:cubicBezTo>
                  <a:pt x="0" y="5605"/>
                  <a:pt x="6" y="5600"/>
                  <a:pt x="13" y="5600"/>
                </a:cubicBezTo>
                <a:cubicBezTo>
                  <a:pt x="20" y="5600"/>
                  <a:pt x="25" y="5605"/>
                  <a:pt x="25" y="5612"/>
                </a:cubicBezTo>
                <a:close/>
                <a:moveTo>
                  <a:pt x="25" y="5787"/>
                </a:moveTo>
                <a:lnTo>
                  <a:pt x="25" y="5862"/>
                </a:lnTo>
                <a:cubicBezTo>
                  <a:pt x="25" y="5869"/>
                  <a:pt x="20" y="5875"/>
                  <a:pt x="13" y="5875"/>
                </a:cubicBezTo>
                <a:cubicBezTo>
                  <a:pt x="6" y="5875"/>
                  <a:pt x="0" y="5869"/>
                  <a:pt x="0" y="5862"/>
                </a:cubicBezTo>
                <a:lnTo>
                  <a:pt x="0" y="5787"/>
                </a:lnTo>
                <a:cubicBezTo>
                  <a:pt x="0" y="5780"/>
                  <a:pt x="6" y="5775"/>
                  <a:pt x="13" y="5775"/>
                </a:cubicBezTo>
                <a:cubicBezTo>
                  <a:pt x="20" y="5775"/>
                  <a:pt x="25" y="5780"/>
                  <a:pt x="25" y="5787"/>
                </a:cubicBezTo>
                <a:close/>
                <a:moveTo>
                  <a:pt x="25" y="5962"/>
                </a:moveTo>
                <a:lnTo>
                  <a:pt x="25" y="6037"/>
                </a:lnTo>
                <a:cubicBezTo>
                  <a:pt x="25" y="6044"/>
                  <a:pt x="20" y="6050"/>
                  <a:pt x="13" y="6050"/>
                </a:cubicBezTo>
                <a:cubicBezTo>
                  <a:pt x="6" y="6050"/>
                  <a:pt x="0" y="6044"/>
                  <a:pt x="0" y="6037"/>
                </a:cubicBezTo>
                <a:lnTo>
                  <a:pt x="0" y="5962"/>
                </a:lnTo>
                <a:cubicBezTo>
                  <a:pt x="0" y="5955"/>
                  <a:pt x="6" y="5950"/>
                  <a:pt x="13" y="5950"/>
                </a:cubicBezTo>
                <a:cubicBezTo>
                  <a:pt x="20" y="5950"/>
                  <a:pt x="25" y="5955"/>
                  <a:pt x="25" y="5962"/>
                </a:cubicBezTo>
                <a:close/>
                <a:moveTo>
                  <a:pt x="25" y="6137"/>
                </a:moveTo>
                <a:lnTo>
                  <a:pt x="25" y="6212"/>
                </a:lnTo>
                <a:cubicBezTo>
                  <a:pt x="25" y="6219"/>
                  <a:pt x="20" y="6225"/>
                  <a:pt x="13" y="6225"/>
                </a:cubicBezTo>
                <a:cubicBezTo>
                  <a:pt x="6" y="6225"/>
                  <a:pt x="0" y="6219"/>
                  <a:pt x="0" y="6212"/>
                </a:cubicBezTo>
                <a:lnTo>
                  <a:pt x="0" y="6137"/>
                </a:lnTo>
                <a:cubicBezTo>
                  <a:pt x="0" y="6130"/>
                  <a:pt x="6" y="6125"/>
                  <a:pt x="13" y="6125"/>
                </a:cubicBezTo>
                <a:cubicBezTo>
                  <a:pt x="20" y="6125"/>
                  <a:pt x="25" y="6130"/>
                  <a:pt x="25" y="6137"/>
                </a:cubicBezTo>
                <a:close/>
                <a:moveTo>
                  <a:pt x="25" y="6312"/>
                </a:moveTo>
                <a:lnTo>
                  <a:pt x="25" y="6387"/>
                </a:lnTo>
                <a:cubicBezTo>
                  <a:pt x="25" y="6394"/>
                  <a:pt x="20" y="6400"/>
                  <a:pt x="13" y="6400"/>
                </a:cubicBezTo>
                <a:cubicBezTo>
                  <a:pt x="6" y="6400"/>
                  <a:pt x="0" y="6394"/>
                  <a:pt x="0" y="6387"/>
                </a:cubicBezTo>
                <a:lnTo>
                  <a:pt x="0" y="6312"/>
                </a:lnTo>
                <a:cubicBezTo>
                  <a:pt x="0" y="6305"/>
                  <a:pt x="6" y="6300"/>
                  <a:pt x="13" y="6300"/>
                </a:cubicBezTo>
                <a:cubicBezTo>
                  <a:pt x="20" y="6300"/>
                  <a:pt x="25" y="6305"/>
                  <a:pt x="25" y="6312"/>
                </a:cubicBezTo>
                <a:close/>
                <a:moveTo>
                  <a:pt x="25" y="6487"/>
                </a:moveTo>
                <a:lnTo>
                  <a:pt x="25" y="6562"/>
                </a:lnTo>
                <a:cubicBezTo>
                  <a:pt x="25" y="6569"/>
                  <a:pt x="20" y="6575"/>
                  <a:pt x="13" y="6575"/>
                </a:cubicBezTo>
                <a:cubicBezTo>
                  <a:pt x="6" y="6575"/>
                  <a:pt x="0" y="6569"/>
                  <a:pt x="0" y="6562"/>
                </a:cubicBezTo>
                <a:lnTo>
                  <a:pt x="0" y="6487"/>
                </a:lnTo>
                <a:cubicBezTo>
                  <a:pt x="0" y="6480"/>
                  <a:pt x="6" y="6475"/>
                  <a:pt x="13" y="6475"/>
                </a:cubicBezTo>
                <a:cubicBezTo>
                  <a:pt x="20" y="6475"/>
                  <a:pt x="25" y="6480"/>
                  <a:pt x="25" y="6487"/>
                </a:cubicBezTo>
                <a:close/>
                <a:moveTo>
                  <a:pt x="25" y="6662"/>
                </a:moveTo>
                <a:lnTo>
                  <a:pt x="25" y="6737"/>
                </a:lnTo>
                <a:cubicBezTo>
                  <a:pt x="25" y="6744"/>
                  <a:pt x="20" y="6750"/>
                  <a:pt x="13" y="6750"/>
                </a:cubicBezTo>
                <a:cubicBezTo>
                  <a:pt x="6" y="6750"/>
                  <a:pt x="0" y="6744"/>
                  <a:pt x="0" y="6737"/>
                </a:cubicBezTo>
                <a:lnTo>
                  <a:pt x="0" y="6662"/>
                </a:lnTo>
                <a:cubicBezTo>
                  <a:pt x="0" y="6655"/>
                  <a:pt x="6" y="6650"/>
                  <a:pt x="13" y="6650"/>
                </a:cubicBezTo>
                <a:cubicBezTo>
                  <a:pt x="20" y="6650"/>
                  <a:pt x="25" y="6655"/>
                  <a:pt x="25" y="6662"/>
                </a:cubicBezTo>
                <a:close/>
                <a:moveTo>
                  <a:pt x="25" y="6837"/>
                </a:moveTo>
                <a:lnTo>
                  <a:pt x="25" y="6912"/>
                </a:lnTo>
                <a:cubicBezTo>
                  <a:pt x="25" y="6919"/>
                  <a:pt x="20" y="6925"/>
                  <a:pt x="13" y="6925"/>
                </a:cubicBezTo>
                <a:cubicBezTo>
                  <a:pt x="6" y="6925"/>
                  <a:pt x="0" y="6919"/>
                  <a:pt x="0" y="6912"/>
                </a:cubicBezTo>
                <a:lnTo>
                  <a:pt x="0" y="6837"/>
                </a:lnTo>
                <a:cubicBezTo>
                  <a:pt x="0" y="6830"/>
                  <a:pt x="6" y="6825"/>
                  <a:pt x="13" y="6825"/>
                </a:cubicBezTo>
                <a:cubicBezTo>
                  <a:pt x="20" y="6825"/>
                  <a:pt x="25" y="6830"/>
                  <a:pt x="25" y="6837"/>
                </a:cubicBezTo>
                <a:close/>
                <a:moveTo>
                  <a:pt x="25" y="7012"/>
                </a:moveTo>
                <a:lnTo>
                  <a:pt x="25" y="7087"/>
                </a:lnTo>
                <a:cubicBezTo>
                  <a:pt x="25" y="7094"/>
                  <a:pt x="20" y="7100"/>
                  <a:pt x="13" y="7100"/>
                </a:cubicBezTo>
                <a:cubicBezTo>
                  <a:pt x="6" y="7100"/>
                  <a:pt x="0" y="7094"/>
                  <a:pt x="0" y="7087"/>
                </a:cubicBezTo>
                <a:lnTo>
                  <a:pt x="0" y="7012"/>
                </a:lnTo>
                <a:cubicBezTo>
                  <a:pt x="0" y="7005"/>
                  <a:pt x="6" y="7000"/>
                  <a:pt x="13" y="7000"/>
                </a:cubicBezTo>
                <a:cubicBezTo>
                  <a:pt x="20" y="7000"/>
                  <a:pt x="25" y="7005"/>
                  <a:pt x="25" y="7012"/>
                </a:cubicBezTo>
                <a:close/>
                <a:moveTo>
                  <a:pt x="25" y="7187"/>
                </a:moveTo>
                <a:lnTo>
                  <a:pt x="25" y="7262"/>
                </a:lnTo>
                <a:cubicBezTo>
                  <a:pt x="25" y="7269"/>
                  <a:pt x="20" y="7275"/>
                  <a:pt x="13" y="7275"/>
                </a:cubicBezTo>
                <a:cubicBezTo>
                  <a:pt x="6" y="7275"/>
                  <a:pt x="0" y="7269"/>
                  <a:pt x="0" y="7262"/>
                </a:cubicBezTo>
                <a:lnTo>
                  <a:pt x="0" y="7187"/>
                </a:lnTo>
                <a:cubicBezTo>
                  <a:pt x="0" y="7180"/>
                  <a:pt x="6" y="7175"/>
                  <a:pt x="13" y="7175"/>
                </a:cubicBezTo>
                <a:cubicBezTo>
                  <a:pt x="20" y="7175"/>
                  <a:pt x="25" y="7180"/>
                  <a:pt x="25" y="7187"/>
                </a:cubicBezTo>
                <a:close/>
                <a:moveTo>
                  <a:pt x="25" y="7362"/>
                </a:moveTo>
                <a:lnTo>
                  <a:pt x="25" y="7437"/>
                </a:lnTo>
                <a:cubicBezTo>
                  <a:pt x="25" y="7444"/>
                  <a:pt x="20" y="7450"/>
                  <a:pt x="13" y="7450"/>
                </a:cubicBezTo>
                <a:cubicBezTo>
                  <a:pt x="6" y="7450"/>
                  <a:pt x="0" y="7444"/>
                  <a:pt x="0" y="7437"/>
                </a:cubicBezTo>
                <a:lnTo>
                  <a:pt x="0" y="7362"/>
                </a:lnTo>
                <a:cubicBezTo>
                  <a:pt x="0" y="7355"/>
                  <a:pt x="6" y="7350"/>
                  <a:pt x="13" y="7350"/>
                </a:cubicBezTo>
                <a:cubicBezTo>
                  <a:pt x="20" y="7350"/>
                  <a:pt x="25" y="7355"/>
                  <a:pt x="25" y="7362"/>
                </a:cubicBezTo>
                <a:close/>
                <a:moveTo>
                  <a:pt x="25" y="7537"/>
                </a:moveTo>
                <a:lnTo>
                  <a:pt x="25" y="7612"/>
                </a:lnTo>
                <a:cubicBezTo>
                  <a:pt x="25" y="7619"/>
                  <a:pt x="20" y="7625"/>
                  <a:pt x="13" y="7625"/>
                </a:cubicBezTo>
                <a:cubicBezTo>
                  <a:pt x="6" y="7625"/>
                  <a:pt x="0" y="7619"/>
                  <a:pt x="0" y="7612"/>
                </a:cubicBezTo>
                <a:lnTo>
                  <a:pt x="0" y="7537"/>
                </a:lnTo>
                <a:cubicBezTo>
                  <a:pt x="0" y="7530"/>
                  <a:pt x="6" y="7525"/>
                  <a:pt x="13" y="7525"/>
                </a:cubicBezTo>
                <a:cubicBezTo>
                  <a:pt x="20" y="7525"/>
                  <a:pt x="25" y="7530"/>
                  <a:pt x="25" y="7537"/>
                </a:cubicBezTo>
                <a:close/>
                <a:moveTo>
                  <a:pt x="25" y="7712"/>
                </a:moveTo>
                <a:lnTo>
                  <a:pt x="25" y="7787"/>
                </a:lnTo>
                <a:cubicBezTo>
                  <a:pt x="25" y="7794"/>
                  <a:pt x="20" y="7800"/>
                  <a:pt x="13" y="7800"/>
                </a:cubicBezTo>
                <a:cubicBezTo>
                  <a:pt x="6" y="7800"/>
                  <a:pt x="0" y="7794"/>
                  <a:pt x="0" y="7787"/>
                </a:cubicBezTo>
                <a:lnTo>
                  <a:pt x="0" y="7712"/>
                </a:lnTo>
                <a:cubicBezTo>
                  <a:pt x="0" y="7705"/>
                  <a:pt x="6" y="7700"/>
                  <a:pt x="13" y="7700"/>
                </a:cubicBezTo>
                <a:cubicBezTo>
                  <a:pt x="20" y="7700"/>
                  <a:pt x="25" y="7705"/>
                  <a:pt x="25" y="7712"/>
                </a:cubicBezTo>
                <a:close/>
                <a:moveTo>
                  <a:pt x="25" y="7887"/>
                </a:moveTo>
                <a:lnTo>
                  <a:pt x="25" y="7962"/>
                </a:lnTo>
                <a:cubicBezTo>
                  <a:pt x="25" y="7969"/>
                  <a:pt x="20" y="7975"/>
                  <a:pt x="13" y="7975"/>
                </a:cubicBezTo>
                <a:cubicBezTo>
                  <a:pt x="6" y="7975"/>
                  <a:pt x="0" y="7969"/>
                  <a:pt x="0" y="7962"/>
                </a:cubicBezTo>
                <a:lnTo>
                  <a:pt x="0" y="7887"/>
                </a:lnTo>
                <a:cubicBezTo>
                  <a:pt x="0" y="7880"/>
                  <a:pt x="6" y="7875"/>
                  <a:pt x="13" y="7875"/>
                </a:cubicBezTo>
                <a:cubicBezTo>
                  <a:pt x="20" y="7875"/>
                  <a:pt x="25" y="7880"/>
                  <a:pt x="25" y="7887"/>
                </a:cubicBezTo>
                <a:close/>
                <a:moveTo>
                  <a:pt x="25" y="8062"/>
                </a:moveTo>
                <a:lnTo>
                  <a:pt x="25" y="8137"/>
                </a:lnTo>
                <a:cubicBezTo>
                  <a:pt x="25" y="8144"/>
                  <a:pt x="20" y="8150"/>
                  <a:pt x="13" y="8150"/>
                </a:cubicBezTo>
                <a:cubicBezTo>
                  <a:pt x="6" y="8150"/>
                  <a:pt x="0" y="8144"/>
                  <a:pt x="0" y="8137"/>
                </a:cubicBezTo>
                <a:lnTo>
                  <a:pt x="0" y="8062"/>
                </a:lnTo>
                <a:cubicBezTo>
                  <a:pt x="0" y="8055"/>
                  <a:pt x="6" y="8050"/>
                  <a:pt x="13" y="8050"/>
                </a:cubicBezTo>
                <a:cubicBezTo>
                  <a:pt x="20" y="8050"/>
                  <a:pt x="25" y="8055"/>
                  <a:pt x="25" y="8062"/>
                </a:cubicBezTo>
                <a:close/>
                <a:moveTo>
                  <a:pt x="25" y="8237"/>
                </a:moveTo>
                <a:lnTo>
                  <a:pt x="25" y="8312"/>
                </a:lnTo>
                <a:cubicBezTo>
                  <a:pt x="25" y="8319"/>
                  <a:pt x="20" y="8325"/>
                  <a:pt x="13" y="8325"/>
                </a:cubicBezTo>
                <a:cubicBezTo>
                  <a:pt x="6" y="8325"/>
                  <a:pt x="0" y="8319"/>
                  <a:pt x="0" y="8312"/>
                </a:cubicBezTo>
                <a:lnTo>
                  <a:pt x="0" y="8237"/>
                </a:lnTo>
                <a:cubicBezTo>
                  <a:pt x="0" y="8230"/>
                  <a:pt x="6" y="8225"/>
                  <a:pt x="13" y="8225"/>
                </a:cubicBezTo>
                <a:cubicBezTo>
                  <a:pt x="20" y="8225"/>
                  <a:pt x="25" y="8230"/>
                  <a:pt x="25" y="8237"/>
                </a:cubicBezTo>
                <a:close/>
                <a:moveTo>
                  <a:pt x="25" y="8412"/>
                </a:moveTo>
                <a:lnTo>
                  <a:pt x="25" y="8487"/>
                </a:lnTo>
                <a:cubicBezTo>
                  <a:pt x="25" y="8494"/>
                  <a:pt x="20" y="8500"/>
                  <a:pt x="13" y="8500"/>
                </a:cubicBezTo>
                <a:cubicBezTo>
                  <a:pt x="6" y="8500"/>
                  <a:pt x="0" y="8494"/>
                  <a:pt x="0" y="8487"/>
                </a:cubicBezTo>
                <a:lnTo>
                  <a:pt x="0" y="8412"/>
                </a:lnTo>
                <a:cubicBezTo>
                  <a:pt x="0" y="8405"/>
                  <a:pt x="6" y="8400"/>
                  <a:pt x="13" y="8400"/>
                </a:cubicBezTo>
                <a:cubicBezTo>
                  <a:pt x="20" y="8400"/>
                  <a:pt x="25" y="8405"/>
                  <a:pt x="25" y="8412"/>
                </a:cubicBezTo>
                <a:close/>
                <a:moveTo>
                  <a:pt x="25" y="8587"/>
                </a:moveTo>
                <a:lnTo>
                  <a:pt x="25" y="8662"/>
                </a:lnTo>
                <a:cubicBezTo>
                  <a:pt x="25" y="8669"/>
                  <a:pt x="20" y="8675"/>
                  <a:pt x="13" y="8675"/>
                </a:cubicBezTo>
                <a:cubicBezTo>
                  <a:pt x="6" y="8675"/>
                  <a:pt x="0" y="8669"/>
                  <a:pt x="0" y="8662"/>
                </a:cubicBezTo>
                <a:lnTo>
                  <a:pt x="0" y="8587"/>
                </a:lnTo>
                <a:cubicBezTo>
                  <a:pt x="0" y="8580"/>
                  <a:pt x="6" y="8575"/>
                  <a:pt x="13" y="8575"/>
                </a:cubicBezTo>
                <a:cubicBezTo>
                  <a:pt x="20" y="8575"/>
                  <a:pt x="25" y="8580"/>
                  <a:pt x="25" y="8587"/>
                </a:cubicBezTo>
                <a:close/>
                <a:moveTo>
                  <a:pt x="25" y="8762"/>
                </a:moveTo>
                <a:lnTo>
                  <a:pt x="25" y="8837"/>
                </a:lnTo>
                <a:cubicBezTo>
                  <a:pt x="25" y="8844"/>
                  <a:pt x="20" y="8850"/>
                  <a:pt x="13" y="8850"/>
                </a:cubicBezTo>
                <a:cubicBezTo>
                  <a:pt x="6" y="8850"/>
                  <a:pt x="0" y="8844"/>
                  <a:pt x="0" y="8837"/>
                </a:cubicBezTo>
                <a:lnTo>
                  <a:pt x="0" y="8762"/>
                </a:lnTo>
                <a:cubicBezTo>
                  <a:pt x="0" y="8755"/>
                  <a:pt x="6" y="8750"/>
                  <a:pt x="13" y="8750"/>
                </a:cubicBezTo>
                <a:cubicBezTo>
                  <a:pt x="20" y="8750"/>
                  <a:pt x="25" y="8755"/>
                  <a:pt x="25" y="8762"/>
                </a:cubicBezTo>
                <a:close/>
                <a:moveTo>
                  <a:pt x="25" y="8937"/>
                </a:moveTo>
                <a:lnTo>
                  <a:pt x="25" y="9012"/>
                </a:lnTo>
                <a:cubicBezTo>
                  <a:pt x="25" y="9019"/>
                  <a:pt x="20" y="9025"/>
                  <a:pt x="13" y="9025"/>
                </a:cubicBezTo>
                <a:cubicBezTo>
                  <a:pt x="6" y="9025"/>
                  <a:pt x="0" y="9019"/>
                  <a:pt x="0" y="9012"/>
                </a:cubicBezTo>
                <a:lnTo>
                  <a:pt x="0" y="8937"/>
                </a:lnTo>
                <a:cubicBezTo>
                  <a:pt x="0" y="8930"/>
                  <a:pt x="6" y="8925"/>
                  <a:pt x="13" y="8925"/>
                </a:cubicBezTo>
                <a:cubicBezTo>
                  <a:pt x="20" y="8925"/>
                  <a:pt x="25" y="8930"/>
                  <a:pt x="25" y="8937"/>
                </a:cubicBezTo>
                <a:close/>
                <a:moveTo>
                  <a:pt x="25" y="9112"/>
                </a:moveTo>
                <a:lnTo>
                  <a:pt x="25" y="9187"/>
                </a:lnTo>
                <a:cubicBezTo>
                  <a:pt x="25" y="9194"/>
                  <a:pt x="20" y="9200"/>
                  <a:pt x="13" y="9200"/>
                </a:cubicBezTo>
                <a:cubicBezTo>
                  <a:pt x="6" y="9200"/>
                  <a:pt x="0" y="9194"/>
                  <a:pt x="0" y="9187"/>
                </a:cubicBezTo>
                <a:lnTo>
                  <a:pt x="0" y="9112"/>
                </a:lnTo>
                <a:cubicBezTo>
                  <a:pt x="0" y="9105"/>
                  <a:pt x="6" y="9100"/>
                  <a:pt x="13" y="9100"/>
                </a:cubicBezTo>
                <a:cubicBezTo>
                  <a:pt x="20" y="9100"/>
                  <a:pt x="25" y="9105"/>
                  <a:pt x="25" y="9112"/>
                </a:cubicBezTo>
                <a:close/>
                <a:moveTo>
                  <a:pt x="25" y="9287"/>
                </a:moveTo>
                <a:lnTo>
                  <a:pt x="25" y="9362"/>
                </a:lnTo>
                <a:cubicBezTo>
                  <a:pt x="25" y="9369"/>
                  <a:pt x="20" y="9375"/>
                  <a:pt x="13" y="9375"/>
                </a:cubicBezTo>
                <a:cubicBezTo>
                  <a:pt x="6" y="9375"/>
                  <a:pt x="0" y="9369"/>
                  <a:pt x="0" y="9362"/>
                </a:cubicBezTo>
                <a:lnTo>
                  <a:pt x="0" y="9287"/>
                </a:lnTo>
                <a:cubicBezTo>
                  <a:pt x="0" y="9280"/>
                  <a:pt x="6" y="9275"/>
                  <a:pt x="13" y="9275"/>
                </a:cubicBezTo>
                <a:cubicBezTo>
                  <a:pt x="20" y="9275"/>
                  <a:pt x="25" y="9280"/>
                  <a:pt x="25" y="9287"/>
                </a:cubicBezTo>
                <a:close/>
                <a:moveTo>
                  <a:pt x="25" y="9462"/>
                </a:moveTo>
                <a:lnTo>
                  <a:pt x="25" y="9537"/>
                </a:lnTo>
                <a:cubicBezTo>
                  <a:pt x="25" y="9544"/>
                  <a:pt x="20" y="9550"/>
                  <a:pt x="13" y="9550"/>
                </a:cubicBezTo>
                <a:cubicBezTo>
                  <a:pt x="6" y="9550"/>
                  <a:pt x="0" y="9544"/>
                  <a:pt x="0" y="9537"/>
                </a:cubicBezTo>
                <a:lnTo>
                  <a:pt x="0" y="9462"/>
                </a:lnTo>
                <a:cubicBezTo>
                  <a:pt x="0" y="9455"/>
                  <a:pt x="6" y="9450"/>
                  <a:pt x="13" y="9450"/>
                </a:cubicBezTo>
                <a:cubicBezTo>
                  <a:pt x="20" y="9450"/>
                  <a:pt x="25" y="9455"/>
                  <a:pt x="25" y="9462"/>
                </a:cubicBezTo>
                <a:close/>
                <a:moveTo>
                  <a:pt x="25" y="9637"/>
                </a:moveTo>
                <a:lnTo>
                  <a:pt x="25" y="9712"/>
                </a:lnTo>
                <a:cubicBezTo>
                  <a:pt x="25" y="9719"/>
                  <a:pt x="20" y="9725"/>
                  <a:pt x="13" y="9725"/>
                </a:cubicBezTo>
                <a:cubicBezTo>
                  <a:pt x="6" y="9725"/>
                  <a:pt x="0" y="9719"/>
                  <a:pt x="0" y="9712"/>
                </a:cubicBezTo>
                <a:lnTo>
                  <a:pt x="0" y="9637"/>
                </a:lnTo>
                <a:cubicBezTo>
                  <a:pt x="0" y="9630"/>
                  <a:pt x="6" y="9625"/>
                  <a:pt x="13" y="9625"/>
                </a:cubicBezTo>
                <a:cubicBezTo>
                  <a:pt x="20" y="9625"/>
                  <a:pt x="25" y="9630"/>
                  <a:pt x="25" y="9637"/>
                </a:cubicBezTo>
                <a:close/>
                <a:moveTo>
                  <a:pt x="25" y="9812"/>
                </a:moveTo>
                <a:lnTo>
                  <a:pt x="25" y="9887"/>
                </a:lnTo>
                <a:cubicBezTo>
                  <a:pt x="25" y="9894"/>
                  <a:pt x="20" y="9900"/>
                  <a:pt x="13" y="9900"/>
                </a:cubicBezTo>
                <a:cubicBezTo>
                  <a:pt x="6" y="9900"/>
                  <a:pt x="0" y="9894"/>
                  <a:pt x="0" y="9887"/>
                </a:cubicBezTo>
                <a:lnTo>
                  <a:pt x="0" y="9812"/>
                </a:lnTo>
                <a:cubicBezTo>
                  <a:pt x="0" y="9805"/>
                  <a:pt x="6" y="9800"/>
                  <a:pt x="13" y="9800"/>
                </a:cubicBezTo>
                <a:cubicBezTo>
                  <a:pt x="20" y="9800"/>
                  <a:pt x="25" y="9805"/>
                  <a:pt x="25" y="9812"/>
                </a:cubicBezTo>
                <a:close/>
                <a:moveTo>
                  <a:pt x="25" y="9987"/>
                </a:moveTo>
                <a:lnTo>
                  <a:pt x="25" y="10062"/>
                </a:lnTo>
                <a:cubicBezTo>
                  <a:pt x="25" y="10069"/>
                  <a:pt x="20" y="10075"/>
                  <a:pt x="13" y="10075"/>
                </a:cubicBezTo>
                <a:cubicBezTo>
                  <a:pt x="6" y="10075"/>
                  <a:pt x="0" y="10069"/>
                  <a:pt x="0" y="10062"/>
                </a:cubicBezTo>
                <a:lnTo>
                  <a:pt x="0" y="9987"/>
                </a:lnTo>
                <a:cubicBezTo>
                  <a:pt x="0" y="9980"/>
                  <a:pt x="6" y="9975"/>
                  <a:pt x="13" y="9975"/>
                </a:cubicBezTo>
                <a:cubicBezTo>
                  <a:pt x="20" y="9975"/>
                  <a:pt x="25" y="9980"/>
                  <a:pt x="25" y="9987"/>
                </a:cubicBezTo>
                <a:close/>
                <a:moveTo>
                  <a:pt x="25" y="10162"/>
                </a:moveTo>
                <a:lnTo>
                  <a:pt x="25" y="10237"/>
                </a:lnTo>
                <a:cubicBezTo>
                  <a:pt x="25" y="10244"/>
                  <a:pt x="20" y="10250"/>
                  <a:pt x="13" y="10250"/>
                </a:cubicBezTo>
                <a:cubicBezTo>
                  <a:pt x="6" y="10250"/>
                  <a:pt x="0" y="10244"/>
                  <a:pt x="0" y="10237"/>
                </a:cubicBezTo>
                <a:lnTo>
                  <a:pt x="0" y="10162"/>
                </a:lnTo>
                <a:cubicBezTo>
                  <a:pt x="0" y="10155"/>
                  <a:pt x="6" y="10150"/>
                  <a:pt x="13" y="10150"/>
                </a:cubicBezTo>
                <a:cubicBezTo>
                  <a:pt x="20" y="10150"/>
                  <a:pt x="25" y="10155"/>
                  <a:pt x="25" y="10162"/>
                </a:cubicBezTo>
                <a:close/>
                <a:moveTo>
                  <a:pt x="25" y="10337"/>
                </a:moveTo>
                <a:lnTo>
                  <a:pt x="25" y="10412"/>
                </a:lnTo>
                <a:cubicBezTo>
                  <a:pt x="25" y="10419"/>
                  <a:pt x="20" y="10425"/>
                  <a:pt x="13" y="10425"/>
                </a:cubicBezTo>
                <a:cubicBezTo>
                  <a:pt x="6" y="10425"/>
                  <a:pt x="0" y="10419"/>
                  <a:pt x="0" y="10412"/>
                </a:cubicBezTo>
                <a:lnTo>
                  <a:pt x="0" y="10337"/>
                </a:lnTo>
                <a:cubicBezTo>
                  <a:pt x="0" y="10330"/>
                  <a:pt x="6" y="10325"/>
                  <a:pt x="13" y="10325"/>
                </a:cubicBezTo>
                <a:cubicBezTo>
                  <a:pt x="20" y="10325"/>
                  <a:pt x="25" y="10330"/>
                  <a:pt x="25" y="10337"/>
                </a:cubicBezTo>
                <a:close/>
                <a:moveTo>
                  <a:pt x="25" y="10512"/>
                </a:moveTo>
                <a:lnTo>
                  <a:pt x="25" y="10587"/>
                </a:lnTo>
                <a:cubicBezTo>
                  <a:pt x="25" y="10594"/>
                  <a:pt x="20" y="10600"/>
                  <a:pt x="13" y="10600"/>
                </a:cubicBezTo>
                <a:cubicBezTo>
                  <a:pt x="6" y="10600"/>
                  <a:pt x="0" y="10594"/>
                  <a:pt x="0" y="10587"/>
                </a:cubicBezTo>
                <a:lnTo>
                  <a:pt x="0" y="10512"/>
                </a:lnTo>
                <a:cubicBezTo>
                  <a:pt x="0" y="10505"/>
                  <a:pt x="6" y="10500"/>
                  <a:pt x="13" y="10500"/>
                </a:cubicBezTo>
                <a:cubicBezTo>
                  <a:pt x="20" y="10500"/>
                  <a:pt x="25" y="10505"/>
                  <a:pt x="25" y="10512"/>
                </a:cubicBezTo>
                <a:close/>
                <a:moveTo>
                  <a:pt x="25" y="10687"/>
                </a:moveTo>
                <a:lnTo>
                  <a:pt x="25" y="10762"/>
                </a:lnTo>
                <a:cubicBezTo>
                  <a:pt x="25" y="10769"/>
                  <a:pt x="20" y="10775"/>
                  <a:pt x="13" y="10775"/>
                </a:cubicBezTo>
                <a:cubicBezTo>
                  <a:pt x="6" y="10775"/>
                  <a:pt x="0" y="10769"/>
                  <a:pt x="0" y="10762"/>
                </a:cubicBezTo>
                <a:lnTo>
                  <a:pt x="0" y="10687"/>
                </a:lnTo>
                <a:cubicBezTo>
                  <a:pt x="0" y="10680"/>
                  <a:pt x="6" y="10675"/>
                  <a:pt x="13" y="10675"/>
                </a:cubicBezTo>
                <a:cubicBezTo>
                  <a:pt x="20" y="10675"/>
                  <a:pt x="25" y="10680"/>
                  <a:pt x="25" y="10687"/>
                </a:cubicBezTo>
                <a:close/>
                <a:moveTo>
                  <a:pt x="25" y="10862"/>
                </a:moveTo>
                <a:lnTo>
                  <a:pt x="25" y="10937"/>
                </a:lnTo>
                <a:cubicBezTo>
                  <a:pt x="25" y="10944"/>
                  <a:pt x="20" y="10950"/>
                  <a:pt x="13" y="10950"/>
                </a:cubicBezTo>
                <a:cubicBezTo>
                  <a:pt x="6" y="10950"/>
                  <a:pt x="0" y="10944"/>
                  <a:pt x="0" y="10937"/>
                </a:cubicBezTo>
                <a:lnTo>
                  <a:pt x="0" y="10862"/>
                </a:lnTo>
                <a:cubicBezTo>
                  <a:pt x="0" y="10855"/>
                  <a:pt x="6" y="10850"/>
                  <a:pt x="13" y="10850"/>
                </a:cubicBezTo>
                <a:cubicBezTo>
                  <a:pt x="20" y="10850"/>
                  <a:pt x="25" y="10855"/>
                  <a:pt x="25" y="10862"/>
                </a:cubicBezTo>
                <a:close/>
                <a:moveTo>
                  <a:pt x="25" y="11037"/>
                </a:moveTo>
                <a:lnTo>
                  <a:pt x="25" y="11112"/>
                </a:lnTo>
                <a:cubicBezTo>
                  <a:pt x="25" y="11119"/>
                  <a:pt x="20" y="11125"/>
                  <a:pt x="13" y="11125"/>
                </a:cubicBezTo>
                <a:cubicBezTo>
                  <a:pt x="6" y="11125"/>
                  <a:pt x="0" y="11119"/>
                  <a:pt x="0" y="11112"/>
                </a:cubicBezTo>
                <a:lnTo>
                  <a:pt x="0" y="11037"/>
                </a:lnTo>
                <a:cubicBezTo>
                  <a:pt x="0" y="11030"/>
                  <a:pt x="6" y="11025"/>
                  <a:pt x="13" y="11025"/>
                </a:cubicBezTo>
                <a:cubicBezTo>
                  <a:pt x="20" y="11025"/>
                  <a:pt x="25" y="11030"/>
                  <a:pt x="25" y="11037"/>
                </a:cubicBezTo>
                <a:close/>
                <a:moveTo>
                  <a:pt x="25" y="11212"/>
                </a:moveTo>
                <a:lnTo>
                  <a:pt x="25" y="11287"/>
                </a:lnTo>
                <a:cubicBezTo>
                  <a:pt x="25" y="11294"/>
                  <a:pt x="20" y="11300"/>
                  <a:pt x="13" y="11300"/>
                </a:cubicBezTo>
                <a:cubicBezTo>
                  <a:pt x="6" y="11300"/>
                  <a:pt x="0" y="11294"/>
                  <a:pt x="0" y="11287"/>
                </a:cubicBezTo>
                <a:lnTo>
                  <a:pt x="0" y="11212"/>
                </a:lnTo>
                <a:cubicBezTo>
                  <a:pt x="0" y="11205"/>
                  <a:pt x="6" y="11200"/>
                  <a:pt x="13" y="11200"/>
                </a:cubicBezTo>
                <a:cubicBezTo>
                  <a:pt x="20" y="11200"/>
                  <a:pt x="25" y="11205"/>
                  <a:pt x="25" y="11212"/>
                </a:cubicBezTo>
                <a:close/>
                <a:moveTo>
                  <a:pt x="25" y="11387"/>
                </a:moveTo>
                <a:lnTo>
                  <a:pt x="25" y="11462"/>
                </a:lnTo>
                <a:cubicBezTo>
                  <a:pt x="25" y="11469"/>
                  <a:pt x="20" y="11475"/>
                  <a:pt x="13" y="11475"/>
                </a:cubicBezTo>
                <a:cubicBezTo>
                  <a:pt x="6" y="11475"/>
                  <a:pt x="0" y="11469"/>
                  <a:pt x="0" y="11462"/>
                </a:cubicBezTo>
                <a:lnTo>
                  <a:pt x="0" y="11387"/>
                </a:lnTo>
                <a:cubicBezTo>
                  <a:pt x="0" y="11380"/>
                  <a:pt x="6" y="11375"/>
                  <a:pt x="13" y="11375"/>
                </a:cubicBezTo>
                <a:cubicBezTo>
                  <a:pt x="20" y="11375"/>
                  <a:pt x="25" y="11380"/>
                  <a:pt x="25" y="11387"/>
                </a:cubicBezTo>
                <a:close/>
                <a:moveTo>
                  <a:pt x="25" y="11562"/>
                </a:moveTo>
                <a:lnTo>
                  <a:pt x="25" y="11637"/>
                </a:lnTo>
                <a:cubicBezTo>
                  <a:pt x="25" y="11644"/>
                  <a:pt x="20" y="11650"/>
                  <a:pt x="13" y="11650"/>
                </a:cubicBezTo>
                <a:cubicBezTo>
                  <a:pt x="6" y="11650"/>
                  <a:pt x="0" y="11644"/>
                  <a:pt x="0" y="11637"/>
                </a:cubicBezTo>
                <a:lnTo>
                  <a:pt x="0" y="11562"/>
                </a:lnTo>
                <a:cubicBezTo>
                  <a:pt x="0" y="11555"/>
                  <a:pt x="6" y="11550"/>
                  <a:pt x="13" y="11550"/>
                </a:cubicBezTo>
                <a:cubicBezTo>
                  <a:pt x="20" y="11550"/>
                  <a:pt x="25" y="11555"/>
                  <a:pt x="25" y="11562"/>
                </a:cubicBezTo>
                <a:close/>
                <a:moveTo>
                  <a:pt x="25" y="11737"/>
                </a:moveTo>
                <a:lnTo>
                  <a:pt x="25" y="11812"/>
                </a:lnTo>
                <a:cubicBezTo>
                  <a:pt x="25" y="11819"/>
                  <a:pt x="20" y="11825"/>
                  <a:pt x="13" y="11825"/>
                </a:cubicBezTo>
                <a:cubicBezTo>
                  <a:pt x="6" y="11825"/>
                  <a:pt x="0" y="11819"/>
                  <a:pt x="0" y="11812"/>
                </a:cubicBezTo>
                <a:lnTo>
                  <a:pt x="0" y="11737"/>
                </a:lnTo>
                <a:cubicBezTo>
                  <a:pt x="0" y="11730"/>
                  <a:pt x="6" y="11725"/>
                  <a:pt x="13" y="11725"/>
                </a:cubicBezTo>
                <a:cubicBezTo>
                  <a:pt x="20" y="11725"/>
                  <a:pt x="25" y="11730"/>
                  <a:pt x="25" y="11737"/>
                </a:cubicBezTo>
                <a:close/>
                <a:moveTo>
                  <a:pt x="25" y="11912"/>
                </a:moveTo>
                <a:lnTo>
                  <a:pt x="25" y="11987"/>
                </a:lnTo>
                <a:cubicBezTo>
                  <a:pt x="25" y="11994"/>
                  <a:pt x="20" y="12000"/>
                  <a:pt x="13" y="12000"/>
                </a:cubicBezTo>
                <a:cubicBezTo>
                  <a:pt x="6" y="12000"/>
                  <a:pt x="0" y="11994"/>
                  <a:pt x="0" y="11987"/>
                </a:cubicBezTo>
                <a:lnTo>
                  <a:pt x="0" y="11912"/>
                </a:lnTo>
                <a:cubicBezTo>
                  <a:pt x="0" y="11905"/>
                  <a:pt x="6" y="11900"/>
                  <a:pt x="13" y="11900"/>
                </a:cubicBezTo>
                <a:cubicBezTo>
                  <a:pt x="20" y="11900"/>
                  <a:pt x="25" y="11905"/>
                  <a:pt x="25" y="11912"/>
                </a:cubicBezTo>
                <a:close/>
                <a:moveTo>
                  <a:pt x="25" y="12087"/>
                </a:moveTo>
                <a:lnTo>
                  <a:pt x="25" y="12162"/>
                </a:lnTo>
                <a:cubicBezTo>
                  <a:pt x="25" y="12169"/>
                  <a:pt x="20" y="12175"/>
                  <a:pt x="13" y="12175"/>
                </a:cubicBezTo>
                <a:cubicBezTo>
                  <a:pt x="6" y="12175"/>
                  <a:pt x="0" y="12169"/>
                  <a:pt x="0" y="12162"/>
                </a:cubicBezTo>
                <a:lnTo>
                  <a:pt x="0" y="12087"/>
                </a:lnTo>
                <a:cubicBezTo>
                  <a:pt x="0" y="12080"/>
                  <a:pt x="6" y="12075"/>
                  <a:pt x="13" y="12075"/>
                </a:cubicBezTo>
                <a:cubicBezTo>
                  <a:pt x="20" y="12075"/>
                  <a:pt x="25" y="12080"/>
                  <a:pt x="25" y="12087"/>
                </a:cubicBezTo>
                <a:close/>
                <a:moveTo>
                  <a:pt x="25" y="12262"/>
                </a:moveTo>
                <a:lnTo>
                  <a:pt x="25" y="12337"/>
                </a:lnTo>
                <a:cubicBezTo>
                  <a:pt x="25" y="12344"/>
                  <a:pt x="20" y="12350"/>
                  <a:pt x="13" y="12350"/>
                </a:cubicBezTo>
                <a:cubicBezTo>
                  <a:pt x="6" y="12350"/>
                  <a:pt x="0" y="12344"/>
                  <a:pt x="0" y="12337"/>
                </a:cubicBezTo>
                <a:lnTo>
                  <a:pt x="0" y="12262"/>
                </a:lnTo>
                <a:cubicBezTo>
                  <a:pt x="0" y="12255"/>
                  <a:pt x="6" y="12250"/>
                  <a:pt x="13" y="12250"/>
                </a:cubicBezTo>
                <a:cubicBezTo>
                  <a:pt x="20" y="12250"/>
                  <a:pt x="25" y="12255"/>
                  <a:pt x="25" y="12262"/>
                </a:cubicBezTo>
                <a:close/>
                <a:moveTo>
                  <a:pt x="25" y="12437"/>
                </a:moveTo>
                <a:lnTo>
                  <a:pt x="25" y="12512"/>
                </a:lnTo>
                <a:cubicBezTo>
                  <a:pt x="25" y="12519"/>
                  <a:pt x="20" y="12525"/>
                  <a:pt x="13" y="12525"/>
                </a:cubicBezTo>
                <a:cubicBezTo>
                  <a:pt x="6" y="12525"/>
                  <a:pt x="0" y="12519"/>
                  <a:pt x="0" y="12512"/>
                </a:cubicBezTo>
                <a:lnTo>
                  <a:pt x="0" y="12437"/>
                </a:lnTo>
                <a:cubicBezTo>
                  <a:pt x="0" y="12430"/>
                  <a:pt x="6" y="12425"/>
                  <a:pt x="13" y="12425"/>
                </a:cubicBezTo>
                <a:cubicBezTo>
                  <a:pt x="20" y="12425"/>
                  <a:pt x="25" y="12430"/>
                  <a:pt x="25" y="12437"/>
                </a:cubicBezTo>
                <a:close/>
                <a:moveTo>
                  <a:pt x="25" y="12612"/>
                </a:moveTo>
                <a:lnTo>
                  <a:pt x="25" y="12687"/>
                </a:lnTo>
                <a:cubicBezTo>
                  <a:pt x="25" y="12694"/>
                  <a:pt x="20" y="12700"/>
                  <a:pt x="13" y="12700"/>
                </a:cubicBezTo>
                <a:cubicBezTo>
                  <a:pt x="6" y="12700"/>
                  <a:pt x="0" y="12694"/>
                  <a:pt x="0" y="12687"/>
                </a:cubicBezTo>
                <a:lnTo>
                  <a:pt x="0" y="12612"/>
                </a:lnTo>
                <a:cubicBezTo>
                  <a:pt x="0" y="12605"/>
                  <a:pt x="6" y="12600"/>
                  <a:pt x="13" y="12600"/>
                </a:cubicBezTo>
                <a:cubicBezTo>
                  <a:pt x="20" y="12600"/>
                  <a:pt x="25" y="12605"/>
                  <a:pt x="25" y="12612"/>
                </a:cubicBezTo>
                <a:close/>
                <a:moveTo>
                  <a:pt x="25" y="12787"/>
                </a:moveTo>
                <a:lnTo>
                  <a:pt x="25" y="12862"/>
                </a:lnTo>
                <a:cubicBezTo>
                  <a:pt x="25" y="12869"/>
                  <a:pt x="20" y="12875"/>
                  <a:pt x="13" y="12875"/>
                </a:cubicBezTo>
                <a:cubicBezTo>
                  <a:pt x="6" y="12875"/>
                  <a:pt x="0" y="12869"/>
                  <a:pt x="0" y="12862"/>
                </a:cubicBezTo>
                <a:lnTo>
                  <a:pt x="0" y="12787"/>
                </a:lnTo>
                <a:cubicBezTo>
                  <a:pt x="0" y="12780"/>
                  <a:pt x="6" y="12775"/>
                  <a:pt x="13" y="12775"/>
                </a:cubicBezTo>
                <a:cubicBezTo>
                  <a:pt x="20" y="12775"/>
                  <a:pt x="25" y="12780"/>
                  <a:pt x="25" y="12787"/>
                </a:cubicBezTo>
                <a:close/>
                <a:moveTo>
                  <a:pt x="25" y="12962"/>
                </a:moveTo>
                <a:lnTo>
                  <a:pt x="25" y="13037"/>
                </a:lnTo>
                <a:cubicBezTo>
                  <a:pt x="25" y="13044"/>
                  <a:pt x="20" y="13050"/>
                  <a:pt x="13" y="13050"/>
                </a:cubicBezTo>
                <a:cubicBezTo>
                  <a:pt x="6" y="13050"/>
                  <a:pt x="0" y="13044"/>
                  <a:pt x="0" y="13037"/>
                </a:cubicBezTo>
                <a:lnTo>
                  <a:pt x="0" y="12962"/>
                </a:lnTo>
                <a:cubicBezTo>
                  <a:pt x="0" y="12955"/>
                  <a:pt x="6" y="12950"/>
                  <a:pt x="13" y="12950"/>
                </a:cubicBezTo>
                <a:cubicBezTo>
                  <a:pt x="20" y="12950"/>
                  <a:pt x="25" y="12955"/>
                  <a:pt x="25" y="12962"/>
                </a:cubicBezTo>
                <a:close/>
                <a:moveTo>
                  <a:pt x="25" y="13137"/>
                </a:moveTo>
                <a:lnTo>
                  <a:pt x="25" y="13212"/>
                </a:lnTo>
                <a:cubicBezTo>
                  <a:pt x="25" y="13219"/>
                  <a:pt x="20" y="13225"/>
                  <a:pt x="13" y="13225"/>
                </a:cubicBezTo>
                <a:cubicBezTo>
                  <a:pt x="6" y="13225"/>
                  <a:pt x="0" y="13219"/>
                  <a:pt x="0" y="13212"/>
                </a:cubicBezTo>
                <a:lnTo>
                  <a:pt x="0" y="13137"/>
                </a:lnTo>
                <a:cubicBezTo>
                  <a:pt x="0" y="13130"/>
                  <a:pt x="6" y="13125"/>
                  <a:pt x="13" y="13125"/>
                </a:cubicBezTo>
                <a:cubicBezTo>
                  <a:pt x="20" y="13125"/>
                  <a:pt x="25" y="13130"/>
                  <a:pt x="25" y="13137"/>
                </a:cubicBezTo>
                <a:close/>
                <a:moveTo>
                  <a:pt x="25" y="13312"/>
                </a:moveTo>
                <a:lnTo>
                  <a:pt x="25" y="13387"/>
                </a:lnTo>
                <a:cubicBezTo>
                  <a:pt x="25" y="13394"/>
                  <a:pt x="20" y="13400"/>
                  <a:pt x="13" y="13400"/>
                </a:cubicBezTo>
                <a:cubicBezTo>
                  <a:pt x="6" y="13400"/>
                  <a:pt x="0" y="13394"/>
                  <a:pt x="0" y="13387"/>
                </a:cubicBezTo>
                <a:lnTo>
                  <a:pt x="0" y="13312"/>
                </a:lnTo>
                <a:cubicBezTo>
                  <a:pt x="0" y="13305"/>
                  <a:pt x="6" y="13300"/>
                  <a:pt x="13" y="13300"/>
                </a:cubicBezTo>
                <a:cubicBezTo>
                  <a:pt x="20" y="13300"/>
                  <a:pt x="25" y="13305"/>
                  <a:pt x="25" y="13312"/>
                </a:cubicBezTo>
                <a:close/>
                <a:moveTo>
                  <a:pt x="25" y="13487"/>
                </a:moveTo>
                <a:lnTo>
                  <a:pt x="25" y="13562"/>
                </a:lnTo>
                <a:cubicBezTo>
                  <a:pt x="25" y="13569"/>
                  <a:pt x="20" y="13575"/>
                  <a:pt x="13" y="13575"/>
                </a:cubicBezTo>
                <a:cubicBezTo>
                  <a:pt x="6" y="13575"/>
                  <a:pt x="0" y="13569"/>
                  <a:pt x="0" y="13562"/>
                </a:cubicBezTo>
                <a:lnTo>
                  <a:pt x="0" y="13487"/>
                </a:lnTo>
                <a:cubicBezTo>
                  <a:pt x="0" y="13480"/>
                  <a:pt x="6" y="13475"/>
                  <a:pt x="13" y="13475"/>
                </a:cubicBezTo>
                <a:cubicBezTo>
                  <a:pt x="20" y="13475"/>
                  <a:pt x="25" y="13480"/>
                  <a:pt x="25" y="13487"/>
                </a:cubicBezTo>
                <a:close/>
                <a:moveTo>
                  <a:pt x="25" y="13662"/>
                </a:moveTo>
                <a:lnTo>
                  <a:pt x="25" y="13737"/>
                </a:lnTo>
                <a:cubicBezTo>
                  <a:pt x="25" y="13744"/>
                  <a:pt x="20" y="13750"/>
                  <a:pt x="13" y="13750"/>
                </a:cubicBezTo>
                <a:cubicBezTo>
                  <a:pt x="6" y="13750"/>
                  <a:pt x="0" y="13744"/>
                  <a:pt x="0" y="13737"/>
                </a:cubicBezTo>
                <a:lnTo>
                  <a:pt x="0" y="13662"/>
                </a:lnTo>
                <a:cubicBezTo>
                  <a:pt x="0" y="13655"/>
                  <a:pt x="6" y="13650"/>
                  <a:pt x="13" y="13650"/>
                </a:cubicBezTo>
                <a:cubicBezTo>
                  <a:pt x="20" y="13650"/>
                  <a:pt x="25" y="13655"/>
                  <a:pt x="25" y="13662"/>
                </a:cubicBezTo>
                <a:close/>
                <a:moveTo>
                  <a:pt x="25" y="13837"/>
                </a:moveTo>
                <a:lnTo>
                  <a:pt x="25" y="13912"/>
                </a:lnTo>
                <a:cubicBezTo>
                  <a:pt x="25" y="13919"/>
                  <a:pt x="20" y="13925"/>
                  <a:pt x="13" y="13925"/>
                </a:cubicBezTo>
                <a:cubicBezTo>
                  <a:pt x="6" y="13925"/>
                  <a:pt x="0" y="13919"/>
                  <a:pt x="0" y="13912"/>
                </a:cubicBezTo>
                <a:lnTo>
                  <a:pt x="0" y="13837"/>
                </a:lnTo>
                <a:cubicBezTo>
                  <a:pt x="0" y="13830"/>
                  <a:pt x="6" y="13825"/>
                  <a:pt x="13" y="13825"/>
                </a:cubicBezTo>
                <a:cubicBezTo>
                  <a:pt x="20" y="13825"/>
                  <a:pt x="25" y="13830"/>
                  <a:pt x="25" y="13837"/>
                </a:cubicBezTo>
                <a:close/>
                <a:moveTo>
                  <a:pt x="25" y="14012"/>
                </a:moveTo>
                <a:lnTo>
                  <a:pt x="25" y="14087"/>
                </a:lnTo>
                <a:cubicBezTo>
                  <a:pt x="25" y="14094"/>
                  <a:pt x="20" y="14100"/>
                  <a:pt x="13" y="14100"/>
                </a:cubicBezTo>
                <a:cubicBezTo>
                  <a:pt x="6" y="14100"/>
                  <a:pt x="0" y="14094"/>
                  <a:pt x="0" y="14087"/>
                </a:cubicBezTo>
                <a:lnTo>
                  <a:pt x="0" y="14012"/>
                </a:lnTo>
                <a:cubicBezTo>
                  <a:pt x="0" y="14005"/>
                  <a:pt x="6" y="14000"/>
                  <a:pt x="13" y="14000"/>
                </a:cubicBezTo>
                <a:cubicBezTo>
                  <a:pt x="20" y="14000"/>
                  <a:pt x="25" y="14005"/>
                  <a:pt x="25" y="14012"/>
                </a:cubicBezTo>
                <a:close/>
                <a:moveTo>
                  <a:pt x="25" y="14187"/>
                </a:moveTo>
                <a:lnTo>
                  <a:pt x="25" y="14262"/>
                </a:lnTo>
                <a:cubicBezTo>
                  <a:pt x="25" y="14269"/>
                  <a:pt x="20" y="14275"/>
                  <a:pt x="13" y="14275"/>
                </a:cubicBezTo>
                <a:cubicBezTo>
                  <a:pt x="6" y="14275"/>
                  <a:pt x="0" y="14269"/>
                  <a:pt x="0" y="14262"/>
                </a:cubicBezTo>
                <a:lnTo>
                  <a:pt x="0" y="14187"/>
                </a:lnTo>
                <a:cubicBezTo>
                  <a:pt x="0" y="14180"/>
                  <a:pt x="6" y="14175"/>
                  <a:pt x="13" y="14175"/>
                </a:cubicBezTo>
                <a:cubicBezTo>
                  <a:pt x="20" y="14175"/>
                  <a:pt x="25" y="14180"/>
                  <a:pt x="25" y="14187"/>
                </a:cubicBezTo>
                <a:close/>
                <a:moveTo>
                  <a:pt x="25" y="14362"/>
                </a:moveTo>
                <a:lnTo>
                  <a:pt x="25" y="14437"/>
                </a:lnTo>
                <a:cubicBezTo>
                  <a:pt x="25" y="14444"/>
                  <a:pt x="20" y="14450"/>
                  <a:pt x="13" y="14450"/>
                </a:cubicBezTo>
                <a:cubicBezTo>
                  <a:pt x="6" y="14450"/>
                  <a:pt x="0" y="14444"/>
                  <a:pt x="0" y="14437"/>
                </a:cubicBezTo>
                <a:lnTo>
                  <a:pt x="0" y="14362"/>
                </a:lnTo>
                <a:cubicBezTo>
                  <a:pt x="0" y="14355"/>
                  <a:pt x="6" y="14350"/>
                  <a:pt x="13" y="14350"/>
                </a:cubicBezTo>
                <a:cubicBezTo>
                  <a:pt x="20" y="14350"/>
                  <a:pt x="25" y="14355"/>
                  <a:pt x="25" y="14362"/>
                </a:cubicBezTo>
                <a:close/>
                <a:moveTo>
                  <a:pt x="25" y="14537"/>
                </a:moveTo>
                <a:lnTo>
                  <a:pt x="25" y="14612"/>
                </a:lnTo>
                <a:cubicBezTo>
                  <a:pt x="25" y="14619"/>
                  <a:pt x="20" y="14625"/>
                  <a:pt x="13" y="14625"/>
                </a:cubicBezTo>
                <a:cubicBezTo>
                  <a:pt x="6" y="14625"/>
                  <a:pt x="0" y="14619"/>
                  <a:pt x="0" y="14612"/>
                </a:cubicBezTo>
                <a:lnTo>
                  <a:pt x="0" y="14537"/>
                </a:lnTo>
                <a:cubicBezTo>
                  <a:pt x="0" y="14530"/>
                  <a:pt x="6" y="14525"/>
                  <a:pt x="13" y="14525"/>
                </a:cubicBezTo>
                <a:cubicBezTo>
                  <a:pt x="20" y="14525"/>
                  <a:pt x="25" y="14530"/>
                  <a:pt x="25" y="14537"/>
                </a:cubicBezTo>
                <a:close/>
                <a:moveTo>
                  <a:pt x="25" y="14712"/>
                </a:moveTo>
                <a:lnTo>
                  <a:pt x="25" y="14787"/>
                </a:lnTo>
                <a:cubicBezTo>
                  <a:pt x="25" y="14794"/>
                  <a:pt x="20" y="14800"/>
                  <a:pt x="13" y="14800"/>
                </a:cubicBezTo>
                <a:cubicBezTo>
                  <a:pt x="6" y="14800"/>
                  <a:pt x="0" y="14794"/>
                  <a:pt x="0" y="14787"/>
                </a:cubicBezTo>
                <a:lnTo>
                  <a:pt x="0" y="14712"/>
                </a:lnTo>
                <a:cubicBezTo>
                  <a:pt x="0" y="14705"/>
                  <a:pt x="6" y="14700"/>
                  <a:pt x="13" y="14700"/>
                </a:cubicBezTo>
                <a:cubicBezTo>
                  <a:pt x="20" y="14700"/>
                  <a:pt x="25" y="14705"/>
                  <a:pt x="25" y="14712"/>
                </a:cubicBezTo>
                <a:close/>
                <a:moveTo>
                  <a:pt x="25" y="14887"/>
                </a:moveTo>
                <a:lnTo>
                  <a:pt x="25" y="14962"/>
                </a:lnTo>
                <a:cubicBezTo>
                  <a:pt x="25" y="14969"/>
                  <a:pt x="20" y="14975"/>
                  <a:pt x="13" y="14975"/>
                </a:cubicBezTo>
                <a:cubicBezTo>
                  <a:pt x="6" y="14975"/>
                  <a:pt x="0" y="14969"/>
                  <a:pt x="0" y="14962"/>
                </a:cubicBezTo>
                <a:lnTo>
                  <a:pt x="0" y="14887"/>
                </a:lnTo>
                <a:cubicBezTo>
                  <a:pt x="0" y="14880"/>
                  <a:pt x="6" y="14875"/>
                  <a:pt x="13" y="14875"/>
                </a:cubicBezTo>
                <a:cubicBezTo>
                  <a:pt x="20" y="14875"/>
                  <a:pt x="25" y="14880"/>
                  <a:pt x="25" y="14887"/>
                </a:cubicBezTo>
                <a:close/>
                <a:moveTo>
                  <a:pt x="25" y="15062"/>
                </a:moveTo>
                <a:lnTo>
                  <a:pt x="25" y="15137"/>
                </a:lnTo>
                <a:cubicBezTo>
                  <a:pt x="25" y="15144"/>
                  <a:pt x="20" y="15150"/>
                  <a:pt x="13" y="15150"/>
                </a:cubicBezTo>
                <a:cubicBezTo>
                  <a:pt x="6" y="15150"/>
                  <a:pt x="0" y="15144"/>
                  <a:pt x="0" y="15137"/>
                </a:cubicBezTo>
                <a:lnTo>
                  <a:pt x="0" y="15062"/>
                </a:lnTo>
                <a:cubicBezTo>
                  <a:pt x="0" y="15055"/>
                  <a:pt x="6" y="15050"/>
                  <a:pt x="13" y="15050"/>
                </a:cubicBezTo>
                <a:cubicBezTo>
                  <a:pt x="20" y="15050"/>
                  <a:pt x="25" y="15055"/>
                  <a:pt x="25" y="15062"/>
                </a:cubicBezTo>
                <a:close/>
                <a:moveTo>
                  <a:pt x="25" y="15237"/>
                </a:moveTo>
                <a:lnTo>
                  <a:pt x="25" y="15312"/>
                </a:lnTo>
                <a:cubicBezTo>
                  <a:pt x="25" y="15319"/>
                  <a:pt x="20" y="15325"/>
                  <a:pt x="13" y="15325"/>
                </a:cubicBezTo>
                <a:cubicBezTo>
                  <a:pt x="6" y="15325"/>
                  <a:pt x="0" y="15319"/>
                  <a:pt x="0" y="15312"/>
                </a:cubicBezTo>
                <a:lnTo>
                  <a:pt x="0" y="15237"/>
                </a:lnTo>
                <a:cubicBezTo>
                  <a:pt x="0" y="15230"/>
                  <a:pt x="6" y="15225"/>
                  <a:pt x="13" y="15225"/>
                </a:cubicBezTo>
                <a:cubicBezTo>
                  <a:pt x="20" y="15225"/>
                  <a:pt x="25" y="15230"/>
                  <a:pt x="25" y="15237"/>
                </a:cubicBezTo>
                <a:close/>
                <a:moveTo>
                  <a:pt x="25" y="15412"/>
                </a:moveTo>
                <a:lnTo>
                  <a:pt x="25" y="15487"/>
                </a:lnTo>
                <a:cubicBezTo>
                  <a:pt x="25" y="15494"/>
                  <a:pt x="20" y="15500"/>
                  <a:pt x="13" y="15500"/>
                </a:cubicBezTo>
                <a:cubicBezTo>
                  <a:pt x="6" y="15500"/>
                  <a:pt x="0" y="15494"/>
                  <a:pt x="0" y="15487"/>
                </a:cubicBezTo>
                <a:lnTo>
                  <a:pt x="0" y="15412"/>
                </a:lnTo>
                <a:cubicBezTo>
                  <a:pt x="0" y="15405"/>
                  <a:pt x="6" y="15400"/>
                  <a:pt x="13" y="15400"/>
                </a:cubicBezTo>
                <a:cubicBezTo>
                  <a:pt x="20" y="15400"/>
                  <a:pt x="25" y="15405"/>
                  <a:pt x="25" y="15412"/>
                </a:cubicBezTo>
                <a:close/>
                <a:moveTo>
                  <a:pt x="25" y="15587"/>
                </a:moveTo>
                <a:lnTo>
                  <a:pt x="25" y="15662"/>
                </a:lnTo>
                <a:cubicBezTo>
                  <a:pt x="25" y="15669"/>
                  <a:pt x="20" y="15675"/>
                  <a:pt x="13" y="15675"/>
                </a:cubicBezTo>
                <a:cubicBezTo>
                  <a:pt x="6" y="15675"/>
                  <a:pt x="0" y="15669"/>
                  <a:pt x="0" y="15662"/>
                </a:cubicBezTo>
                <a:lnTo>
                  <a:pt x="0" y="15587"/>
                </a:lnTo>
                <a:cubicBezTo>
                  <a:pt x="0" y="15580"/>
                  <a:pt x="6" y="15575"/>
                  <a:pt x="13" y="15575"/>
                </a:cubicBezTo>
                <a:cubicBezTo>
                  <a:pt x="20" y="15575"/>
                  <a:pt x="25" y="15580"/>
                  <a:pt x="25" y="15587"/>
                </a:cubicBezTo>
                <a:close/>
                <a:moveTo>
                  <a:pt x="25" y="15762"/>
                </a:moveTo>
                <a:lnTo>
                  <a:pt x="25" y="15837"/>
                </a:lnTo>
                <a:cubicBezTo>
                  <a:pt x="25" y="15844"/>
                  <a:pt x="20" y="15850"/>
                  <a:pt x="13" y="15850"/>
                </a:cubicBezTo>
                <a:cubicBezTo>
                  <a:pt x="6" y="15850"/>
                  <a:pt x="0" y="15844"/>
                  <a:pt x="0" y="15837"/>
                </a:cubicBezTo>
                <a:lnTo>
                  <a:pt x="0" y="15762"/>
                </a:lnTo>
                <a:cubicBezTo>
                  <a:pt x="0" y="15755"/>
                  <a:pt x="6" y="15750"/>
                  <a:pt x="13" y="15750"/>
                </a:cubicBezTo>
                <a:cubicBezTo>
                  <a:pt x="20" y="15750"/>
                  <a:pt x="25" y="15755"/>
                  <a:pt x="25" y="15762"/>
                </a:cubicBezTo>
                <a:close/>
                <a:moveTo>
                  <a:pt x="25" y="15937"/>
                </a:moveTo>
                <a:lnTo>
                  <a:pt x="25" y="16012"/>
                </a:lnTo>
                <a:cubicBezTo>
                  <a:pt x="25" y="16019"/>
                  <a:pt x="20" y="16025"/>
                  <a:pt x="13" y="16025"/>
                </a:cubicBezTo>
                <a:cubicBezTo>
                  <a:pt x="6" y="16025"/>
                  <a:pt x="0" y="16019"/>
                  <a:pt x="0" y="16012"/>
                </a:cubicBezTo>
                <a:lnTo>
                  <a:pt x="0" y="15937"/>
                </a:lnTo>
                <a:cubicBezTo>
                  <a:pt x="0" y="15930"/>
                  <a:pt x="6" y="15925"/>
                  <a:pt x="13" y="15925"/>
                </a:cubicBezTo>
                <a:cubicBezTo>
                  <a:pt x="20" y="15925"/>
                  <a:pt x="25" y="15930"/>
                  <a:pt x="25" y="15937"/>
                </a:cubicBezTo>
                <a:close/>
                <a:moveTo>
                  <a:pt x="25" y="16112"/>
                </a:moveTo>
                <a:lnTo>
                  <a:pt x="25" y="16187"/>
                </a:lnTo>
                <a:cubicBezTo>
                  <a:pt x="25" y="16194"/>
                  <a:pt x="20" y="16200"/>
                  <a:pt x="13" y="16200"/>
                </a:cubicBezTo>
                <a:cubicBezTo>
                  <a:pt x="6" y="16200"/>
                  <a:pt x="0" y="16194"/>
                  <a:pt x="0" y="16187"/>
                </a:cubicBezTo>
                <a:lnTo>
                  <a:pt x="0" y="16112"/>
                </a:lnTo>
                <a:cubicBezTo>
                  <a:pt x="0" y="16105"/>
                  <a:pt x="6" y="16100"/>
                  <a:pt x="13" y="16100"/>
                </a:cubicBezTo>
                <a:cubicBezTo>
                  <a:pt x="20" y="16100"/>
                  <a:pt x="25" y="16105"/>
                  <a:pt x="25" y="16112"/>
                </a:cubicBezTo>
                <a:close/>
                <a:moveTo>
                  <a:pt x="25" y="16287"/>
                </a:moveTo>
                <a:lnTo>
                  <a:pt x="25" y="16362"/>
                </a:lnTo>
                <a:cubicBezTo>
                  <a:pt x="25" y="16369"/>
                  <a:pt x="20" y="16375"/>
                  <a:pt x="13" y="16375"/>
                </a:cubicBezTo>
                <a:cubicBezTo>
                  <a:pt x="6" y="16375"/>
                  <a:pt x="0" y="16369"/>
                  <a:pt x="0" y="16362"/>
                </a:cubicBezTo>
                <a:lnTo>
                  <a:pt x="0" y="16287"/>
                </a:lnTo>
                <a:cubicBezTo>
                  <a:pt x="0" y="16280"/>
                  <a:pt x="6" y="16275"/>
                  <a:pt x="13" y="16275"/>
                </a:cubicBezTo>
                <a:cubicBezTo>
                  <a:pt x="20" y="16275"/>
                  <a:pt x="25" y="16280"/>
                  <a:pt x="25" y="16287"/>
                </a:cubicBezTo>
                <a:close/>
                <a:moveTo>
                  <a:pt x="25" y="16462"/>
                </a:moveTo>
                <a:lnTo>
                  <a:pt x="25" y="16537"/>
                </a:lnTo>
                <a:cubicBezTo>
                  <a:pt x="25" y="16544"/>
                  <a:pt x="20" y="16550"/>
                  <a:pt x="13" y="16550"/>
                </a:cubicBezTo>
                <a:cubicBezTo>
                  <a:pt x="6" y="16550"/>
                  <a:pt x="0" y="16544"/>
                  <a:pt x="0" y="16537"/>
                </a:cubicBezTo>
                <a:lnTo>
                  <a:pt x="0" y="16462"/>
                </a:lnTo>
                <a:cubicBezTo>
                  <a:pt x="0" y="16455"/>
                  <a:pt x="6" y="16450"/>
                  <a:pt x="13" y="16450"/>
                </a:cubicBezTo>
                <a:cubicBezTo>
                  <a:pt x="20" y="16450"/>
                  <a:pt x="25" y="16455"/>
                  <a:pt x="25" y="16462"/>
                </a:cubicBezTo>
                <a:close/>
                <a:moveTo>
                  <a:pt x="25" y="16637"/>
                </a:moveTo>
                <a:lnTo>
                  <a:pt x="25" y="16712"/>
                </a:lnTo>
                <a:cubicBezTo>
                  <a:pt x="25" y="16719"/>
                  <a:pt x="20" y="16725"/>
                  <a:pt x="13" y="16725"/>
                </a:cubicBezTo>
                <a:cubicBezTo>
                  <a:pt x="6" y="16725"/>
                  <a:pt x="0" y="16719"/>
                  <a:pt x="0" y="16712"/>
                </a:cubicBezTo>
                <a:lnTo>
                  <a:pt x="0" y="16637"/>
                </a:lnTo>
                <a:cubicBezTo>
                  <a:pt x="0" y="16630"/>
                  <a:pt x="6" y="16625"/>
                  <a:pt x="13" y="16625"/>
                </a:cubicBezTo>
                <a:cubicBezTo>
                  <a:pt x="20" y="16625"/>
                  <a:pt x="25" y="16630"/>
                  <a:pt x="25" y="16637"/>
                </a:cubicBezTo>
                <a:close/>
                <a:moveTo>
                  <a:pt x="25" y="16812"/>
                </a:moveTo>
                <a:lnTo>
                  <a:pt x="25" y="16887"/>
                </a:lnTo>
                <a:cubicBezTo>
                  <a:pt x="25" y="16894"/>
                  <a:pt x="20" y="16900"/>
                  <a:pt x="13" y="16900"/>
                </a:cubicBezTo>
                <a:cubicBezTo>
                  <a:pt x="6" y="16900"/>
                  <a:pt x="0" y="16894"/>
                  <a:pt x="0" y="16887"/>
                </a:cubicBezTo>
                <a:lnTo>
                  <a:pt x="0" y="16812"/>
                </a:lnTo>
                <a:cubicBezTo>
                  <a:pt x="0" y="16805"/>
                  <a:pt x="6" y="16800"/>
                  <a:pt x="13" y="16800"/>
                </a:cubicBezTo>
                <a:cubicBezTo>
                  <a:pt x="20" y="16800"/>
                  <a:pt x="25" y="16805"/>
                  <a:pt x="25" y="16812"/>
                </a:cubicBezTo>
                <a:close/>
                <a:moveTo>
                  <a:pt x="25" y="16987"/>
                </a:moveTo>
                <a:lnTo>
                  <a:pt x="25" y="17062"/>
                </a:lnTo>
                <a:cubicBezTo>
                  <a:pt x="25" y="17069"/>
                  <a:pt x="20" y="17075"/>
                  <a:pt x="13" y="17075"/>
                </a:cubicBezTo>
                <a:cubicBezTo>
                  <a:pt x="6" y="17075"/>
                  <a:pt x="0" y="17069"/>
                  <a:pt x="0" y="17062"/>
                </a:cubicBezTo>
                <a:lnTo>
                  <a:pt x="0" y="16987"/>
                </a:lnTo>
                <a:cubicBezTo>
                  <a:pt x="0" y="16980"/>
                  <a:pt x="6" y="16975"/>
                  <a:pt x="13" y="16975"/>
                </a:cubicBezTo>
                <a:cubicBezTo>
                  <a:pt x="20" y="16975"/>
                  <a:pt x="25" y="16980"/>
                  <a:pt x="25" y="16987"/>
                </a:cubicBezTo>
                <a:close/>
                <a:moveTo>
                  <a:pt x="25" y="17162"/>
                </a:moveTo>
                <a:lnTo>
                  <a:pt x="25" y="17237"/>
                </a:lnTo>
                <a:cubicBezTo>
                  <a:pt x="25" y="17244"/>
                  <a:pt x="20" y="17250"/>
                  <a:pt x="13" y="17250"/>
                </a:cubicBezTo>
                <a:cubicBezTo>
                  <a:pt x="6" y="17250"/>
                  <a:pt x="0" y="17244"/>
                  <a:pt x="0" y="17237"/>
                </a:cubicBezTo>
                <a:lnTo>
                  <a:pt x="0" y="17162"/>
                </a:lnTo>
                <a:cubicBezTo>
                  <a:pt x="0" y="17155"/>
                  <a:pt x="6" y="17150"/>
                  <a:pt x="13" y="17150"/>
                </a:cubicBezTo>
                <a:cubicBezTo>
                  <a:pt x="20" y="17150"/>
                  <a:pt x="25" y="17155"/>
                  <a:pt x="25" y="17162"/>
                </a:cubicBezTo>
                <a:close/>
                <a:moveTo>
                  <a:pt x="25" y="17337"/>
                </a:moveTo>
                <a:lnTo>
                  <a:pt x="25" y="17412"/>
                </a:lnTo>
                <a:cubicBezTo>
                  <a:pt x="25" y="17419"/>
                  <a:pt x="20" y="17425"/>
                  <a:pt x="13" y="17425"/>
                </a:cubicBezTo>
                <a:cubicBezTo>
                  <a:pt x="6" y="17425"/>
                  <a:pt x="0" y="17419"/>
                  <a:pt x="0" y="17412"/>
                </a:cubicBezTo>
                <a:lnTo>
                  <a:pt x="0" y="17337"/>
                </a:lnTo>
                <a:cubicBezTo>
                  <a:pt x="0" y="17330"/>
                  <a:pt x="6" y="17325"/>
                  <a:pt x="13" y="17325"/>
                </a:cubicBezTo>
                <a:cubicBezTo>
                  <a:pt x="20" y="17325"/>
                  <a:pt x="25" y="17330"/>
                  <a:pt x="25" y="17337"/>
                </a:cubicBezTo>
                <a:close/>
                <a:moveTo>
                  <a:pt x="25" y="17512"/>
                </a:moveTo>
                <a:lnTo>
                  <a:pt x="25" y="17587"/>
                </a:lnTo>
                <a:cubicBezTo>
                  <a:pt x="25" y="17594"/>
                  <a:pt x="20" y="17600"/>
                  <a:pt x="13" y="17600"/>
                </a:cubicBezTo>
                <a:cubicBezTo>
                  <a:pt x="6" y="17600"/>
                  <a:pt x="0" y="17594"/>
                  <a:pt x="0" y="17587"/>
                </a:cubicBezTo>
                <a:lnTo>
                  <a:pt x="0" y="17512"/>
                </a:lnTo>
                <a:cubicBezTo>
                  <a:pt x="0" y="17505"/>
                  <a:pt x="6" y="17500"/>
                  <a:pt x="13" y="17500"/>
                </a:cubicBezTo>
                <a:cubicBezTo>
                  <a:pt x="20" y="17500"/>
                  <a:pt x="25" y="17505"/>
                  <a:pt x="25" y="17512"/>
                </a:cubicBezTo>
                <a:close/>
                <a:moveTo>
                  <a:pt x="25" y="17687"/>
                </a:moveTo>
                <a:lnTo>
                  <a:pt x="25" y="17762"/>
                </a:lnTo>
                <a:cubicBezTo>
                  <a:pt x="25" y="17769"/>
                  <a:pt x="20" y="17775"/>
                  <a:pt x="13" y="17775"/>
                </a:cubicBezTo>
                <a:cubicBezTo>
                  <a:pt x="6" y="17775"/>
                  <a:pt x="0" y="17769"/>
                  <a:pt x="0" y="17762"/>
                </a:cubicBezTo>
                <a:lnTo>
                  <a:pt x="0" y="17687"/>
                </a:lnTo>
                <a:cubicBezTo>
                  <a:pt x="0" y="17680"/>
                  <a:pt x="6" y="17675"/>
                  <a:pt x="13" y="17675"/>
                </a:cubicBezTo>
                <a:cubicBezTo>
                  <a:pt x="20" y="17675"/>
                  <a:pt x="25" y="17680"/>
                  <a:pt x="25" y="17687"/>
                </a:cubicBezTo>
                <a:close/>
                <a:moveTo>
                  <a:pt x="25" y="17862"/>
                </a:moveTo>
                <a:lnTo>
                  <a:pt x="25" y="17937"/>
                </a:lnTo>
                <a:cubicBezTo>
                  <a:pt x="25" y="17944"/>
                  <a:pt x="20" y="17950"/>
                  <a:pt x="13" y="17950"/>
                </a:cubicBezTo>
                <a:cubicBezTo>
                  <a:pt x="6" y="17950"/>
                  <a:pt x="0" y="17944"/>
                  <a:pt x="0" y="17937"/>
                </a:cubicBezTo>
                <a:lnTo>
                  <a:pt x="0" y="17862"/>
                </a:lnTo>
                <a:cubicBezTo>
                  <a:pt x="0" y="17855"/>
                  <a:pt x="6" y="17850"/>
                  <a:pt x="13" y="17850"/>
                </a:cubicBezTo>
                <a:cubicBezTo>
                  <a:pt x="20" y="17850"/>
                  <a:pt x="25" y="17855"/>
                  <a:pt x="25" y="17862"/>
                </a:cubicBezTo>
                <a:close/>
                <a:moveTo>
                  <a:pt x="25" y="18037"/>
                </a:moveTo>
                <a:lnTo>
                  <a:pt x="25" y="18112"/>
                </a:lnTo>
                <a:cubicBezTo>
                  <a:pt x="25" y="18119"/>
                  <a:pt x="20" y="18125"/>
                  <a:pt x="13" y="18125"/>
                </a:cubicBezTo>
                <a:cubicBezTo>
                  <a:pt x="6" y="18125"/>
                  <a:pt x="0" y="18119"/>
                  <a:pt x="0" y="18112"/>
                </a:cubicBezTo>
                <a:lnTo>
                  <a:pt x="0" y="18037"/>
                </a:lnTo>
                <a:cubicBezTo>
                  <a:pt x="0" y="18030"/>
                  <a:pt x="6" y="18025"/>
                  <a:pt x="13" y="18025"/>
                </a:cubicBezTo>
                <a:cubicBezTo>
                  <a:pt x="20" y="18025"/>
                  <a:pt x="25" y="18030"/>
                  <a:pt x="25" y="18037"/>
                </a:cubicBezTo>
                <a:close/>
                <a:moveTo>
                  <a:pt x="25" y="18212"/>
                </a:moveTo>
                <a:lnTo>
                  <a:pt x="25" y="18287"/>
                </a:lnTo>
                <a:cubicBezTo>
                  <a:pt x="25" y="18294"/>
                  <a:pt x="20" y="18300"/>
                  <a:pt x="13" y="18300"/>
                </a:cubicBezTo>
                <a:cubicBezTo>
                  <a:pt x="6" y="18300"/>
                  <a:pt x="0" y="18294"/>
                  <a:pt x="0" y="18287"/>
                </a:cubicBezTo>
                <a:lnTo>
                  <a:pt x="0" y="18212"/>
                </a:lnTo>
                <a:cubicBezTo>
                  <a:pt x="0" y="18205"/>
                  <a:pt x="6" y="18200"/>
                  <a:pt x="13" y="18200"/>
                </a:cubicBezTo>
                <a:cubicBezTo>
                  <a:pt x="20" y="18200"/>
                  <a:pt x="25" y="18205"/>
                  <a:pt x="25" y="18212"/>
                </a:cubicBezTo>
                <a:close/>
                <a:moveTo>
                  <a:pt x="25" y="18387"/>
                </a:moveTo>
                <a:lnTo>
                  <a:pt x="25" y="18462"/>
                </a:lnTo>
                <a:cubicBezTo>
                  <a:pt x="25" y="18469"/>
                  <a:pt x="20" y="18475"/>
                  <a:pt x="13" y="18475"/>
                </a:cubicBezTo>
                <a:cubicBezTo>
                  <a:pt x="6" y="18475"/>
                  <a:pt x="0" y="18469"/>
                  <a:pt x="0" y="18462"/>
                </a:cubicBezTo>
                <a:lnTo>
                  <a:pt x="0" y="18387"/>
                </a:lnTo>
                <a:cubicBezTo>
                  <a:pt x="0" y="18380"/>
                  <a:pt x="6" y="18375"/>
                  <a:pt x="13" y="18375"/>
                </a:cubicBezTo>
                <a:cubicBezTo>
                  <a:pt x="20" y="18375"/>
                  <a:pt x="25" y="18380"/>
                  <a:pt x="25" y="18387"/>
                </a:cubicBezTo>
                <a:close/>
                <a:moveTo>
                  <a:pt x="25" y="18562"/>
                </a:moveTo>
                <a:lnTo>
                  <a:pt x="25" y="18637"/>
                </a:lnTo>
                <a:cubicBezTo>
                  <a:pt x="25" y="18644"/>
                  <a:pt x="20" y="18650"/>
                  <a:pt x="13" y="18650"/>
                </a:cubicBezTo>
                <a:cubicBezTo>
                  <a:pt x="6" y="18650"/>
                  <a:pt x="0" y="18644"/>
                  <a:pt x="0" y="18637"/>
                </a:cubicBezTo>
                <a:lnTo>
                  <a:pt x="0" y="18562"/>
                </a:lnTo>
                <a:cubicBezTo>
                  <a:pt x="0" y="18555"/>
                  <a:pt x="6" y="18550"/>
                  <a:pt x="13" y="18550"/>
                </a:cubicBezTo>
                <a:cubicBezTo>
                  <a:pt x="20" y="18550"/>
                  <a:pt x="25" y="18555"/>
                  <a:pt x="25" y="18562"/>
                </a:cubicBezTo>
                <a:close/>
                <a:moveTo>
                  <a:pt x="25" y="18737"/>
                </a:moveTo>
                <a:lnTo>
                  <a:pt x="25" y="18812"/>
                </a:lnTo>
                <a:cubicBezTo>
                  <a:pt x="25" y="18819"/>
                  <a:pt x="20" y="18825"/>
                  <a:pt x="13" y="18825"/>
                </a:cubicBezTo>
                <a:cubicBezTo>
                  <a:pt x="6" y="18825"/>
                  <a:pt x="0" y="18819"/>
                  <a:pt x="0" y="18812"/>
                </a:cubicBezTo>
                <a:lnTo>
                  <a:pt x="0" y="18737"/>
                </a:lnTo>
                <a:cubicBezTo>
                  <a:pt x="0" y="18730"/>
                  <a:pt x="6" y="18725"/>
                  <a:pt x="13" y="18725"/>
                </a:cubicBezTo>
                <a:cubicBezTo>
                  <a:pt x="20" y="18725"/>
                  <a:pt x="25" y="18730"/>
                  <a:pt x="25" y="18737"/>
                </a:cubicBezTo>
                <a:close/>
                <a:moveTo>
                  <a:pt x="25" y="18912"/>
                </a:moveTo>
                <a:lnTo>
                  <a:pt x="25" y="18987"/>
                </a:lnTo>
                <a:cubicBezTo>
                  <a:pt x="25" y="18994"/>
                  <a:pt x="20" y="19000"/>
                  <a:pt x="13" y="19000"/>
                </a:cubicBezTo>
                <a:cubicBezTo>
                  <a:pt x="6" y="19000"/>
                  <a:pt x="0" y="18994"/>
                  <a:pt x="0" y="18987"/>
                </a:cubicBezTo>
                <a:lnTo>
                  <a:pt x="0" y="18912"/>
                </a:lnTo>
                <a:cubicBezTo>
                  <a:pt x="0" y="18905"/>
                  <a:pt x="6" y="18900"/>
                  <a:pt x="13" y="18900"/>
                </a:cubicBezTo>
                <a:cubicBezTo>
                  <a:pt x="20" y="18900"/>
                  <a:pt x="25" y="18905"/>
                  <a:pt x="25" y="18912"/>
                </a:cubicBezTo>
                <a:close/>
                <a:moveTo>
                  <a:pt x="25" y="19087"/>
                </a:moveTo>
                <a:lnTo>
                  <a:pt x="25" y="19162"/>
                </a:lnTo>
                <a:cubicBezTo>
                  <a:pt x="25" y="19169"/>
                  <a:pt x="20" y="19175"/>
                  <a:pt x="13" y="19175"/>
                </a:cubicBezTo>
                <a:cubicBezTo>
                  <a:pt x="6" y="19175"/>
                  <a:pt x="0" y="19169"/>
                  <a:pt x="0" y="19162"/>
                </a:cubicBezTo>
                <a:lnTo>
                  <a:pt x="0" y="19087"/>
                </a:lnTo>
                <a:cubicBezTo>
                  <a:pt x="0" y="19080"/>
                  <a:pt x="6" y="19075"/>
                  <a:pt x="13" y="19075"/>
                </a:cubicBezTo>
                <a:cubicBezTo>
                  <a:pt x="20" y="19075"/>
                  <a:pt x="25" y="19080"/>
                  <a:pt x="25" y="19087"/>
                </a:cubicBezTo>
                <a:close/>
                <a:moveTo>
                  <a:pt x="25" y="19262"/>
                </a:moveTo>
                <a:lnTo>
                  <a:pt x="25" y="19337"/>
                </a:lnTo>
                <a:cubicBezTo>
                  <a:pt x="25" y="19344"/>
                  <a:pt x="20" y="19350"/>
                  <a:pt x="13" y="19350"/>
                </a:cubicBezTo>
                <a:cubicBezTo>
                  <a:pt x="6" y="19350"/>
                  <a:pt x="0" y="19344"/>
                  <a:pt x="0" y="19337"/>
                </a:cubicBezTo>
                <a:lnTo>
                  <a:pt x="0" y="19262"/>
                </a:lnTo>
                <a:cubicBezTo>
                  <a:pt x="0" y="19255"/>
                  <a:pt x="6" y="19250"/>
                  <a:pt x="13" y="19250"/>
                </a:cubicBezTo>
                <a:cubicBezTo>
                  <a:pt x="20" y="19250"/>
                  <a:pt x="25" y="19255"/>
                  <a:pt x="25" y="19262"/>
                </a:cubicBezTo>
                <a:close/>
                <a:moveTo>
                  <a:pt x="25" y="19437"/>
                </a:moveTo>
                <a:lnTo>
                  <a:pt x="25" y="19512"/>
                </a:lnTo>
                <a:cubicBezTo>
                  <a:pt x="25" y="19519"/>
                  <a:pt x="20" y="19525"/>
                  <a:pt x="13" y="19525"/>
                </a:cubicBezTo>
                <a:cubicBezTo>
                  <a:pt x="6" y="19525"/>
                  <a:pt x="0" y="19519"/>
                  <a:pt x="0" y="19512"/>
                </a:cubicBezTo>
                <a:lnTo>
                  <a:pt x="0" y="19437"/>
                </a:lnTo>
                <a:cubicBezTo>
                  <a:pt x="0" y="19430"/>
                  <a:pt x="6" y="19425"/>
                  <a:pt x="13" y="19425"/>
                </a:cubicBezTo>
                <a:cubicBezTo>
                  <a:pt x="20" y="19425"/>
                  <a:pt x="25" y="19430"/>
                  <a:pt x="25" y="19437"/>
                </a:cubicBezTo>
                <a:close/>
                <a:moveTo>
                  <a:pt x="25" y="19612"/>
                </a:moveTo>
                <a:lnTo>
                  <a:pt x="25" y="19687"/>
                </a:lnTo>
                <a:cubicBezTo>
                  <a:pt x="25" y="19694"/>
                  <a:pt x="20" y="19700"/>
                  <a:pt x="13" y="19700"/>
                </a:cubicBezTo>
                <a:cubicBezTo>
                  <a:pt x="6" y="19700"/>
                  <a:pt x="0" y="19694"/>
                  <a:pt x="0" y="19687"/>
                </a:cubicBezTo>
                <a:lnTo>
                  <a:pt x="0" y="19612"/>
                </a:lnTo>
                <a:cubicBezTo>
                  <a:pt x="0" y="19605"/>
                  <a:pt x="6" y="19600"/>
                  <a:pt x="13" y="19600"/>
                </a:cubicBezTo>
                <a:cubicBezTo>
                  <a:pt x="20" y="19600"/>
                  <a:pt x="25" y="19605"/>
                  <a:pt x="25" y="19612"/>
                </a:cubicBezTo>
                <a:close/>
                <a:moveTo>
                  <a:pt x="25" y="19787"/>
                </a:moveTo>
                <a:lnTo>
                  <a:pt x="25" y="19862"/>
                </a:lnTo>
                <a:cubicBezTo>
                  <a:pt x="25" y="19869"/>
                  <a:pt x="20" y="19875"/>
                  <a:pt x="13" y="19875"/>
                </a:cubicBezTo>
                <a:cubicBezTo>
                  <a:pt x="6" y="19875"/>
                  <a:pt x="0" y="19869"/>
                  <a:pt x="0" y="19862"/>
                </a:cubicBezTo>
                <a:lnTo>
                  <a:pt x="0" y="19787"/>
                </a:lnTo>
                <a:cubicBezTo>
                  <a:pt x="0" y="19780"/>
                  <a:pt x="6" y="19775"/>
                  <a:pt x="13" y="19775"/>
                </a:cubicBezTo>
                <a:cubicBezTo>
                  <a:pt x="20" y="19775"/>
                  <a:pt x="25" y="19780"/>
                  <a:pt x="25" y="19787"/>
                </a:cubicBezTo>
                <a:close/>
                <a:moveTo>
                  <a:pt x="25" y="19962"/>
                </a:moveTo>
                <a:lnTo>
                  <a:pt x="25" y="20037"/>
                </a:lnTo>
                <a:cubicBezTo>
                  <a:pt x="25" y="20044"/>
                  <a:pt x="20" y="20050"/>
                  <a:pt x="13" y="20050"/>
                </a:cubicBezTo>
                <a:cubicBezTo>
                  <a:pt x="6" y="20050"/>
                  <a:pt x="0" y="20044"/>
                  <a:pt x="0" y="20037"/>
                </a:cubicBezTo>
                <a:lnTo>
                  <a:pt x="0" y="19962"/>
                </a:lnTo>
                <a:cubicBezTo>
                  <a:pt x="0" y="19955"/>
                  <a:pt x="6" y="19950"/>
                  <a:pt x="13" y="19950"/>
                </a:cubicBezTo>
                <a:cubicBezTo>
                  <a:pt x="20" y="19950"/>
                  <a:pt x="25" y="19955"/>
                  <a:pt x="25" y="19962"/>
                </a:cubicBezTo>
                <a:close/>
                <a:moveTo>
                  <a:pt x="25" y="20137"/>
                </a:moveTo>
                <a:lnTo>
                  <a:pt x="25" y="20212"/>
                </a:lnTo>
                <a:cubicBezTo>
                  <a:pt x="25" y="20219"/>
                  <a:pt x="20" y="20225"/>
                  <a:pt x="13" y="20225"/>
                </a:cubicBezTo>
                <a:cubicBezTo>
                  <a:pt x="6" y="20225"/>
                  <a:pt x="0" y="20219"/>
                  <a:pt x="0" y="20212"/>
                </a:cubicBezTo>
                <a:lnTo>
                  <a:pt x="0" y="20137"/>
                </a:lnTo>
                <a:cubicBezTo>
                  <a:pt x="0" y="20130"/>
                  <a:pt x="6" y="20125"/>
                  <a:pt x="13" y="20125"/>
                </a:cubicBezTo>
                <a:cubicBezTo>
                  <a:pt x="20" y="20125"/>
                  <a:pt x="25" y="20130"/>
                  <a:pt x="25" y="20137"/>
                </a:cubicBezTo>
                <a:close/>
                <a:moveTo>
                  <a:pt x="25" y="20312"/>
                </a:moveTo>
                <a:lnTo>
                  <a:pt x="25" y="20387"/>
                </a:lnTo>
                <a:cubicBezTo>
                  <a:pt x="25" y="20394"/>
                  <a:pt x="20" y="20400"/>
                  <a:pt x="13" y="20400"/>
                </a:cubicBezTo>
                <a:cubicBezTo>
                  <a:pt x="6" y="20400"/>
                  <a:pt x="0" y="20394"/>
                  <a:pt x="0" y="20387"/>
                </a:cubicBezTo>
                <a:lnTo>
                  <a:pt x="0" y="20312"/>
                </a:lnTo>
                <a:cubicBezTo>
                  <a:pt x="0" y="20305"/>
                  <a:pt x="6" y="20300"/>
                  <a:pt x="13" y="20300"/>
                </a:cubicBezTo>
                <a:cubicBezTo>
                  <a:pt x="20" y="20300"/>
                  <a:pt x="25" y="20305"/>
                  <a:pt x="25" y="20312"/>
                </a:cubicBezTo>
                <a:close/>
                <a:moveTo>
                  <a:pt x="25" y="20487"/>
                </a:moveTo>
                <a:lnTo>
                  <a:pt x="25" y="20562"/>
                </a:lnTo>
                <a:cubicBezTo>
                  <a:pt x="25" y="20569"/>
                  <a:pt x="20" y="20575"/>
                  <a:pt x="13" y="20575"/>
                </a:cubicBezTo>
                <a:cubicBezTo>
                  <a:pt x="6" y="20575"/>
                  <a:pt x="0" y="20569"/>
                  <a:pt x="0" y="20562"/>
                </a:cubicBezTo>
                <a:lnTo>
                  <a:pt x="0" y="20487"/>
                </a:lnTo>
                <a:cubicBezTo>
                  <a:pt x="0" y="20480"/>
                  <a:pt x="6" y="20475"/>
                  <a:pt x="13" y="20475"/>
                </a:cubicBezTo>
                <a:cubicBezTo>
                  <a:pt x="20" y="20475"/>
                  <a:pt x="25" y="20480"/>
                  <a:pt x="25" y="20487"/>
                </a:cubicBezTo>
                <a:close/>
                <a:moveTo>
                  <a:pt x="25" y="20662"/>
                </a:moveTo>
                <a:lnTo>
                  <a:pt x="25" y="20737"/>
                </a:lnTo>
                <a:cubicBezTo>
                  <a:pt x="25" y="20744"/>
                  <a:pt x="20" y="20750"/>
                  <a:pt x="13" y="20750"/>
                </a:cubicBezTo>
                <a:cubicBezTo>
                  <a:pt x="6" y="20750"/>
                  <a:pt x="0" y="20744"/>
                  <a:pt x="0" y="20737"/>
                </a:cubicBezTo>
                <a:lnTo>
                  <a:pt x="0" y="20662"/>
                </a:lnTo>
                <a:cubicBezTo>
                  <a:pt x="0" y="20655"/>
                  <a:pt x="6" y="20650"/>
                  <a:pt x="13" y="20650"/>
                </a:cubicBezTo>
                <a:cubicBezTo>
                  <a:pt x="20" y="20650"/>
                  <a:pt x="25" y="20655"/>
                  <a:pt x="25" y="20662"/>
                </a:cubicBezTo>
                <a:close/>
                <a:moveTo>
                  <a:pt x="25" y="20837"/>
                </a:moveTo>
                <a:lnTo>
                  <a:pt x="25" y="20912"/>
                </a:lnTo>
                <a:cubicBezTo>
                  <a:pt x="25" y="20919"/>
                  <a:pt x="20" y="20925"/>
                  <a:pt x="13" y="20925"/>
                </a:cubicBezTo>
                <a:cubicBezTo>
                  <a:pt x="6" y="20925"/>
                  <a:pt x="0" y="20919"/>
                  <a:pt x="0" y="20912"/>
                </a:cubicBezTo>
                <a:lnTo>
                  <a:pt x="0" y="20837"/>
                </a:lnTo>
                <a:cubicBezTo>
                  <a:pt x="0" y="20830"/>
                  <a:pt x="6" y="20825"/>
                  <a:pt x="13" y="20825"/>
                </a:cubicBezTo>
                <a:cubicBezTo>
                  <a:pt x="20" y="20825"/>
                  <a:pt x="25" y="20830"/>
                  <a:pt x="25" y="20837"/>
                </a:cubicBezTo>
                <a:close/>
                <a:moveTo>
                  <a:pt x="25" y="21012"/>
                </a:moveTo>
                <a:lnTo>
                  <a:pt x="25" y="21087"/>
                </a:lnTo>
                <a:cubicBezTo>
                  <a:pt x="25" y="21094"/>
                  <a:pt x="20" y="21100"/>
                  <a:pt x="13" y="21100"/>
                </a:cubicBezTo>
                <a:cubicBezTo>
                  <a:pt x="6" y="21100"/>
                  <a:pt x="0" y="21094"/>
                  <a:pt x="0" y="21087"/>
                </a:cubicBezTo>
                <a:lnTo>
                  <a:pt x="0" y="21012"/>
                </a:lnTo>
                <a:cubicBezTo>
                  <a:pt x="0" y="21005"/>
                  <a:pt x="6" y="21000"/>
                  <a:pt x="13" y="21000"/>
                </a:cubicBezTo>
                <a:cubicBezTo>
                  <a:pt x="20" y="21000"/>
                  <a:pt x="25" y="21005"/>
                  <a:pt x="25" y="21012"/>
                </a:cubicBezTo>
                <a:close/>
                <a:moveTo>
                  <a:pt x="25" y="21187"/>
                </a:moveTo>
                <a:lnTo>
                  <a:pt x="25" y="21262"/>
                </a:lnTo>
                <a:cubicBezTo>
                  <a:pt x="25" y="21269"/>
                  <a:pt x="20" y="21275"/>
                  <a:pt x="13" y="21275"/>
                </a:cubicBezTo>
                <a:cubicBezTo>
                  <a:pt x="6" y="21275"/>
                  <a:pt x="0" y="21269"/>
                  <a:pt x="0" y="21262"/>
                </a:cubicBezTo>
                <a:lnTo>
                  <a:pt x="0" y="21187"/>
                </a:lnTo>
                <a:cubicBezTo>
                  <a:pt x="0" y="21180"/>
                  <a:pt x="6" y="21175"/>
                  <a:pt x="13" y="21175"/>
                </a:cubicBezTo>
                <a:cubicBezTo>
                  <a:pt x="20" y="21175"/>
                  <a:pt x="25" y="21180"/>
                  <a:pt x="25" y="21187"/>
                </a:cubicBezTo>
                <a:close/>
                <a:moveTo>
                  <a:pt x="25" y="21362"/>
                </a:moveTo>
                <a:lnTo>
                  <a:pt x="25" y="21437"/>
                </a:lnTo>
                <a:cubicBezTo>
                  <a:pt x="25" y="21444"/>
                  <a:pt x="20" y="21450"/>
                  <a:pt x="13" y="21450"/>
                </a:cubicBezTo>
                <a:cubicBezTo>
                  <a:pt x="6" y="21450"/>
                  <a:pt x="0" y="21444"/>
                  <a:pt x="0" y="21437"/>
                </a:cubicBezTo>
                <a:lnTo>
                  <a:pt x="0" y="21362"/>
                </a:lnTo>
                <a:cubicBezTo>
                  <a:pt x="0" y="21355"/>
                  <a:pt x="6" y="21350"/>
                  <a:pt x="13" y="21350"/>
                </a:cubicBezTo>
                <a:cubicBezTo>
                  <a:pt x="20" y="21350"/>
                  <a:pt x="25" y="21355"/>
                  <a:pt x="25" y="21362"/>
                </a:cubicBezTo>
                <a:close/>
                <a:moveTo>
                  <a:pt x="25" y="21537"/>
                </a:moveTo>
                <a:lnTo>
                  <a:pt x="25" y="21612"/>
                </a:lnTo>
                <a:cubicBezTo>
                  <a:pt x="25" y="21619"/>
                  <a:pt x="20" y="21625"/>
                  <a:pt x="13" y="21625"/>
                </a:cubicBezTo>
                <a:cubicBezTo>
                  <a:pt x="6" y="21625"/>
                  <a:pt x="0" y="21619"/>
                  <a:pt x="0" y="21612"/>
                </a:cubicBezTo>
                <a:lnTo>
                  <a:pt x="0" y="21537"/>
                </a:lnTo>
                <a:cubicBezTo>
                  <a:pt x="0" y="21530"/>
                  <a:pt x="6" y="21525"/>
                  <a:pt x="13" y="21525"/>
                </a:cubicBezTo>
                <a:cubicBezTo>
                  <a:pt x="20" y="21525"/>
                  <a:pt x="25" y="21530"/>
                  <a:pt x="25" y="21537"/>
                </a:cubicBezTo>
                <a:close/>
                <a:moveTo>
                  <a:pt x="25" y="21712"/>
                </a:moveTo>
                <a:lnTo>
                  <a:pt x="25" y="21787"/>
                </a:lnTo>
                <a:cubicBezTo>
                  <a:pt x="25" y="21794"/>
                  <a:pt x="20" y="21800"/>
                  <a:pt x="13" y="21800"/>
                </a:cubicBezTo>
                <a:cubicBezTo>
                  <a:pt x="6" y="21800"/>
                  <a:pt x="0" y="21794"/>
                  <a:pt x="0" y="21787"/>
                </a:cubicBezTo>
                <a:lnTo>
                  <a:pt x="0" y="21712"/>
                </a:lnTo>
                <a:cubicBezTo>
                  <a:pt x="0" y="21705"/>
                  <a:pt x="6" y="21700"/>
                  <a:pt x="13" y="21700"/>
                </a:cubicBezTo>
                <a:cubicBezTo>
                  <a:pt x="20" y="21700"/>
                  <a:pt x="25" y="21705"/>
                  <a:pt x="25" y="21712"/>
                </a:cubicBezTo>
                <a:close/>
                <a:moveTo>
                  <a:pt x="25" y="21887"/>
                </a:moveTo>
                <a:lnTo>
                  <a:pt x="25" y="21962"/>
                </a:lnTo>
                <a:cubicBezTo>
                  <a:pt x="25" y="21969"/>
                  <a:pt x="20" y="21975"/>
                  <a:pt x="13" y="21975"/>
                </a:cubicBezTo>
                <a:cubicBezTo>
                  <a:pt x="6" y="21975"/>
                  <a:pt x="0" y="21969"/>
                  <a:pt x="0" y="21962"/>
                </a:cubicBezTo>
                <a:lnTo>
                  <a:pt x="0" y="21887"/>
                </a:lnTo>
                <a:cubicBezTo>
                  <a:pt x="0" y="21880"/>
                  <a:pt x="6" y="21875"/>
                  <a:pt x="13" y="21875"/>
                </a:cubicBezTo>
                <a:cubicBezTo>
                  <a:pt x="20" y="21875"/>
                  <a:pt x="25" y="21880"/>
                  <a:pt x="25" y="21887"/>
                </a:cubicBezTo>
                <a:close/>
                <a:moveTo>
                  <a:pt x="25" y="22062"/>
                </a:moveTo>
                <a:lnTo>
                  <a:pt x="25" y="22137"/>
                </a:lnTo>
                <a:cubicBezTo>
                  <a:pt x="25" y="22144"/>
                  <a:pt x="20" y="22150"/>
                  <a:pt x="13" y="22150"/>
                </a:cubicBezTo>
                <a:cubicBezTo>
                  <a:pt x="6" y="22150"/>
                  <a:pt x="0" y="22144"/>
                  <a:pt x="0" y="22137"/>
                </a:cubicBezTo>
                <a:lnTo>
                  <a:pt x="0" y="22062"/>
                </a:lnTo>
                <a:cubicBezTo>
                  <a:pt x="0" y="22055"/>
                  <a:pt x="6" y="22050"/>
                  <a:pt x="13" y="22050"/>
                </a:cubicBezTo>
                <a:cubicBezTo>
                  <a:pt x="20" y="22050"/>
                  <a:pt x="25" y="22055"/>
                  <a:pt x="25" y="22062"/>
                </a:cubicBezTo>
                <a:close/>
                <a:moveTo>
                  <a:pt x="25" y="22237"/>
                </a:moveTo>
                <a:lnTo>
                  <a:pt x="25" y="22312"/>
                </a:lnTo>
                <a:cubicBezTo>
                  <a:pt x="25" y="22319"/>
                  <a:pt x="20" y="22325"/>
                  <a:pt x="13" y="22325"/>
                </a:cubicBezTo>
                <a:cubicBezTo>
                  <a:pt x="6" y="22325"/>
                  <a:pt x="0" y="22319"/>
                  <a:pt x="0" y="22312"/>
                </a:cubicBezTo>
                <a:lnTo>
                  <a:pt x="0" y="22237"/>
                </a:lnTo>
                <a:cubicBezTo>
                  <a:pt x="0" y="22230"/>
                  <a:pt x="6" y="22225"/>
                  <a:pt x="13" y="22225"/>
                </a:cubicBezTo>
                <a:cubicBezTo>
                  <a:pt x="20" y="22225"/>
                  <a:pt x="25" y="22230"/>
                  <a:pt x="25" y="22237"/>
                </a:cubicBezTo>
                <a:close/>
              </a:path>
            </a:pathLst>
          </a:custGeom>
          <a:solidFill>
            <a:srgbClr val="000000"/>
          </a:solidFill>
          <a:ln w="0" cap="flat">
            <a:solidFill>
              <a:srgbClr val="000000"/>
            </a:solidFill>
            <a:prstDash val="solid"/>
            <a:bevel/>
            <a:headEnd/>
            <a:tailEnd/>
          </a:ln>
        </p:spPr>
        <p:txBody>
          <a:bodyPr vert="horz" wrap="square" lIns="91440" tIns="45720" rIns="91440" bIns="45720" numCol="1" anchor="t" anchorCtr="0" compatLnSpc="1">
            <a:prstTxWarp prst="textNoShape">
              <a:avLst/>
            </a:prstTxWarp>
          </a:bodyPr>
          <a:lstStyle/>
          <a:p>
            <a:endParaRPr lang="en-AU"/>
          </a:p>
        </p:txBody>
      </p:sp>
      <p:sp>
        <p:nvSpPr>
          <p:cNvPr id="19" name="Rectangle 31"/>
          <p:cNvSpPr>
            <a:spLocks noChangeArrowheads="1"/>
          </p:cNvSpPr>
          <p:nvPr/>
        </p:nvSpPr>
        <p:spPr bwMode="auto">
          <a:xfrm>
            <a:off x="623887" y="2163763"/>
            <a:ext cx="184346" cy="76944"/>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500" b="0" i="0" u="none" strike="noStrike" cap="none" normalizeH="0" baseline="0" smtClean="0">
                <a:ln>
                  <a:noFill/>
                </a:ln>
                <a:effectLst/>
                <a:latin typeface="Arial" pitchFamily="34" charset="0"/>
                <a:cs typeface="Arial" pitchFamily="34" charset="0"/>
              </a:rPr>
              <a:t>Step 1</a:t>
            </a:r>
            <a:endParaRPr kumimoji="0" lang="en-US" altLang="en-US" sz="1800" b="0" i="0" u="none" strike="noStrike" cap="none" normalizeH="0" baseline="0" smtClean="0">
              <a:ln>
                <a:noFill/>
              </a:ln>
              <a:effectLst/>
              <a:latin typeface="Arial" pitchFamily="34" charset="0"/>
              <a:cs typeface="Arial" pitchFamily="34" charset="0"/>
            </a:endParaRPr>
          </a:p>
        </p:txBody>
      </p:sp>
      <p:sp>
        <p:nvSpPr>
          <p:cNvPr id="20" name="Rectangle 32"/>
          <p:cNvSpPr>
            <a:spLocks noChangeArrowheads="1"/>
          </p:cNvSpPr>
          <p:nvPr/>
        </p:nvSpPr>
        <p:spPr bwMode="auto">
          <a:xfrm>
            <a:off x="373062" y="2241550"/>
            <a:ext cx="654025" cy="76944"/>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500" b="0" i="0" u="none" strike="noStrike" cap="none" normalizeH="0" baseline="0" dirty="0" smtClean="0">
                <a:ln>
                  <a:noFill/>
                </a:ln>
                <a:effectLst/>
                <a:latin typeface="Arial" pitchFamily="34" charset="0"/>
                <a:cs typeface="Arial" pitchFamily="34" charset="0"/>
              </a:rPr>
              <a:t>Circular Letter to invite </a:t>
            </a:r>
            <a:endParaRPr kumimoji="0" lang="en-US" altLang="en-US" sz="1800" b="0" i="0" u="none" strike="noStrike" cap="none" normalizeH="0" baseline="0" dirty="0" smtClean="0">
              <a:ln>
                <a:noFill/>
              </a:ln>
              <a:effectLst/>
              <a:latin typeface="Arial" pitchFamily="34" charset="0"/>
              <a:cs typeface="Arial" pitchFamily="34" charset="0"/>
            </a:endParaRPr>
          </a:p>
        </p:txBody>
      </p:sp>
      <p:sp>
        <p:nvSpPr>
          <p:cNvPr id="21" name="Rectangle 33"/>
          <p:cNvSpPr>
            <a:spLocks noChangeArrowheads="1"/>
          </p:cNvSpPr>
          <p:nvPr/>
        </p:nvSpPr>
        <p:spPr bwMode="auto">
          <a:xfrm>
            <a:off x="373062" y="2319338"/>
            <a:ext cx="804707" cy="76944"/>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500" b="0" i="0" u="none" strike="noStrike" cap="none" normalizeH="0" baseline="0" dirty="0" smtClean="0">
                <a:ln>
                  <a:noFill/>
                </a:ln>
                <a:effectLst/>
                <a:latin typeface="Arial" pitchFamily="34" charset="0"/>
                <a:cs typeface="Arial" pitchFamily="34" charset="0"/>
              </a:rPr>
              <a:t>proposals for radio interface </a:t>
            </a:r>
            <a:endParaRPr kumimoji="0" lang="en-US" altLang="en-US" sz="1800" b="0" i="0" u="none" strike="noStrike" cap="none" normalizeH="0" baseline="0" dirty="0" smtClean="0">
              <a:ln>
                <a:noFill/>
              </a:ln>
              <a:effectLst/>
              <a:latin typeface="Arial" pitchFamily="34" charset="0"/>
              <a:cs typeface="Arial" pitchFamily="34" charset="0"/>
            </a:endParaRPr>
          </a:p>
        </p:txBody>
      </p:sp>
      <p:sp>
        <p:nvSpPr>
          <p:cNvPr id="22" name="Rectangle 34"/>
          <p:cNvSpPr>
            <a:spLocks noChangeArrowheads="1"/>
          </p:cNvSpPr>
          <p:nvPr/>
        </p:nvSpPr>
        <p:spPr bwMode="auto">
          <a:xfrm>
            <a:off x="373062" y="2397125"/>
            <a:ext cx="480901" cy="76944"/>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500" b="0" i="0" u="none" strike="noStrike" cap="none" normalizeH="0" baseline="0" smtClean="0">
                <a:ln>
                  <a:noFill/>
                </a:ln>
                <a:effectLst/>
                <a:latin typeface="Arial" pitchFamily="34" charset="0"/>
                <a:cs typeface="Arial" pitchFamily="34" charset="0"/>
              </a:rPr>
              <a:t>technologies and</a:t>
            </a:r>
            <a:endParaRPr kumimoji="0" lang="en-US" altLang="en-US" sz="1800" b="0" i="0" u="none" strike="noStrike" cap="none" normalizeH="0" baseline="0" smtClean="0">
              <a:ln>
                <a:noFill/>
              </a:ln>
              <a:effectLst/>
              <a:latin typeface="Arial" pitchFamily="34" charset="0"/>
              <a:cs typeface="Arial" pitchFamily="34" charset="0"/>
            </a:endParaRPr>
          </a:p>
        </p:txBody>
      </p:sp>
      <p:sp>
        <p:nvSpPr>
          <p:cNvPr id="23" name="Rectangle 35"/>
          <p:cNvSpPr>
            <a:spLocks noChangeArrowheads="1"/>
          </p:cNvSpPr>
          <p:nvPr/>
        </p:nvSpPr>
        <p:spPr bwMode="auto">
          <a:xfrm>
            <a:off x="903287" y="2397125"/>
            <a:ext cx="322204" cy="76944"/>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500" b="0" i="0" u="none" strike="noStrike" cap="none" normalizeH="0" baseline="0" smtClean="0">
                <a:ln>
                  <a:noFill/>
                </a:ln>
                <a:effectLst/>
                <a:latin typeface="Arial" pitchFamily="34" charset="0"/>
                <a:cs typeface="Arial" pitchFamily="34" charset="0"/>
              </a:rPr>
              <a:t>evaluations</a:t>
            </a:r>
            <a:endParaRPr kumimoji="0" lang="en-US" altLang="en-US" sz="1800" b="0" i="0" u="none" strike="noStrike" cap="none" normalizeH="0" baseline="0" smtClean="0">
              <a:ln>
                <a:noFill/>
              </a:ln>
              <a:effectLst/>
              <a:latin typeface="Arial" pitchFamily="34" charset="0"/>
              <a:cs typeface="Arial" pitchFamily="34" charset="0"/>
            </a:endParaRPr>
          </a:p>
        </p:txBody>
      </p:sp>
      <p:sp>
        <p:nvSpPr>
          <p:cNvPr id="24" name="Rectangle 36"/>
          <p:cNvSpPr>
            <a:spLocks noChangeArrowheads="1"/>
          </p:cNvSpPr>
          <p:nvPr/>
        </p:nvSpPr>
        <p:spPr bwMode="auto">
          <a:xfrm>
            <a:off x="1919287" y="2214563"/>
            <a:ext cx="211138" cy="10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500" b="0" i="0" u="none" strike="noStrike" cap="none" normalizeH="0" baseline="0" smtClean="0">
                <a:ln>
                  <a:noFill/>
                </a:ln>
                <a:solidFill>
                  <a:srgbClr val="000000"/>
                </a:solidFill>
                <a:effectLst/>
                <a:latin typeface="Arial" pitchFamily="34" charset="0"/>
                <a:cs typeface="Arial" pitchFamily="34" charset="0"/>
              </a:rPr>
              <a:t>Step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5" name="Rectangle 37"/>
          <p:cNvSpPr>
            <a:spLocks noChangeArrowheads="1"/>
          </p:cNvSpPr>
          <p:nvPr/>
        </p:nvSpPr>
        <p:spPr bwMode="auto">
          <a:xfrm>
            <a:off x="2070100" y="2219325"/>
            <a:ext cx="69850" cy="87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500" b="0" i="0" u="none" strike="noStrike" cap="none" normalizeH="0" baseline="0" smtClean="0">
                <a:ln>
                  <a:noFill/>
                </a:ln>
                <a:solidFill>
                  <a:srgbClr val="000000"/>
                </a:solidFill>
                <a:effectLst/>
                <a:latin typeface="MS P????" charset="-128"/>
                <a:cs typeface="Arial" pitchFamily="34" charset="0"/>
              </a:rPr>
              <a:t>２</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6" name="Rectangle 38"/>
          <p:cNvSpPr>
            <a:spLocks noChangeArrowheads="1"/>
          </p:cNvSpPr>
          <p:nvPr/>
        </p:nvSpPr>
        <p:spPr bwMode="auto">
          <a:xfrm>
            <a:off x="1919287" y="2292350"/>
            <a:ext cx="942975" cy="10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500" b="0" i="0" u="none" strike="noStrike" cap="none" normalizeH="0" baseline="0" smtClean="0">
                <a:ln>
                  <a:noFill/>
                </a:ln>
                <a:solidFill>
                  <a:srgbClr val="000000"/>
                </a:solidFill>
                <a:effectLst/>
                <a:latin typeface="Arial" pitchFamily="34" charset="0"/>
                <a:cs typeface="Arial" pitchFamily="34" charset="0"/>
              </a:rPr>
              <a:t>Development of candidate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7" name="Rectangle 39"/>
          <p:cNvSpPr>
            <a:spLocks noChangeArrowheads="1"/>
          </p:cNvSpPr>
          <p:nvPr/>
        </p:nvSpPr>
        <p:spPr bwMode="auto">
          <a:xfrm>
            <a:off x="1919287" y="2370138"/>
            <a:ext cx="965200" cy="10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500" b="0" i="0" u="none" strike="noStrike" cap="none" normalizeH="0" baseline="0" smtClean="0">
                <a:ln>
                  <a:noFill/>
                </a:ln>
                <a:solidFill>
                  <a:srgbClr val="000000"/>
                </a:solidFill>
                <a:effectLst/>
                <a:latin typeface="Arial" pitchFamily="34" charset="0"/>
                <a:cs typeface="Arial" pitchFamily="34" charset="0"/>
              </a:rPr>
              <a:t>radio interface technologies</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8" name="Rectangle 40"/>
          <p:cNvSpPr>
            <a:spLocks noChangeArrowheads="1"/>
          </p:cNvSpPr>
          <p:nvPr/>
        </p:nvSpPr>
        <p:spPr bwMode="auto">
          <a:xfrm>
            <a:off x="373062" y="3502025"/>
            <a:ext cx="254000" cy="10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500" b="0" i="0" u="none" strike="noStrike" cap="none" normalizeH="0" baseline="0" smtClean="0">
                <a:ln>
                  <a:noFill/>
                </a:ln>
                <a:solidFill>
                  <a:srgbClr val="000000"/>
                </a:solidFill>
                <a:effectLst/>
                <a:latin typeface="Arial" pitchFamily="34" charset="0"/>
                <a:cs typeface="Arial" pitchFamily="34" charset="0"/>
              </a:rPr>
              <a:t>Step 5</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9" name="Rectangle 41"/>
          <p:cNvSpPr>
            <a:spLocks noChangeArrowheads="1"/>
          </p:cNvSpPr>
          <p:nvPr/>
        </p:nvSpPr>
        <p:spPr bwMode="auto">
          <a:xfrm>
            <a:off x="373062" y="3579813"/>
            <a:ext cx="973138" cy="10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500" b="0" i="0" u="none" strike="noStrike" cap="none" normalizeH="0" baseline="0" smtClean="0">
                <a:ln>
                  <a:noFill/>
                </a:ln>
                <a:solidFill>
                  <a:srgbClr val="000000"/>
                </a:solidFill>
                <a:effectLst/>
                <a:latin typeface="Arial" pitchFamily="34" charset="0"/>
                <a:cs typeface="Arial" pitchFamily="34" charset="0"/>
              </a:rPr>
              <a:t>Review and coordination of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0" name="Rectangle 42"/>
          <p:cNvSpPr>
            <a:spLocks noChangeArrowheads="1"/>
          </p:cNvSpPr>
          <p:nvPr/>
        </p:nvSpPr>
        <p:spPr bwMode="auto">
          <a:xfrm>
            <a:off x="373062" y="3657600"/>
            <a:ext cx="960438" cy="10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500" b="0" i="0" u="none" strike="noStrike" cap="none" normalizeH="0" baseline="0" smtClean="0">
                <a:ln>
                  <a:noFill/>
                </a:ln>
                <a:solidFill>
                  <a:srgbClr val="000000"/>
                </a:solidFill>
                <a:effectLst/>
                <a:latin typeface="Arial" pitchFamily="34" charset="0"/>
                <a:cs typeface="Arial" pitchFamily="34" charset="0"/>
              </a:rPr>
              <a:t>outside evaluation activities</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1" name="Rectangle 43"/>
          <p:cNvSpPr>
            <a:spLocks noChangeArrowheads="1"/>
          </p:cNvSpPr>
          <p:nvPr/>
        </p:nvSpPr>
        <p:spPr bwMode="auto">
          <a:xfrm>
            <a:off x="446087" y="4378325"/>
            <a:ext cx="254000" cy="10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500" b="0" i="0" u="none" strike="noStrike" cap="none" normalizeH="0" baseline="0" smtClean="0">
                <a:ln>
                  <a:noFill/>
                </a:ln>
                <a:solidFill>
                  <a:srgbClr val="000000"/>
                </a:solidFill>
                <a:effectLst/>
                <a:latin typeface="Arial" pitchFamily="34" charset="0"/>
                <a:cs typeface="Arial" pitchFamily="34" charset="0"/>
              </a:rPr>
              <a:t>Step 6</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2" name="Rectangle 44"/>
          <p:cNvSpPr>
            <a:spLocks noChangeArrowheads="1"/>
          </p:cNvSpPr>
          <p:nvPr/>
        </p:nvSpPr>
        <p:spPr bwMode="auto">
          <a:xfrm>
            <a:off x="446087" y="4456113"/>
            <a:ext cx="646113" cy="10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500" b="0" i="0" u="none" strike="noStrike" cap="none" normalizeH="0" baseline="0" smtClean="0">
                <a:ln>
                  <a:noFill/>
                </a:ln>
                <a:solidFill>
                  <a:srgbClr val="000000"/>
                </a:solidFill>
                <a:effectLst/>
                <a:latin typeface="Arial" pitchFamily="34" charset="0"/>
                <a:cs typeface="Arial" pitchFamily="34" charset="0"/>
              </a:rPr>
              <a:t>Review to assess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3" name="Rectangle 45"/>
          <p:cNvSpPr>
            <a:spLocks noChangeArrowheads="1"/>
          </p:cNvSpPr>
          <p:nvPr/>
        </p:nvSpPr>
        <p:spPr bwMode="auto">
          <a:xfrm>
            <a:off x="446087" y="4533900"/>
            <a:ext cx="920750" cy="10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500" b="0" i="0" u="none" strike="noStrike" cap="none" normalizeH="0" baseline="0" smtClean="0">
                <a:ln>
                  <a:noFill/>
                </a:ln>
                <a:solidFill>
                  <a:srgbClr val="000000"/>
                </a:solidFill>
                <a:effectLst/>
                <a:latin typeface="Arial" pitchFamily="34" charset="0"/>
                <a:cs typeface="Arial" pitchFamily="34" charset="0"/>
              </a:rPr>
              <a:t>compliance with minimum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4" name="Rectangle 46"/>
          <p:cNvSpPr>
            <a:spLocks noChangeArrowheads="1"/>
          </p:cNvSpPr>
          <p:nvPr/>
        </p:nvSpPr>
        <p:spPr bwMode="auto">
          <a:xfrm>
            <a:off x="446087" y="4611688"/>
            <a:ext cx="479425" cy="10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500" b="0" i="0" u="none" strike="noStrike" cap="none" normalizeH="0" baseline="0" smtClean="0">
                <a:ln>
                  <a:noFill/>
                </a:ln>
                <a:solidFill>
                  <a:srgbClr val="000000"/>
                </a:solidFill>
                <a:effectLst/>
                <a:latin typeface="Arial" pitchFamily="34" charset="0"/>
                <a:cs typeface="Arial" pitchFamily="34" charset="0"/>
              </a:rPr>
              <a:t>requirements</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5" name="Rectangle 47"/>
          <p:cNvSpPr>
            <a:spLocks noChangeArrowheads="1"/>
          </p:cNvSpPr>
          <p:nvPr/>
        </p:nvSpPr>
        <p:spPr bwMode="auto">
          <a:xfrm>
            <a:off x="409575" y="5067300"/>
            <a:ext cx="254000" cy="10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500" b="0" i="0" u="none" strike="noStrike" cap="none" normalizeH="0" baseline="0" smtClean="0">
                <a:ln>
                  <a:noFill/>
                </a:ln>
                <a:solidFill>
                  <a:srgbClr val="000000"/>
                </a:solidFill>
                <a:effectLst/>
                <a:latin typeface="Arial" pitchFamily="34" charset="0"/>
                <a:cs typeface="Arial" pitchFamily="34" charset="0"/>
              </a:rPr>
              <a:t>Step 7</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6" name="Rectangle 48"/>
          <p:cNvSpPr>
            <a:spLocks noChangeArrowheads="1"/>
          </p:cNvSpPr>
          <p:nvPr/>
        </p:nvSpPr>
        <p:spPr bwMode="auto">
          <a:xfrm>
            <a:off x="409575" y="5145088"/>
            <a:ext cx="979488" cy="10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500" b="0" i="0" u="none" strike="noStrike" cap="none" normalizeH="0" baseline="0" smtClean="0">
                <a:ln>
                  <a:noFill/>
                </a:ln>
                <a:solidFill>
                  <a:srgbClr val="000000"/>
                </a:solidFill>
                <a:effectLst/>
                <a:latin typeface="Arial" pitchFamily="34" charset="0"/>
                <a:cs typeface="Arial" pitchFamily="34" charset="0"/>
              </a:rPr>
              <a:t>Consideration of evaluation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7" name="Rectangle 49"/>
          <p:cNvSpPr>
            <a:spLocks noChangeArrowheads="1"/>
          </p:cNvSpPr>
          <p:nvPr/>
        </p:nvSpPr>
        <p:spPr bwMode="auto">
          <a:xfrm>
            <a:off x="409575" y="5222875"/>
            <a:ext cx="989013" cy="10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500" b="0" i="0" u="none" strike="noStrike" cap="none" normalizeH="0" baseline="0" smtClean="0">
                <a:ln>
                  <a:noFill/>
                </a:ln>
                <a:solidFill>
                  <a:srgbClr val="000000"/>
                </a:solidFill>
                <a:effectLst/>
                <a:latin typeface="Arial" pitchFamily="34" charset="0"/>
                <a:cs typeface="Arial" pitchFamily="34" charset="0"/>
              </a:rPr>
              <a:t>results, consensus building,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8" name="Rectangle 50"/>
          <p:cNvSpPr>
            <a:spLocks noChangeArrowheads="1"/>
          </p:cNvSpPr>
          <p:nvPr/>
        </p:nvSpPr>
        <p:spPr bwMode="auto">
          <a:xfrm>
            <a:off x="409575" y="5300663"/>
            <a:ext cx="461963" cy="10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500" b="0" i="0" u="none" strike="noStrike" cap="none" normalizeH="0" baseline="0" smtClean="0">
                <a:ln>
                  <a:noFill/>
                </a:ln>
                <a:solidFill>
                  <a:srgbClr val="000000"/>
                </a:solidFill>
                <a:effectLst/>
                <a:latin typeface="Arial" pitchFamily="34" charset="0"/>
                <a:cs typeface="Arial" pitchFamily="34" charset="0"/>
              </a:rPr>
              <a:t>and decision</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9" name="Freeform 51"/>
          <p:cNvSpPr>
            <a:spLocks noEditPoints="1"/>
          </p:cNvSpPr>
          <p:nvPr/>
        </p:nvSpPr>
        <p:spPr bwMode="auto">
          <a:xfrm>
            <a:off x="1317625" y="2301875"/>
            <a:ext cx="481013" cy="39688"/>
          </a:xfrm>
          <a:custGeom>
            <a:avLst/>
            <a:gdLst>
              <a:gd name="T0" fmla="*/ 34 w 4942"/>
              <a:gd name="T1" fmla="*/ 166 h 400"/>
              <a:gd name="T2" fmla="*/ 4609 w 4942"/>
              <a:gd name="T3" fmla="*/ 166 h 400"/>
              <a:gd name="T4" fmla="*/ 4642 w 4942"/>
              <a:gd name="T5" fmla="*/ 200 h 400"/>
              <a:gd name="T6" fmla="*/ 4609 w 4942"/>
              <a:gd name="T7" fmla="*/ 233 h 400"/>
              <a:gd name="T8" fmla="*/ 34 w 4942"/>
              <a:gd name="T9" fmla="*/ 233 h 400"/>
              <a:gd name="T10" fmla="*/ 0 w 4942"/>
              <a:gd name="T11" fmla="*/ 200 h 400"/>
              <a:gd name="T12" fmla="*/ 34 w 4942"/>
              <a:gd name="T13" fmla="*/ 166 h 400"/>
              <a:gd name="T14" fmla="*/ 4542 w 4942"/>
              <a:gd name="T15" fmla="*/ 0 h 400"/>
              <a:gd name="T16" fmla="*/ 4942 w 4942"/>
              <a:gd name="T17" fmla="*/ 200 h 400"/>
              <a:gd name="T18" fmla="*/ 4542 w 4942"/>
              <a:gd name="T19" fmla="*/ 400 h 400"/>
              <a:gd name="T20" fmla="*/ 4542 w 4942"/>
              <a:gd name="T21" fmla="*/ 0 h 4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942" h="400">
                <a:moveTo>
                  <a:pt x="34" y="166"/>
                </a:moveTo>
                <a:lnTo>
                  <a:pt x="4609" y="166"/>
                </a:lnTo>
                <a:cubicBezTo>
                  <a:pt x="4627" y="166"/>
                  <a:pt x="4642" y="181"/>
                  <a:pt x="4642" y="200"/>
                </a:cubicBezTo>
                <a:cubicBezTo>
                  <a:pt x="4642" y="218"/>
                  <a:pt x="4627" y="233"/>
                  <a:pt x="4609" y="233"/>
                </a:cubicBezTo>
                <a:lnTo>
                  <a:pt x="34" y="233"/>
                </a:lnTo>
                <a:cubicBezTo>
                  <a:pt x="15" y="233"/>
                  <a:pt x="0" y="218"/>
                  <a:pt x="0" y="200"/>
                </a:cubicBezTo>
                <a:cubicBezTo>
                  <a:pt x="0" y="181"/>
                  <a:pt x="15" y="166"/>
                  <a:pt x="34" y="166"/>
                </a:cubicBezTo>
                <a:close/>
                <a:moveTo>
                  <a:pt x="4542" y="0"/>
                </a:moveTo>
                <a:lnTo>
                  <a:pt x="4942" y="200"/>
                </a:lnTo>
                <a:lnTo>
                  <a:pt x="4542" y="400"/>
                </a:lnTo>
                <a:lnTo>
                  <a:pt x="4542" y="0"/>
                </a:lnTo>
                <a:close/>
              </a:path>
            </a:pathLst>
          </a:custGeom>
          <a:solidFill>
            <a:srgbClr val="000000"/>
          </a:solidFill>
          <a:ln w="0" cap="flat">
            <a:solidFill>
              <a:srgbClr val="000000"/>
            </a:solidFill>
            <a:prstDash val="solid"/>
            <a:bevel/>
            <a:headEnd/>
            <a:tailEnd/>
          </a:ln>
        </p:spPr>
        <p:txBody>
          <a:bodyPr vert="horz" wrap="square" lIns="91440" tIns="45720" rIns="91440" bIns="45720" numCol="1" anchor="t" anchorCtr="0" compatLnSpc="1">
            <a:prstTxWarp prst="textNoShape">
              <a:avLst/>
            </a:prstTxWarp>
          </a:bodyPr>
          <a:lstStyle/>
          <a:p>
            <a:endParaRPr lang="en-AU"/>
          </a:p>
        </p:txBody>
      </p:sp>
      <p:sp>
        <p:nvSpPr>
          <p:cNvPr id="40" name="Freeform 52"/>
          <p:cNvSpPr>
            <a:spLocks noEditPoints="1"/>
          </p:cNvSpPr>
          <p:nvPr/>
        </p:nvSpPr>
        <p:spPr bwMode="auto">
          <a:xfrm>
            <a:off x="1319212" y="3624263"/>
            <a:ext cx="368300" cy="39688"/>
          </a:xfrm>
          <a:custGeom>
            <a:avLst/>
            <a:gdLst>
              <a:gd name="T0" fmla="*/ 21 w 232"/>
              <a:gd name="T1" fmla="*/ 11 h 25"/>
              <a:gd name="T2" fmla="*/ 212 w 232"/>
              <a:gd name="T3" fmla="*/ 11 h 25"/>
              <a:gd name="T4" fmla="*/ 212 w 232"/>
              <a:gd name="T5" fmla="*/ 15 h 25"/>
              <a:gd name="T6" fmla="*/ 21 w 232"/>
              <a:gd name="T7" fmla="*/ 15 h 25"/>
              <a:gd name="T8" fmla="*/ 21 w 232"/>
              <a:gd name="T9" fmla="*/ 11 h 25"/>
              <a:gd name="T10" fmla="*/ 25 w 232"/>
              <a:gd name="T11" fmla="*/ 25 h 25"/>
              <a:gd name="T12" fmla="*/ 0 w 232"/>
              <a:gd name="T13" fmla="*/ 13 h 25"/>
              <a:gd name="T14" fmla="*/ 25 w 232"/>
              <a:gd name="T15" fmla="*/ 0 h 25"/>
              <a:gd name="T16" fmla="*/ 25 w 232"/>
              <a:gd name="T17" fmla="*/ 25 h 25"/>
              <a:gd name="T18" fmla="*/ 208 w 232"/>
              <a:gd name="T19" fmla="*/ 0 h 25"/>
              <a:gd name="T20" fmla="*/ 232 w 232"/>
              <a:gd name="T21" fmla="*/ 13 h 25"/>
              <a:gd name="T22" fmla="*/ 208 w 232"/>
              <a:gd name="T23" fmla="*/ 25 h 25"/>
              <a:gd name="T24" fmla="*/ 208 w 232"/>
              <a:gd name="T25" fmla="*/ 0 h 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32" h="25">
                <a:moveTo>
                  <a:pt x="21" y="11"/>
                </a:moveTo>
                <a:lnTo>
                  <a:pt x="212" y="11"/>
                </a:lnTo>
                <a:lnTo>
                  <a:pt x="212" y="15"/>
                </a:lnTo>
                <a:lnTo>
                  <a:pt x="21" y="15"/>
                </a:lnTo>
                <a:lnTo>
                  <a:pt x="21" y="11"/>
                </a:lnTo>
                <a:close/>
                <a:moveTo>
                  <a:pt x="25" y="25"/>
                </a:moveTo>
                <a:lnTo>
                  <a:pt x="0" y="13"/>
                </a:lnTo>
                <a:lnTo>
                  <a:pt x="25" y="0"/>
                </a:lnTo>
                <a:lnTo>
                  <a:pt x="25" y="25"/>
                </a:lnTo>
                <a:close/>
                <a:moveTo>
                  <a:pt x="208" y="0"/>
                </a:moveTo>
                <a:lnTo>
                  <a:pt x="232" y="13"/>
                </a:lnTo>
                <a:lnTo>
                  <a:pt x="208" y="25"/>
                </a:lnTo>
                <a:lnTo>
                  <a:pt x="208" y="0"/>
                </a:lnTo>
                <a:close/>
              </a:path>
            </a:pathLst>
          </a:custGeom>
          <a:solidFill>
            <a:srgbClr val="000000"/>
          </a:solidFill>
          <a:ln w="0" cap="flat">
            <a:solidFill>
              <a:srgbClr val="000000"/>
            </a:solidFill>
            <a:prstDash val="solid"/>
            <a:bevel/>
            <a:headEnd/>
            <a:tailEnd/>
          </a:ln>
        </p:spPr>
        <p:txBody>
          <a:bodyPr vert="horz" wrap="square" lIns="91440" tIns="45720" rIns="91440" bIns="45720" numCol="1" anchor="t" anchorCtr="0" compatLnSpc="1">
            <a:prstTxWarp prst="textNoShape">
              <a:avLst/>
            </a:prstTxWarp>
          </a:bodyPr>
          <a:lstStyle/>
          <a:p>
            <a:endParaRPr lang="en-AU"/>
          </a:p>
        </p:txBody>
      </p:sp>
      <p:sp>
        <p:nvSpPr>
          <p:cNvPr id="41" name="Freeform 53"/>
          <p:cNvSpPr>
            <a:spLocks noEditPoints="1"/>
          </p:cNvSpPr>
          <p:nvPr/>
        </p:nvSpPr>
        <p:spPr bwMode="auto">
          <a:xfrm>
            <a:off x="801687" y="3827463"/>
            <a:ext cx="958850" cy="482600"/>
          </a:xfrm>
          <a:custGeom>
            <a:avLst/>
            <a:gdLst>
              <a:gd name="T0" fmla="*/ 246 w 9863"/>
              <a:gd name="T1" fmla="*/ 4821 h 4963"/>
              <a:gd name="T2" fmla="*/ 8 w 9863"/>
              <a:gd name="T3" fmla="*/ 4940 h 4963"/>
              <a:gd name="T4" fmla="*/ 619 w 9863"/>
              <a:gd name="T5" fmla="*/ 4597 h 4963"/>
              <a:gd name="T6" fmla="*/ 470 w 9863"/>
              <a:gd name="T7" fmla="*/ 4746 h 4963"/>
              <a:gd name="T8" fmla="*/ 857 w 9863"/>
              <a:gd name="T9" fmla="*/ 4477 h 4963"/>
              <a:gd name="T10" fmla="*/ 1066 w 9863"/>
              <a:gd name="T11" fmla="*/ 4447 h 4963"/>
              <a:gd name="T12" fmla="*/ 857 w 9863"/>
              <a:gd name="T13" fmla="*/ 4477 h 4963"/>
              <a:gd name="T14" fmla="*/ 1498 w 9863"/>
              <a:gd name="T15" fmla="*/ 4193 h 4963"/>
              <a:gd name="T16" fmla="*/ 1260 w 9863"/>
              <a:gd name="T17" fmla="*/ 4313 h 4963"/>
              <a:gd name="T18" fmla="*/ 1870 w 9863"/>
              <a:gd name="T19" fmla="*/ 3969 h 4963"/>
              <a:gd name="T20" fmla="*/ 1721 w 9863"/>
              <a:gd name="T21" fmla="*/ 4118 h 4963"/>
              <a:gd name="T22" fmla="*/ 2109 w 9863"/>
              <a:gd name="T23" fmla="*/ 3850 h 4963"/>
              <a:gd name="T24" fmla="*/ 2317 w 9863"/>
              <a:gd name="T25" fmla="*/ 3820 h 4963"/>
              <a:gd name="T26" fmla="*/ 2109 w 9863"/>
              <a:gd name="T27" fmla="*/ 3850 h 4963"/>
              <a:gd name="T28" fmla="*/ 2750 w 9863"/>
              <a:gd name="T29" fmla="*/ 3566 h 4963"/>
              <a:gd name="T30" fmla="*/ 2511 w 9863"/>
              <a:gd name="T31" fmla="*/ 3685 h 4963"/>
              <a:gd name="T32" fmla="*/ 3122 w 9863"/>
              <a:gd name="T33" fmla="*/ 3342 h 4963"/>
              <a:gd name="T34" fmla="*/ 2973 w 9863"/>
              <a:gd name="T35" fmla="*/ 3491 h 4963"/>
              <a:gd name="T36" fmla="*/ 3360 w 9863"/>
              <a:gd name="T37" fmla="*/ 3222 h 4963"/>
              <a:gd name="T38" fmla="*/ 3569 w 9863"/>
              <a:gd name="T39" fmla="*/ 3192 h 4963"/>
              <a:gd name="T40" fmla="*/ 3360 w 9863"/>
              <a:gd name="T41" fmla="*/ 3222 h 4963"/>
              <a:gd name="T42" fmla="*/ 4001 w 9863"/>
              <a:gd name="T43" fmla="*/ 2938 h 4963"/>
              <a:gd name="T44" fmla="*/ 3763 w 9863"/>
              <a:gd name="T45" fmla="*/ 3058 h 4963"/>
              <a:gd name="T46" fmla="*/ 4374 w 9863"/>
              <a:gd name="T47" fmla="*/ 2714 h 4963"/>
              <a:gd name="T48" fmla="*/ 4225 w 9863"/>
              <a:gd name="T49" fmla="*/ 2864 h 4963"/>
              <a:gd name="T50" fmla="*/ 4612 w 9863"/>
              <a:gd name="T51" fmla="*/ 2595 h 4963"/>
              <a:gd name="T52" fmla="*/ 4821 w 9863"/>
              <a:gd name="T53" fmla="*/ 2565 h 4963"/>
              <a:gd name="T54" fmla="*/ 4612 w 9863"/>
              <a:gd name="T55" fmla="*/ 2595 h 4963"/>
              <a:gd name="T56" fmla="*/ 5253 w 9863"/>
              <a:gd name="T57" fmla="*/ 2311 h 4963"/>
              <a:gd name="T58" fmla="*/ 5014 w 9863"/>
              <a:gd name="T59" fmla="*/ 2431 h 4963"/>
              <a:gd name="T60" fmla="*/ 5625 w 9863"/>
              <a:gd name="T61" fmla="*/ 2087 h 4963"/>
              <a:gd name="T62" fmla="*/ 5476 w 9863"/>
              <a:gd name="T63" fmla="*/ 2236 h 4963"/>
              <a:gd name="T64" fmla="*/ 5863 w 9863"/>
              <a:gd name="T65" fmla="*/ 1968 h 4963"/>
              <a:gd name="T66" fmla="*/ 6072 w 9863"/>
              <a:gd name="T67" fmla="*/ 1938 h 4963"/>
              <a:gd name="T68" fmla="*/ 5863 w 9863"/>
              <a:gd name="T69" fmla="*/ 1968 h 4963"/>
              <a:gd name="T70" fmla="*/ 6504 w 9863"/>
              <a:gd name="T71" fmla="*/ 1684 h 4963"/>
              <a:gd name="T72" fmla="*/ 6266 w 9863"/>
              <a:gd name="T73" fmla="*/ 1803 h 4963"/>
              <a:gd name="T74" fmla="*/ 6877 w 9863"/>
              <a:gd name="T75" fmla="*/ 1460 h 4963"/>
              <a:gd name="T76" fmla="*/ 6728 w 9863"/>
              <a:gd name="T77" fmla="*/ 1609 h 4963"/>
              <a:gd name="T78" fmla="*/ 7115 w 9863"/>
              <a:gd name="T79" fmla="*/ 1340 h 4963"/>
              <a:gd name="T80" fmla="*/ 7324 w 9863"/>
              <a:gd name="T81" fmla="*/ 1310 h 4963"/>
              <a:gd name="T82" fmla="*/ 7115 w 9863"/>
              <a:gd name="T83" fmla="*/ 1340 h 4963"/>
              <a:gd name="T84" fmla="*/ 7756 w 9863"/>
              <a:gd name="T85" fmla="*/ 1056 h 4963"/>
              <a:gd name="T86" fmla="*/ 7517 w 9863"/>
              <a:gd name="T87" fmla="*/ 1176 h 4963"/>
              <a:gd name="T88" fmla="*/ 8128 w 9863"/>
              <a:gd name="T89" fmla="*/ 832 h 4963"/>
              <a:gd name="T90" fmla="*/ 7979 w 9863"/>
              <a:gd name="T91" fmla="*/ 982 h 4963"/>
              <a:gd name="T92" fmla="*/ 8367 w 9863"/>
              <a:gd name="T93" fmla="*/ 713 h 4963"/>
              <a:gd name="T94" fmla="*/ 8575 w 9863"/>
              <a:gd name="T95" fmla="*/ 683 h 4963"/>
              <a:gd name="T96" fmla="*/ 8367 w 9863"/>
              <a:gd name="T97" fmla="*/ 713 h 4963"/>
              <a:gd name="T98" fmla="*/ 9007 w 9863"/>
              <a:gd name="T99" fmla="*/ 429 h 4963"/>
              <a:gd name="T100" fmla="*/ 8769 w 9863"/>
              <a:gd name="T101" fmla="*/ 548 h 4963"/>
              <a:gd name="T102" fmla="*/ 9380 w 9863"/>
              <a:gd name="T103" fmla="*/ 205 h 4963"/>
              <a:gd name="T104" fmla="*/ 9231 w 9863"/>
              <a:gd name="T105" fmla="*/ 354 h 4963"/>
              <a:gd name="T106" fmla="*/ 9416 w 9863"/>
              <a:gd name="T107" fmla="*/ 1 h 4963"/>
              <a:gd name="T108" fmla="*/ 9416 w 9863"/>
              <a:gd name="T109" fmla="*/ 1 h 49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9863" h="4963">
                <a:moveTo>
                  <a:pt x="23" y="4895"/>
                </a:moveTo>
                <a:lnTo>
                  <a:pt x="202" y="4806"/>
                </a:lnTo>
                <a:cubicBezTo>
                  <a:pt x="218" y="4797"/>
                  <a:pt x="238" y="4804"/>
                  <a:pt x="246" y="4821"/>
                </a:cubicBezTo>
                <a:cubicBezTo>
                  <a:pt x="255" y="4837"/>
                  <a:pt x="248" y="4857"/>
                  <a:pt x="232" y="4865"/>
                </a:cubicBezTo>
                <a:lnTo>
                  <a:pt x="53" y="4955"/>
                </a:lnTo>
                <a:cubicBezTo>
                  <a:pt x="36" y="4963"/>
                  <a:pt x="16" y="4957"/>
                  <a:pt x="8" y="4940"/>
                </a:cubicBezTo>
                <a:cubicBezTo>
                  <a:pt x="0" y="4924"/>
                  <a:pt x="6" y="4904"/>
                  <a:pt x="23" y="4895"/>
                </a:cubicBezTo>
                <a:close/>
                <a:moveTo>
                  <a:pt x="440" y="4686"/>
                </a:moveTo>
                <a:lnTo>
                  <a:pt x="619" y="4597"/>
                </a:lnTo>
                <a:cubicBezTo>
                  <a:pt x="635" y="4588"/>
                  <a:pt x="655" y="4595"/>
                  <a:pt x="664" y="4611"/>
                </a:cubicBezTo>
                <a:cubicBezTo>
                  <a:pt x="672" y="4628"/>
                  <a:pt x="665" y="4648"/>
                  <a:pt x="649" y="4656"/>
                </a:cubicBezTo>
                <a:lnTo>
                  <a:pt x="470" y="4746"/>
                </a:lnTo>
                <a:cubicBezTo>
                  <a:pt x="453" y="4754"/>
                  <a:pt x="433" y="4747"/>
                  <a:pt x="425" y="4731"/>
                </a:cubicBezTo>
                <a:cubicBezTo>
                  <a:pt x="417" y="4714"/>
                  <a:pt x="424" y="4694"/>
                  <a:pt x="440" y="4686"/>
                </a:cubicBezTo>
                <a:close/>
                <a:moveTo>
                  <a:pt x="857" y="4477"/>
                </a:moveTo>
                <a:lnTo>
                  <a:pt x="1036" y="4387"/>
                </a:lnTo>
                <a:cubicBezTo>
                  <a:pt x="1052" y="4379"/>
                  <a:pt x="1073" y="4386"/>
                  <a:pt x="1081" y="4402"/>
                </a:cubicBezTo>
                <a:cubicBezTo>
                  <a:pt x="1089" y="4419"/>
                  <a:pt x="1082" y="4439"/>
                  <a:pt x="1066" y="4447"/>
                </a:cubicBezTo>
                <a:lnTo>
                  <a:pt x="887" y="4537"/>
                </a:lnTo>
                <a:cubicBezTo>
                  <a:pt x="871" y="4545"/>
                  <a:pt x="851" y="4538"/>
                  <a:pt x="842" y="4522"/>
                </a:cubicBezTo>
                <a:cubicBezTo>
                  <a:pt x="834" y="4505"/>
                  <a:pt x="841" y="4485"/>
                  <a:pt x="857" y="4477"/>
                </a:cubicBezTo>
                <a:close/>
                <a:moveTo>
                  <a:pt x="1274" y="4268"/>
                </a:moveTo>
                <a:lnTo>
                  <a:pt x="1453" y="4178"/>
                </a:lnTo>
                <a:cubicBezTo>
                  <a:pt x="1470" y="4170"/>
                  <a:pt x="1490" y="4177"/>
                  <a:pt x="1498" y="4193"/>
                </a:cubicBezTo>
                <a:cubicBezTo>
                  <a:pt x="1506" y="4210"/>
                  <a:pt x="1500" y="4230"/>
                  <a:pt x="1483" y="4238"/>
                </a:cubicBezTo>
                <a:lnTo>
                  <a:pt x="1304" y="4328"/>
                </a:lnTo>
                <a:cubicBezTo>
                  <a:pt x="1288" y="4336"/>
                  <a:pt x="1268" y="4329"/>
                  <a:pt x="1260" y="4313"/>
                </a:cubicBezTo>
                <a:cubicBezTo>
                  <a:pt x="1251" y="4296"/>
                  <a:pt x="1258" y="4276"/>
                  <a:pt x="1274" y="4268"/>
                </a:cubicBezTo>
                <a:close/>
                <a:moveTo>
                  <a:pt x="1692" y="4059"/>
                </a:moveTo>
                <a:lnTo>
                  <a:pt x="1870" y="3969"/>
                </a:lnTo>
                <a:cubicBezTo>
                  <a:pt x="1887" y="3961"/>
                  <a:pt x="1907" y="3968"/>
                  <a:pt x="1915" y="3984"/>
                </a:cubicBezTo>
                <a:cubicBezTo>
                  <a:pt x="1923" y="4001"/>
                  <a:pt x="1917" y="4021"/>
                  <a:pt x="1900" y="4029"/>
                </a:cubicBezTo>
                <a:lnTo>
                  <a:pt x="1721" y="4118"/>
                </a:lnTo>
                <a:cubicBezTo>
                  <a:pt x="1705" y="4127"/>
                  <a:pt x="1685" y="4120"/>
                  <a:pt x="1677" y="4104"/>
                </a:cubicBezTo>
                <a:cubicBezTo>
                  <a:pt x="1668" y="4087"/>
                  <a:pt x="1675" y="4067"/>
                  <a:pt x="1692" y="4059"/>
                </a:cubicBezTo>
                <a:close/>
                <a:moveTo>
                  <a:pt x="2109" y="3850"/>
                </a:moveTo>
                <a:lnTo>
                  <a:pt x="2288" y="3760"/>
                </a:lnTo>
                <a:cubicBezTo>
                  <a:pt x="2304" y="3752"/>
                  <a:pt x="2324" y="3758"/>
                  <a:pt x="2332" y="3775"/>
                </a:cubicBezTo>
                <a:cubicBezTo>
                  <a:pt x="2341" y="3791"/>
                  <a:pt x="2334" y="3811"/>
                  <a:pt x="2317" y="3820"/>
                </a:cubicBezTo>
                <a:lnTo>
                  <a:pt x="2139" y="3909"/>
                </a:lnTo>
                <a:cubicBezTo>
                  <a:pt x="2122" y="3918"/>
                  <a:pt x="2102" y="3911"/>
                  <a:pt x="2094" y="3894"/>
                </a:cubicBezTo>
                <a:cubicBezTo>
                  <a:pt x="2086" y="3878"/>
                  <a:pt x="2092" y="3858"/>
                  <a:pt x="2109" y="3850"/>
                </a:cubicBezTo>
                <a:close/>
                <a:moveTo>
                  <a:pt x="2526" y="3641"/>
                </a:moveTo>
                <a:lnTo>
                  <a:pt x="2705" y="3551"/>
                </a:lnTo>
                <a:cubicBezTo>
                  <a:pt x="2721" y="3543"/>
                  <a:pt x="2741" y="3549"/>
                  <a:pt x="2750" y="3566"/>
                </a:cubicBezTo>
                <a:cubicBezTo>
                  <a:pt x="2758" y="3582"/>
                  <a:pt x="2751" y="3602"/>
                  <a:pt x="2735" y="3611"/>
                </a:cubicBezTo>
                <a:lnTo>
                  <a:pt x="2556" y="3700"/>
                </a:lnTo>
                <a:cubicBezTo>
                  <a:pt x="2539" y="3708"/>
                  <a:pt x="2519" y="3702"/>
                  <a:pt x="2511" y="3685"/>
                </a:cubicBezTo>
                <a:cubicBezTo>
                  <a:pt x="2503" y="3669"/>
                  <a:pt x="2510" y="3649"/>
                  <a:pt x="2526" y="3641"/>
                </a:cubicBezTo>
                <a:close/>
                <a:moveTo>
                  <a:pt x="2943" y="3431"/>
                </a:moveTo>
                <a:lnTo>
                  <a:pt x="3122" y="3342"/>
                </a:lnTo>
                <a:cubicBezTo>
                  <a:pt x="3138" y="3334"/>
                  <a:pt x="3158" y="3340"/>
                  <a:pt x="3167" y="3357"/>
                </a:cubicBezTo>
                <a:cubicBezTo>
                  <a:pt x="3175" y="3373"/>
                  <a:pt x="3168" y="3393"/>
                  <a:pt x="3152" y="3401"/>
                </a:cubicBezTo>
                <a:lnTo>
                  <a:pt x="2973" y="3491"/>
                </a:lnTo>
                <a:cubicBezTo>
                  <a:pt x="2957" y="3499"/>
                  <a:pt x="2937" y="3493"/>
                  <a:pt x="2928" y="3476"/>
                </a:cubicBezTo>
                <a:cubicBezTo>
                  <a:pt x="2920" y="3460"/>
                  <a:pt x="2927" y="3440"/>
                  <a:pt x="2943" y="3431"/>
                </a:cubicBezTo>
                <a:close/>
                <a:moveTo>
                  <a:pt x="3360" y="3222"/>
                </a:moveTo>
                <a:lnTo>
                  <a:pt x="3539" y="3133"/>
                </a:lnTo>
                <a:cubicBezTo>
                  <a:pt x="3556" y="3124"/>
                  <a:pt x="3576" y="3131"/>
                  <a:pt x="3584" y="3148"/>
                </a:cubicBezTo>
                <a:cubicBezTo>
                  <a:pt x="3592" y="3164"/>
                  <a:pt x="3585" y="3184"/>
                  <a:pt x="3569" y="3192"/>
                </a:cubicBezTo>
                <a:lnTo>
                  <a:pt x="3390" y="3282"/>
                </a:lnTo>
                <a:cubicBezTo>
                  <a:pt x="3374" y="3290"/>
                  <a:pt x="3354" y="3284"/>
                  <a:pt x="3345" y="3267"/>
                </a:cubicBezTo>
                <a:cubicBezTo>
                  <a:pt x="3337" y="3251"/>
                  <a:pt x="3344" y="3231"/>
                  <a:pt x="3360" y="3222"/>
                </a:cubicBezTo>
                <a:close/>
                <a:moveTo>
                  <a:pt x="3778" y="3013"/>
                </a:moveTo>
                <a:lnTo>
                  <a:pt x="3956" y="2924"/>
                </a:lnTo>
                <a:cubicBezTo>
                  <a:pt x="3973" y="2915"/>
                  <a:pt x="3993" y="2922"/>
                  <a:pt x="4001" y="2938"/>
                </a:cubicBezTo>
                <a:cubicBezTo>
                  <a:pt x="4009" y="2955"/>
                  <a:pt x="4003" y="2975"/>
                  <a:pt x="3986" y="2983"/>
                </a:cubicBezTo>
                <a:lnTo>
                  <a:pt x="3807" y="3073"/>
                </a:lnTo>
                <a:cubicBezTo>
                  <a:pt x="3791" y="3081"/>
                  <a:pt x="3771" y="3074"/>
                  <a:pt x="3763" y="3058"/>
                </a:cubicBezTo>
                <a:cubicBezTo>
                  <a:pt x="3754" y="3041"/>
                  <a:pt x="3761" y="3021"/>
                  <a:pt x="3778" y="3013"/>
                </a:cubicBezTo>
                <a:close/>
                <a:moveTo>
                  <a:pt x="4195" y="2804"/>
                </a:moveTo>
                <a:lnTo>
                  <a:pt x="4374" y="2714"/>
                </a:lnTo>
                <a:cubicBezTo>
                  <a:pt x="4390" y="2706"/>
                  <a:pt x="4410" y="2713"/>
                  <a:pt x="4418" y="2729"/>
                </a:cubicBezTo>
                <a:cubicBezTo>
                  <a:pt x="4427" y="2746"/>
                  <a:pt x="4420" y="2766"/>
                  <a:pt x="4403" y="2774"/>
                </a:cubicBezTo>
                <a:lnTo>
                  <a:pt x="4225" y="2864"/>
                </a:lnTo>
                <a:cubicBezTo>
                  <a:pt x="4208" y="2872"/>
                  <a:pt x="4188" y="2865"/>
                  <a:pt x="4180" y="2849"/>
                </a:cubicBezTo>
                <a:cubicBezTo>
                  <a:pt x="4172" y="2832"/>
                  <a:pt x="4178" y="2812"/>
                  <a:pt x="4195" y="2804"/>
                </a:cubicBezTo>
                <a:close/>
                <a:moveTo>
                  <a:pt x="4612" y="2595"/>
                </a:moveTo>
                <a:lnTo>
                  <a:pt x="4791" y="2505"/>
                </a:lnTo>
                <a:cubicBezTo>
                  <a:pt x="4807" y="2497"/>
                  <a:pt x="4827" y="2504"/>
                  <a:pt x="4835" y="2520"/>
                </a:cubicBezTo>
                <a:cubicBezTo>
                  <a:pt x="4844" y="2537"/>
                  <a:pt x="4837" y="2557"/>
                  <a:pt x="4821" y="2565"/>
                </a:cubicBezTo>
                <a:lnTo>
                  <a:pt x="4642" y="2655"/>
                </a:lnTo>
                <a:cubicBezTo>
                  <a:pt x="4625" y="2663"/>
                  <a:pt x="4605" y="2656"/>
                  <a:pt x="4597" y="2640"/>
                </a:cubicBezTo>
                <a:cubicBezTo>
                  <a:pt x="4589" y="2623"/>
                  <a:pt x="4595" y="2603"/>
                  <a:pt x="4612" y="2595"/>
                </a:cubicBezTo>
                <a:close/>
                <a:moveTo>
                  <a:pt x="5029" y="2386"/>
                </a:moveTo>
                <a:lnTo>
                  <a:pt x="5208" y="2296"/>
                </a:lnTo>
                <a:cubicBezTo>
                  <a:pt x="5224" y="2288"/>
                  <a:pt x="5244" y="2295"/>
                  <a:pt x="5253" y="2311"/>
                </a:cubicBezTo>
                <a:cubicBezTo>
                  <a:pt x="5261" y="2328"/>
                  <a:pt x="5254" y="2348"/>
                  <a:pt x="5238" y="2356"/>
                </a:cubicBezTo>
                <a:lnTo>
                  <a:pt x="5059" y="2445"/>
                </a:lnTo>
                <a:cubicBezTo>
                  <a:pt x="5043" y="2454"/>
                  <a:pt x="5022" y="2447"/>
                  <a:pt x="5014" y="2431"/>
                </a:cubicBezTo>
                <a:cubicBezTo>
                  <a:pt x="5006" y="2414"/>
                  <a:pt x="5013" y="2394"/>
                  <a:pt x="5029" y="2386"/>
                </a:cubicBezTo>
                <a:close/>
                <a:moveTo>
                  <a:pt x="5446" y="2177"/>
                </a:moveTo>
                <a:lnTo>
                  <a:pt x="5625" y="2087"/>
                </a:lnTo>
                <a:cubicBezTo>
                  <a:pt x="5642" y="2079"/>
                  <a:pt x="5662" y="2085"/>
                  <a:pt x="5670" y="2102"/>
                </a:cubicBezTo>
                <a:cubicBezTo>
                  <a:pt x="5678" y="2118"/>
                  <a:pt x="5671" y="2138"/>
                  <a:pt x="5655" y="2147"/>
                </a:cubicBezTo>
                <a:lnTo>
                  <a:pt x="5476" y="2236"/>
                </a:lnTo>
                <a:cubicBezTo>
                  <a:pt x="5460" y="2245"/>
                  <a:pt x="5440" y="2238"/>
                  <a:pt x="5431" y="2221"/>
                </a:cubicBezTo>
                <a:cubicBezTo>
                  <a:pt x="5423" y="2205"/>
                  <a:pt x="5430" y="2185"/>
                  <a:pt x="5446" y="2177"/>
                </a:cubicBezTo>
                <a:close/>
                <a:moveTo>
                  <a:pt x="5863" y="1968"/>
                </a:moveTo>
                <a:lnTo>
                  <a:pt x="6042" y="1878"/>
                </a:lnTo>
                <a:cubicBezTo>
                  <a:pt x="6059" y="1870"/>
                  <a:pt x="6079" y="1876"/>
                  <a:pt x="6087" y="1893"/>
                </a:cubicBezTo>
                <a:cubicBezTo>
                  <a:pt x="6095" y="1909"/>
                  <a:pt x="6089" y="1929"/>
                  <a:pt x="6072" y="1938"/>
                </a:cubicBezTo>
                <a:lnTo>
                  <a:pt x="5893" y="2027"/>
                </a:lnTo>
                <a:cubicBezTo>
                  <a:pt x="5877" y="2035"/>
                  <a:pt x="5857" y="2029"/>
                  <a:pt x="5849" y="2012"/>
                </a:cubicBezTo>
                <a:cubicBezTo>
                  <a:pt x="5840" y="1996"/>
                  <a:pt x="5847" y="1976"/>
                  <a:pt x="5863" y="1968"/>
                </a:cubicBezTo>
                <a:close/>
                <a:moveTo>
                  <a:pt x="6281" y="1758"/>
                </a:moveTo>
                <a:lnTo>
                  <a:pt x="6459" y="1669"/>
                </a:lnTo>
                <a:cubicBezTo>
                  <a:pt x="6476" y="1661"/>
                  <a:pt x="6496" y="1667"/>
                  <a:pt x="6504" y="1684"/>
                </a:cubicBezTo>
                <a:cubicBezTo>
                  <a:pt x="6512" y="1700"/>
                  <a:pt x="6506" y="1720"/>
                  <a:pt x="6489" y="1728"/>
                </a:cubicBezTo>
                <a:lnTo>
                  <a:pt x="6311" y="1818"/>
                </a:lnTo>
                <a:cubicBezTo>
                  <a:pt x="6294" y="1826"/>
                  <a:pt x="6274" y="1820"/>
                  <a:pt x="6266" y="1803"/>
                </a:cubicBezTo>
                <a:cubicBezTo>
                  <a:pt x="6258" y="1787"/>
                  <a:pt x="6264" y="1767"/>
                  <a:pt x="6281" y="1758"/>
                </a:cubicBezTo>
                <a:close/>
                <a:moveTo>
                  <a:pt x="6698" y="1549"/>
                </a:moveTo>
                <a:lnTo>
                  <a:pt x="6877" y="1460"/>
                </a:lnTo>
                <a:cubicBezTo>
                  <a:pt x="6893" y="1451"/>
                  <a:pt x="6913" y="1458"/>
                  <a:pt x="6921" y="1475"/>
                </a:cubicBezTo>
                <a:cubicBezTo>
                  <a:pt x="6930" y="1491"/>
                  <a:pt x="6923" y="1511"/>
                  <a:pt x="6907" y="1519"/>
                </a:cubicBezTo>
                <a:lnTo>
                  <a:pt x="6728" y="1609"/>
                </a:lnTo>
                <a:cubicBezTo>
                  <a:pt x="6711" y="1617"/>
                  <a:pt x="6691" y="1611"/>
                  <a:pt x="6683" y="1594"/>
                </a:cubicBezTo>
                <a:cubicBezTo>
                  <a:pt x="6675" y="1578"/>
                  <a:pt x="6681" y="1558"/>
                  <a:pt x="6698" y="1549"/>
                </a:cubicBezTo>
                <a:close/>
                <a:moveTo>
                  <a:pt x="7115" y="1340"/>
                </a:moveTo>
                <a:lnTo>
                  <a:pt x="7294" y="1251"/>
                </a:lnTo>
                <a:cubicBezTo>
                  <a:pt x="7310" y="1242"/>
                  <a:pt x="7330" y="1249"/>
                  <a:pt x="7339" y="1265"/>
                </a:cubicBezTo>
                <a:cubicBezTo>
                  <a:pt x="7347" y="1282"/>
                  <a:pt x="7340" y="1302"/>
                  <a:pt x="7324" y="1310"/>
                </a:cubicBezTo>
                <a:lnTo>
                  <a:pt x="7145" y="1400"/>
                </a:lnTo>
                <a:cubicBezTo>
                  <a:pt x="7128" y="1408"/>
                  <a:pt x="7108" y="1401"/>
                  <a:pt x="7100" y="1385"/>
                </a:cubicBezTo>
                <a:cubicBezTo>
                  <a:pt x="7092" y="1368"/>
                  <a:pt x="7099" y="1348"/>
                  <a:pt x="7115" y="1340"/>
                </a:cubicBezTo>
                <a:close/>
                <a:moveTo>
                  <a:pt x="7532" y="1131"/>
                </a:moveTo>
                <a:lnTo>
                  <a:pt x="7711" y="1041"/>
                </a:lnTo>
                <a:cubicBezTo>
                  <a:pt x="7727" y="1033"/>
                  <a:pt x="7748" y="1040"/>
                  <a:pt x="7756" y="1056"/>
                </a:cubicBezTo>
                <a:cubicBezTo>
                  <a:pt x="7764" y="1073"/>
                  <a:pt x="7757" y="1093"/>
                  <a:pt x="7741" y="1101"/>
                </a:cubicBezTo>
                <a:lnTo>
                  <a:pt x="7562" y="1191"/>
                </a:lnTo>
                <a:cubicBezTo>
                  <a:pt x="7546" y="1199"/>
                  <a:pt x="7526" y="1192"/>
                  <a:pt x="7517" y="1176"/>
                </a:cubicBezTo>
                <a:cubicBezTo>
                  <a:pt x="7509" y="1159"/>
                  <a:pt x="7516" y="1139"/>
                  <a:pt x="7532" y="1131"/>
                </a:cubicBezTo>
                <a:close/>
                <a:moveTo>
                  <a:pt x="7949" y="922"/>
                </a:moveTo>
                <a:lnTo>
                  <a:pt x="8128" y="832"/>
                </a:lnTo>
                <a:cubicBezTo>
                  <a:pt x="8145" y="824"/>
                  <a:pt x="8165" y="831"/>
                  <a:pt x="8173" y="847"/>
                </a:cubicBezTo>
                <a:cubicBezTo>
                  <a:pt x="8181" y="864"/>
                  <a:pt x="8175" y="884"/>
                  <a:pt x="8158" y="892"/>
                </a:cubicBezTo>
                <a:lnTo>
                  <a:pt x="7979" y="982"/>
                </a:lnTo>
                <a:cubicBezTo>
                  <a:pt x="7963" y="990"/>
                  <a:pt x="7943" y="983"/>
                  <a:pt x="7935" y="967"/>
                </a:cubicBezTo>
                <a:cubicBezTo>
                  <a:pt x="7926" y="950"/>
                  <a:pt x="7933" y="930"/>
                  <a:pt x="7949" y="922"/>
                </a:cubicBezTo>
                <a:close/>
                <a:moveTo>
                  <a:pt x="8367" y="713"/>
                </a:moveTo>
                <a:lnTo>
                  <a:pt x="8545" y="623"/>
                </a:lnTo>
                <a:cubicBezTo>
                  <a:pt x="8562" y="615"/>
                  <a:pt x="8582" y="622"/>
                  <a:pt x="8590" y="638"/>
                </a:cubicBezTo>
                <a:cubicBezTo>
                  <a:pt x="8598" y="655"/>
                  <a:pt x="8592" y="675"/>
                  <a:pt x="8575" y="683"/>
                </a:cubicBezTo>
                <a:lnTo>
                  <a:pt x="8396" y="772"/>
                </a:lnTo>
                <a:cubicBezTo>
                  <a:pt x="8380" y="781"/>
                  <a:pt x="8360" y="774"/>
                  <a:pt x="8352" y="758"/>
                </a:cubicBezTo>
                <a:cubicBezTo>
                  <a:pt x="8343" y="741"/>
                  <a:pt x="8350" y="721"/>
                  <a:pt x="8367" y="713"/>
                </a:cubicBezTo>
                <a:close/>
                <a:moveTo>
                  <a:pt x="8784" y="504"/>
                </a:moveTo>
                <a:lnTo>
                  <a:pt x="8963" y="414"/>
                </a:lnTo>
                <a:cubicBezTo>
                  <a:pt x="8979" y="406"/>
                  <a:pt x="8999" y="412"/>
                  <a:pt x="9007" y="429"/>
                </a:cubicBezTo>
                <a:cubicBezTo>
                  <a:pt x="9016" y="445"/>
                  <a:pt x="9009" y="465"/>
                  <a:pt x="8992" y="474"/>
                </a:cubicBezTo>
                <a:lnTo>
                  <a:pt x="8814" y="563"/>
                </a:lnTo>
                <a:cubicBezTo>
                  <a:pt x="8797" y="572"/>
                  <a:pt x="8777" y="565"/>
                  <a:pt x="8769" y="548"/>
                </a:cubicBezTo>
                <a:cubicBezTo>
                  <a:pt x="8761" y="532"/>
                  <a:pt x="8767" y="512"/>
                  <a:pt x="8784" y="504"/>
                </a:cubicBezTo>
                <a:close/>
                <a:moveTo>
                  <a:pt x="9201" y="295"/>
                </a:moveTo>
                <a:lnTo>
                  <a:pt x="9380" y="205"/>
                </a:lnTo>
                <a:cubicBezTo>
                  <a:pt x="9396" y="197"/>
                  <a:pt x="9416" y="203"/>
                  <a:pt x="9425" y="220"/>
                </a:cubicBezTo>
                <a:cubicBezTo>
                  <a:pt x="9433" y="236"/>
                  <a:pt x="9426" y="256"/>
                  <a:pt x="9410" y="265"/>
                </a:cubicBezTo>
                <a:lnTo>
                  <a:pt x="9231" y="354"/>
                </a:lnTo>
                <a:cubicBezTo>
                  <a:pt x="9214" y="362"/>
                  <a:pt x="9194" y="356"/>
                  <a:pt x="9186" y="339"/>
                </a:cubicBezTo>
                <a:cubicBezTo>
                  <a:pt x="9178" y="323"/>
                  <a:pt x="9185" y="303"/>
                  <a:pt x="9201" y="295"/>
                </a:cubicBezTo>
                <a:close/>
                <a:moveTo>
                  <a:pt x="9416" y="1"/>
                </a:moveTo>
                <a:lnTo>
                  <a:pt x="9863" y="0"/>
                </a:lnTo>
                <a:lnTo>
                  <a:pt x="9595" y="358"/>
                </a:lnTo>
                <a:lnTo>
                  <a:pt x="9416" y="1"/>
                </a:lnTo>
                <a:close/>
              </a:path>
            </a:pathLst>
          </a:custGeom>
          <a:solidFill>
            <a:srgbClr val="000000"/>
          </a:solidFill>
          <a:ln w="0" cap="flat">
            <a:solidFill>
              <a:srgbClr val="000000"/>
            </a:solidFill>
            <a:prstDash val="solid"/>
            <a:bevel/>
            <a:headEnd/>
            <a:tailEnd/>
          </a:ln>
        </p:spPr>
        <p:txBody>
          <a:bodyPr vert="horz" wrap="square" lIns="91440" tIns="45720" rIns="91440" bIns="45720" numCol="1" anchor="t" anchorCtr="0" compatLnSpc="1">
            <a:prstTxWarp prst="textNoShape">
              <a:avLst/>
            </a:prstTxWarp>
          </a:bodyPr>
          <a:lstStyle/>
          <a:p>
            <a:endParaRPr lang="en-AU"/>
          </a:p>
        </p:txBody>
      </p:sp>
      <p:sp>
        <p:nvSpPr>
          <p:cNvPr id="42" name="Rectangle 54"/>
          <p:cNvSpPr>
            <a:spLocks noChangeArrowheads="1"/>
          </p:cNvSpPr>
          <p:nvPr/>
        </p:nvSpPr>
        <p:spPr bwMode="auto">
          <a:xfrm>
            <a:off x="1798637" y="4392613"/>
            <a:ext cx="1177925" cy="354013"/>
          </a:xfrm>
          <a:prstGeom prst="rect">
            <a:avLst/>
          </a:prstGeom>
          <a:noFill/>
          <a:ln w="4763" cap="rnd">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AU"/>
          </a:p>
        </p:txBody>
      </p:sp>
      <p:sp>
        <p:nvSpPr>
          <p:cNvPr id="43" name="Rectangle 55"/>
          <p:cNvSpPr>
            <a:spLocks noChangeArrowheads="1"/>
          </p:cNvSpPr>
          <p:nvPr/>
        </p:nvSpPr>
        <p:spPr bwMode="auto">
          <a:xfrm>
            <a:off x="1882775" y="4441825"/>
            <a:ext cx="1089025" cy="10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500" b="0" i="0" u="none" strike="noStrike" cap="none" normalizeH="0" baseline="0" smtClean="0">
                <a:ln>
                  <a:noFill/>
                </a:ln>
                <a:solidFill>
                  <a:srgbClr val="000000"/>
                </a:solidFill>
                <a:effectLst/>
                <a:latin typeface="Arial" pitchFamily="34" charset="0"/>
                <a:cs typeface="Arial" pitchFamily="34" charset="0"/>
              </a:rPr>
              <a:t>Descriptions of proposed radio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44" name="Rectangle 56"/>
          <p:cNvSpPr>
            <a:spLocks noChangeArrowheads="1"/>
          </p:cNvSpPr>
          <p:nvPr/>
        </p:nvSpPr>
        <p:spPr bwMode="auto">
          <a:xfrm>
            <a:off x="1882775" y="4519613"/>
            <a:ext cx="944563" cy="10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500" b="0" i="0" u="none" strike="noStrike" cap="none" normalizeH="0" baseline="0" smtClean="0">
                <a:ln>
                  <a:noFill/>
                </a:ln>
                <a:solidFill>
                  <a:srgbClr val="000000"/>
                </a:solidFill>
                <a:effectLst/>
                <a:latin typeface="Arial" pitchFamily="34" charset="0"/>
                <a:cs typeface="Arial" pitchFamily="34" charset="0"/>
              </a:rPr>
              <a:t>interface technologies and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45" name="Rectangle 57"/>
          <p:cNvSpPr>
            <a:spLocks noChangeArrowheads="1"/>
          </p:cNvSpPr>
          <p:nvPr/>
        </p:nvSpPr>
        <p:spPr bwMode="auto">
          <a:xfrm>
            <a:off x="1882775" y="4597400"/>
            <a:ext cx="641350" cy="10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500" b="0" i="0" u="none" strike="noStrike" cap="none" normalizeH="0" baseline="0" smtClean="0">
                <a:ln>
                  <a:noFill/>
                </a:ln>
                <a:solidFill>
                  <a:srgbClr val="000000"/>
                </a:solidFill>
                <a:effectLst/>
                <a:latin typeface="Arial" pitchFamily="34" charset="0"/>
                <a:cs typeface="Arial" pitchFamily="34" charset="0"/>
              </a:rPr>
              <a:t>evaluation reports</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46" name="Freeform 58"/>
          <p:cNvSpPr>
            <a:spLocks noEditPoints="1"/>
          </p:cNvSpPr>
          <p:nvPr/>
        </p:nvSpPr>
        <p:spPr bwMode="auto">
          <a:xfrm>
            <a:off x="2293937" y="4156075"/>
            <a:ext cx="39688" cy="223838"/>
          </a:xfrm>
          <a:custGeom>
            <a:avLst/>
            <a:gdLst>
              <a:gd name="T0" fmla="*/ 233 w 400"/>
              <a:gd name="T1" fmla="*/ 33 h 2300"/>
              <a:gd name="T2" fmla="*/ 233 w 400"/>
              <a:gd name="T3" fmla="*/ 1967 h 2300"/>
              <a:gd name="T4" fmla="*/ 200 w 400"/>
              <a:gd name="T5" fmla="*/ 2000 h 2300"/>
              <a:gd name="T6" fmla="*/ 166 w 400"/>
              <a:gd name="T7" fmla="*/ 1967 h 2300"/>
              <a:gd name="T8" fmla="*/ 166 w 400"/>
              <a:gd name="T9" fmla="*/ 33 h 2300"/>
              <a:gd name="T10" fmla="*/ 200 w 400"/>
              <a:gd name="T11" fmla="*/ 0 h 2300"/>
              <a:gd name="T12" fmla="*/ 233 w 400"/>
              <a:gd name="T13" fmla="*/ 33 h 2300"/>
              <a:gd name="T14" fmla="*/ 400 w 400"/>
              <a:gd name="T15" fmla="*/ 1900 h 2300"/>
              <a:gd name="T16" fmla="*/ 200 w 400"/>
              <a:gd name="T17" fmla="*/ 2300 h 2300"/>
              <a:gd name="T18" fmla="*/ 0 w 400"/>
              <a:gd name="T19" fmla="*/ 1900 h 2300"/>
              <a:gd name="T20" fmla="*/ 400 w 400"/>
              <a:gd name="T21" fmla="*/ 1900 h 23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00" h="2300">
                <a:moveTo>
                  <a:pt x="233" y="33"/>
                </a:moveTo>
                <a:lnTo>
                  <a:pt x="233" y="1967"/>
                </a:lnTo>
                <a:cubicBezTo>
                  <a:pt x="233" y="1985"/>
                  <a:pt x="218" y="2000"/>
                  <a:pt x="200" y="2000"/>
                </a:cubicBezTo>
                <a:cubicBezTo>
                  <a:pt x="181" y="2000"/>
                  <a:pt x="166" y="1985"/>
                  <a:pt x="166" y="1967"/>
                </a:cubicBezTo>
                <a:lnTo>
                  <a:pt x="166" y="33"/>
                </a:lnTo>
                <a:cubicBezTo>
                  <a:pt x="166" y="15"/>
                  <a:pt x="181" y="0"/>
                  <a:pt x="200" y="0"/>
                </a:cubicBezTo>
                <a:cubicBezTo>
                  <a:pt x="218" y="0"/>
                  <a:pt x="233" y="15"/>
                  <a:pt x="233" y="33"/>
                </a:cubicBezTo>
                <a:close/>
                <a:moveTo>
                  <a:pt x="400" y="1900"/>
                </a:moveTo>
                <a:lnTo>
                  <a:pt x="200" y="2300"/>
                </a:lnTo>
                <a:lnTo>
                  <a:pt x="0" y="1900"/>
                </a:lnTo>
                <a:lnTo>
                  <a:pt x="400" y="1900"/>
                </a:lnTo>
                <a:close/>
              </a:path>
            </a:pathLst>
          </a:custGeom>
          <a:solidFill>
            <a:srgbClr val="000000"/>
          </a:solidFill>
          <a:ln w="0" cap="flat">
            <a:solidFill>
              <a:srgbClr val="000000"/>
            </a:solidFill>
            <a:prstDash val="solid"/>
            <a:bevel/>
            <a:headEnd/>
            <a:tailEnd/>
          </a:ln>
        </p:spPr>
        <p:txBody>
          <a:bodyPr vert="horz" wrap="square" lIns="91440" tIns="45720" rIns="91440" bIns="45720" numCol="1" anchor="t" anchorCtr="0" compatLnSpc="1">
            <a:prstTxWarp prst="textNoShape">
              <a:avLst/>
            </a:prstTxWarp>
          </a:bodyPr>
          <a:lstStyle/>
          <a:p>
            <a:endParaRPr lang="en-AU"/>
          </a:p>
        </p:txBody>
      </p:sp>
      <p:sp>
        <p:nvSpPr>
          <p:cNvPr id="47" name="Freeform 59"/>
          <p:cNvSpPr>
            <a:spLocks noEditPoints="1"/>
          </p:cNvSpPr>
          <p:nvPr/>
        </p:nvSpPr>
        <p:spPr bwMode="auto">
          <a:xfrm>
            <a:off x="1319212" y="4543425"/>
            <a:ext cx="482600" cy="38100"/>
          </a:xfrm>
          <a:custGeom>
            <a:avLst/>
            <a:gdLst>
              <a:gd name="T0" fmla="*/ 4917 w 4950"/>
              <a:gd name="T1" fmla="*/ 234 h 400"/>
              <a:gd name="T2" fmla="*/ 334 w 4950"/>
              <a:gd name="T3" fmla="*/ 234 h 400"/>
              <a:gd name="T4" fmla="*/ 300 w 4950"/>
              <a:gd name="T5" fmla="*/ 200 h 400"/>
              <a:gd name="T6" fmla="*/ 334 w 4950"/>
              <a:gd name="T7" fmla="*/ 167 h 400"/>
              <a:gd name="T8" fmla="*/ 4917 w 4950"/>
              <a:gd name="T9" fmla="*/ 167 h 400"/>
              <a:gd name="T10" fmla="*/ 4950 w 4950"/>
              <a:gd name="T11" fmla="*/ 200 h 400"/>
              <a:gd name="T12" fmla="*/ 4917 w 4950"/>
              <a:gd name="T13" fmla="*/ 234 h 400"/>
              <a:gd name="T14" fmla="*/ 400 w 4950"/>
              <a:gd name="T15" fmla="*/ 400 h 400"/>
              <a:gd name="T16" fmla="*/ 0 w 4950"/>
              <a:gd name="T17" fmla="*/ 200 h 400"/>
              <a:gd name="T18" fmla="*/ 400 w 4950"/>
              <a:gd name="T19" fmla="*/ 0 h 400"/>
              <a:gd name="T20" fmla="*/ 400 w 4950"/>
              <a:gd name="T21" fmla="*/ 400 h 4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950" h="400">
                <a:moveTo>
                  <a:pt x="4917" y="234"/>
                </a:moveTo>
                <a:lnTo>
                  <a:pt x="334" y="234"/>
                </a:lnTo>
                <a:cubicBezTo>
                  <a:pt x="315" y="234"/>
                  <a:pt x="300" y="219"/>
                  <a:pt x="300" y="200"/>
                </a:cubicBezTo>
                <a:cubicBezTo>
                  <a:pt x="300" y="182"/>
                  <a:pt x="315" y="167"/>
                  <a:pt x="334" y="167"/>
                </a:cubicBezTo>
                <a:lnTo>
                  <a:pt x="4917" y="167"/>
                </a:lnTo>
                <a:cubicBezTo>
                  <a:pt x="4936" y="167"/>
                  <a:pt x="4950" y="182"/>
                  <a:pt x="4950" y="200"/>
                </a:cubicBezTo>
                <a:cubicBezTo>
                  <a:pt x="4950" y="219"/>
                  <a:pt x="4936" y="234"/>
                  <a:pt x="4917" y="234"/>
                </a:cubicBezTo>
                <a:close/>
                <a:moveTo>
                  <a:pt x="400" y="400"/>
                </a:moveTo>
                <a:lnTo>
                  <a:pt x="0" y="200"/>
                </a:lnTo>
                <a:lnTo>
                  <a:pt x="400" y="0"/>
                </a:lnTo>
                <a:lnTo>
                  <a:pt x="400" y="400"/>
                </a:lnTo>
                <a:close/>
              </a:path>
            </a:pathLst>
          </a:custGeom>
          <a:solidFill>
            <a:srgbClr val="000000"/>
          </a:solidFill>
          <a:ln w="0" cap="flat">
            <a:solidFill>
              <a:srgbClr val="000000"/>
            </a:solidFill>
            <a:prstDash val="solid"/>
            <a:bevel/>
            <a:headEnd/>
            <a:tailEnd/>
          </a:ln>
        </p:spPr>
        <p:txBody>
          <a:bodyPr vert="horz" wrap="square" lIns="91440" tIns="45720" rIns="91440" bIns="45720" numCol="1" anchor="t" anchorCtr="0" compatLnSpc="1">
            <a:prstTxWarp prst="textNoShape">
              <a:avLst/>
            </a:prstTxWarp>
          </a:bodyPr>
          <a:lstStyle/>
          <a:p>
            <a:endParaRPr lang="en-AU"/>
          </a:p>
        </p:txBody>
      </p:sp>
      <p:sp>
        <p:nvSpPr>
          <p:cNvPr id="48" name="Freeform 60"/>
          <p:cNvSpPr>
            <a:spLocks noEditPoints="1"/>
          </p:cNvSpPr>
          <p:nvPr/>
        </p:nvSpPr>
        <p:spPr bwMode="auto">
          <a:xfrm>
            <a:off x="785812" y="4779963"/>
            <a:ext cx="38100" cy="114300"/>
          </a:xfrm>
          <a:custGeom>
            <a:avLst/>
            <a:gdLst>
              <a:gd name="T0" fmla="*/ 233 w 400"/>
              <a:gd name="T1" fmla="*/ 33 h 1167"/>
              <a:gd name="T2" fmla="*/ 233 w 400"/>
              <a:gd name="T3" fmla="*/ 833 h 1167"/>
              <a:gd name="T4" fmla="*/ 200 w 400"/>
              <a:gd name="T5" fmla="*/ 867 h 1167"/>
              <a:gd name="T6" fmla="*/ 166 w 400"/>
              <a:gd name="T7" fmla="*/ 833 h 1167"/>
              <a:gd name="T8" fmla="*/ 166 w 400"/>
              <a:gd name="T9" fmla="*/ 33 h 1167"/>
              <a:gd name="T10" fmla="*/ 200 w 400"/>
              <a:gd name="T11" fmla="*/ 0 h 1167"/>
              <a:gd name="T12" fmla="*/ 233 w 400"/>
              <a:gd name="T13" fmla="*/ 33 h 1167"/>
              <a:gd name="T14" fmla="*/ 400 w 400"/>
              <a:gd name="T15" fmla="*/ 767 h 1167"/>
              <a:gd name="T16" fmla="*/ 200 w 400"/>
              <a:gd name="T17" fmla="*/ 1167 h 1167"/>
              <a:gd name="T18" fmla="*/ 0 w 400"/>
              <a:gd name="T19" fmla="*/ 767 h 1167"/>
              <a:gd name="T20" fmla="*/ 400 w 400"/>
              <a:gd name="T21" fmla="*/ 767 h 11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00" h="1167">
                <a:moveTo>
                  <a:pt x="233" y="33"/>
                </a:moveTo>
                <a:lnTo>
                  <a:pt x="233" y="833"/>
                </a:lnTo>
                <a:cubicBezTo>
                  <a:pt x="233" y="852"/>
                  <a:pt x="218" y="867"/>
                  <a:pt x="200" y="867"/>
                </a:cubicBezTo>
                <a:cubicBezTo>
                  <a:pt x="181" y="867"/>
                  <a:pt x="166" y="852"/>
                  <a:pt x="166" y="833"/>
                </a:cubicBezTo>
                <a:lnTo>
                  <a:pt x="166" y="33"/>
                </a:lnTo>
                <a:cubicBezTo>
                  <a:pt x="166" y="15"/>
                  <a:pt x="181" y="0"/>
                  <a:pt x="200" y="0"/>
                </a:cubicBezTo>
                <a:cubicBezTo>
                  <a:pt x="218" y="0"/>
                  <a:pt x="233" y="15"/>
                  <a:pt x="233" y="33"/>
                </a:cubicBezTo>
                <a:close/>
                <a:moveTo>
                  <a:pt x="400" y="767"/>
                </a:moveTo>
                <a:lnTo>
                  <a:pt x="200" y="1167"/>
                </a:lnTo>
                <a:lnTo>
                  <a:pt x="0" y="767"/>
                </a:lnTo>
                <a:lnTo>
                  <a:pt x="400" y="767"/>
                </a:lnTo>
                <a:close/>
              </a:path>
            </a:pathLst>
          </a:custGeom>
          <a:solidFill>
            <a:srgbClr val="000000"/>
          </a:solidFill>
          <a:ln w="0" cap="flat">
            <a:solidFill>
              <a:srgbClr val="000000"/>
            </a:solidFill>
            <a:prstDash val="solid"/>
            <a:bevel/>
            <a:headEnd/>
            <a:tailEnd/>
          </a:ln>
        </p:spPr>
        <p:txBody>
          <a:bodyPr vert="horz" wrap="square" lIns="91440" tIns="45720" rIns="91440" bIns="45720" numCol="1" anchor="t" anchorCtr="0" compatLnSpc="1">
            <a:prstTxWarp prst="textNoShape">
              <a:avLst/>
            </a:prstTxWarp>
          </a:bodyPr>
          <a:lstStyle/>
          <a:p>
            <a:endParaRPr lang="en-AU"/>
          </a:p>
        </p:txBody>
      </p:sp>
      <p:sp>
        <p:nvSpPr>
          <p:cNvPr id="49" name="Rectangle 61"/>
          <p:cNvSpPr>
            <a:spLocks noChangeArrowheads="1"/>
          </p:cNvSpPr>
          <p:nvPr/>
        </p:nvSpPr>
        <p:spPr bwMode="auto">
          <a:xfrm>
            <a:off x="300037" y="5926138"/>
            <a:ext cx="184346" cy="769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500" b="0" i="0" u="none" strike="noStrike" cap="none" normalizeH="0" baseline="0" smtClean="0">
                <a:ln>
                  <a:noFill/>
                </a:ln>
                <a:solidFill>
                  <a:srgbClr val="FF0000"/>
                </a:solidFill>
                <a:effectLst/>
                <a:latin typeface="Arial" pitchFamily="34" charset="0"/>
                <a:cs typeface="Arial" pitchFamily="34" charset="0"/>
              </a:rPr>
              <a:t>Step 8</a:t>
            </a:r>
            <a:endParaRPr kumimoji="0" lang="en-US" altLang="en-US" sz="1800" b="0" i="0" u="none" strike="noStrike" cap="none" normalizeH="0" baseline="0" smtClean="0">
              <a:ln>
                <a:noFill/>
              </a:ln>
              <a:solidFill>
                <a:srgbClr val="FF0000"/>
              </a:solidFill>
              <a:effectLst/>
              <a:latin typeface="Arial" pitchFamily="34" charset="0"/>
              <a:cs typeface="Arial" pitchFamily="34" charset="0"/>
            </a:endParaRPr>
          </a:p>
        </p:txBody>
      </p:sp>
      <p:sp>
        <p:nvSpPr>
          <p:cNvPr id="50" name="Rectangle 62"/>
          <p:cNvSpPr>
            <a:spLocks noChangeArrowheads="1"/>
          </p:cNvSpPr>
          <p:nvPr/>
        </p:nvSpPr>
        <p:spPr bwMode="auto">
          <a:xfrm>
            <a:off x="300037" y="6003925"/>
            <a:ext cx="883255" cy="769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500" b="0" i="0" u="none" strike="noStrike" cap="none" normalizeH="0" baseline="0" smtClean="0">
                <a:ln>
                  <a:noFill/>
                </a:ln>
                <a:solidFill>
                  <a:srgbClr val="FF0000"/>
                </a:solidFill>
                <a:effectLst/>
                <a:latin typeface="Arial" pitchFamily="34" charset="0"/>
                <a:cs typeface="Arial" pitchFamily="34" charset="0"/>
              </a:rPr>
              <a:t>Development of radio interface </a:t>
            </a:r>
            <a:endParaRPr kumimoji="0" lang="en-US" altLang="en-US" sz="1800" b="0" i="0" u="none" strike="noStrike" cap="none" normalizeH="0" baseline="0" smtClean="0">
              <a:ln>
                <a:noFill/>
              </a:ln>
              <a:solidFill>
                <a:srgbClr val="FF0000"/>
              </a:solidFill>
              <a:effectLst/>
              <a:latin typeface="Arial" pitchFamily="34" charset="0"/>
              <a:cs typeface="Arial" pitchFamily="34" charset="0"/>
            </a:endParaRPr>
          </a:p>
        </p:txBody>
      </p:sp>
      <p:sp>
        <p:nvSpPr>
          <p:cNvPr id="51" name="Rectangle 63"/>
          <p:cNvSpPr>
            <a:spLocks noChangeArrowheads="1"/>
          </p:cNvSpPr>
          <p:nvPr/>
        </p:nvSpPr>
        <p:spPr bwMode="auto">
          <a:xfrm>
            <a:off x="300037" y="6081713"/>
            <a:ext cx="551433" cy="769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500" b="0" i="0" u="none" strike="noStrike" cap="none" normalizeH="0" baseline="0" smtClean="0">
                <a:ln>
                  <a:noFill/>
                </a:ln>
                <a:solidFill>
                  <a:srgbClr val="FF0000"/>
                </a:solidFill>
                <a:effectLst/>
                <a:latin typeface="Arial" pitchFamily="34" charset="0"/>
                <a:cs typeface="Arial" pitchFamily="34" charset="0"/>
              </a:rPr>
              <a:t>Recommendation(s</a:t>
            </a:r>
            <a:endParaRPr kumimoji="0" lang="en-US" altLang="en-US" sz="1800" b="0" i="0" u="none" strike="noStrike" cap="none" normalizeH="0" baseline="0" smtClean="0">
              <a:ln>
                <a:noFill/>
              </a:ln>
              <a:solidFill>
                <a:srgbClr val="FF0000"/>
              </a:solidFill>
              <a:effectLst/>
              <a:latin typeface="Arial" pitchFamily="34" charset="0"/>
              <a:cs typeface="Arial" pitchFamily="34" charset="0"/>
            </a:endParaRPr>
          </a:p>
        </p:txBody>
      </p:sp>
      <p:sp>
        <p:nvSpPr>
          <p:cNvPr id="52" name="Rectangle 64"/>
          <p:cNvSpPr>
            <a:spLocks noChangeArrowheads="1"/>
          </p:cNvSpPr>
          <p:nvPr/>
        </p:nvSpPr>
        <p:spPr bwMode="auto">
          <a:xfrm>
            <a:off x="862012" y="6081713"/>
            <a:ext cx="20840" cy="769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500" b="0" i="0" u="none" strike="noStrike" cap="none" normalizeH="0" baseline="0" smtClean="0">
                <a:ln>
                  <a:noFill/>
                </a:ln>
                <a:solidFill>
                  <a:srgbClr val="FF0000"/>
                </a:solidFill>
                <a:effectLst/>
                <a:latin typeface="Arial" pitchFamily="34" charset="0"/>
                <a:cs typeface="Arial" pitchFamily="34" charset="0"/>
              </a:rPr>
              <a:t>)</a:t>
            </a:r>
            <a:endParaRPr kumimoji="0" lang="en-US" altLang="en-US" sz="1800" b="0" i="0" u="none" strike="noStrike" cap="none" normalizeH="0" baseline="0" smtClean="0">
              <a:ln>
                <a:noFill/>
              </a:ln>
              <a:solidFill>
                <a:srgbClr val="FF0000"/>
              </a:solidFill>
              <a:effectLst/>
              <a:latin typeface="Arial" pitchFamily="34" charset="0"/>
              <a:cs typeface="Arial" pitchFamily="34" charset="0"/>
            </a:endParaRPr>
          </a:p>
        </p:txBody>
      </p:sp>
      <p:sp>
        <p:nvSpPr>
          <p:cNvPr id="53" name="Rectangle 65"/>
          <p:cNvSpPr>
            <a:spLocks noChangeArrowheads="1"/>
          </p:cNvSpPr>
          <p:nvPr/>
        </p:nvSpPr>
        <p:spPr bwMode="auto">
          <a:xfrm>
            <a:off x="1882775" y="5508625"/>
            <a:ext cx="846386" cy="769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500" b="0" i="0" u="none" strike="noStrike" cap="none" normalizeH="0" baseline="0" smtClean="0">
                <a:ln>
                  <a:noFill/>
                </a:ln>
                <a:solidFill>
                  <a:srgbClr val="FF0000"/>
                </a:solidFill>
                <a:effectLst/>
                <a:latin typeface="Arial" pitchFamily="34" charset="0"/>
                <a:cs typeface="Arial" pitchFamily="34" charset="0"/>
              </a:rPr>
              <a:t>Radio interface specifications </a:t>
            </a:r>
            <a:endParaRPr kumimoji="0" lang="en-US" altLang="en-US" sz="1800" b="0" i="0" u="none" strike="noStrike" cap="none" normalizeH="0" baseline="0" smtClean="0">
              <a:ln>
                <a:noFill/>
              </a:ln>
              <a:solidFill>
                <a:srgbClr val="FF0000"/>
              </a:solidFill>
              <a:effectLst/>
              <a:latin typeface="Arial" pitchFamily="34" charset="0"/>
              <a:cs typeface="Arial" pitchFamily="34" charset="0"/>
            </a:endParaRPr>
          </a:p>
        </p:txBody>
      </p:sp>
      <p:sp>
        <p:nvSpPr>
          <p:cNvPr id="54" name="Rectangle 66"/>
          <p:cNvSpPr>
            <a:spLocks noChangeArrowheads="1"/>
          </p:cNvSpPr>
          <p:nvPr/>
        </p:nvSpPr>
        <p:spPr bwMode="auto">
          <a:xfrm>
            <a:off x="1882775" y="5586413"/>
            <a:ext cx="20840" cy="769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500" b="0" i="0" u="none" strike="noStrike" cap="none" normalizeH="0" baseline="0" smtClean="0">
                <a:ln>
                  <a:noFill/>
                </a:ln>
                <a:solidFill>
                  <a:srgbClr val="FF0000"/>
                </a:solidFill>
                <a:effectLst/>
                <a:latin typeface="Arial" pitchFamily="34" charset="0"/>
                <a:cs typeface="Arial" pitchFamily="34" charset="0"/>
              </a:rPr>
              <a:t>(</a:t>
            </a:r>
            <a:endParaRPr kumimoji="0" lang="en-US" altLang="en-US" sz="1800" b="0" i="0" u="none" strike="noStrike" cap="none" normalizeH="0" baseline="0" smtClean="0">
              <a:ln>
                <a:noFill/>
              </a:ln>
              <a:solidFill>
                <a:srgbClr val="FF0000"/>
              </a:solidFill>
              <a:effectLst/>
              <a:latin typeface="Arial" pitchFamily="34" charset="0"/>
              <a:cs typeface="Arial" pitchFamily="34" charset="0"/>
            </a:endParaRPr>
          </a:p>
        </p:txBody>
      </p:sp>
      <p:sp>
        <p:nvSpPr>
          <p:cNvPr id="55" name="Rectangle 67"/>
          <p:cNvSpPr>
            <a:spLocks noChangeArrowheads="1"/>
          </p:cNvSpPr>
          <p:nvPr/>
        </p:nvSpPr>
        <p:spPr bwMode="auto">
          <a:xfrm>
            <a:off x="1905000" y="5586413"/>
            <a:ext cx="254878" cy="769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500" b="0" i="0" u="none" strike="noStrike" cap="none" normalizeH="0" baseline="0" smtClean="0">
                <a:ln>
                  <a:noFill/>
                </a:ln>
                <a:solidFill>
                  <a:srgbClr val="FF0000"/>
                </a:solidFill>
                <a:effectLst/>
                <a:latin typeface="Arial" pitchFamily="34" charset="0"/>
                <a:cs typeface="Arial" pitchFamily="34" charset="0"/>
              </a:rPr>
              <a:t>RSPECs</a:t>
            </a:r>
            <a:endParaRPr kumimoji="0" lang="en-US" altLang="en-US" sz="1800" b="0" i="0" u="none" strike="noStrike" cap="none" normalizeH="0" baseline="0" smtClean="0">
              <a:ln>
                <a:noFill/>
              </a:ln>
              <a:solidFill>
                <a:srgbClr val="FF0000"/>
              </a:solidFill>
              <a:effectLst/>
              <a:latin typeface="Arial" pitchFamily="34" charset="0"/>
              <a:cs typeface="Arial" pitchFamily="34" charset="0"/>
            </a:endParaRPr>
          </a:p>
        </p:txBody>
      </p:sp>
      <p:sp>
        <p:nvSpPr>
          <p:cNvPr id="56" name="Rectangle 68"/>
          <p:cNvSpPr>
            <a:spLocks noChangeArrowheads="1"/>
          </p:cNvSpPr>
          <p:nvPr/>
        </p:nvSpPr>
        <p:spPr bwMode="auto">
          <a:xfrm>
            <a:off x="2160587" y="5586413"/>
            <a:ext cx="682879" cy="769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500" b="0" i="0" u="none" strike="noStrike" cap="none" normalizeH="0" baseline="0" smtClean="0">
                <a:ln>
                  <a:noFill/>
                </a:ln>
                <a:solidFill>
                  <a:srgbClr val="FF0000"/>
                </a:solidFill>
                <a:effectLst/>
                <a:latin typeface="Arial" pitchFamily="34" charset="0"/>
                <a:cs typeface="Arial" pitchFamily="34" charset="0"/>
              </a:rPr>
              <a:t>), sufficiently detailed to </a:t>
            </a:r>
            <a:endParaRPr kumimoji="0" lang="en-US" altLang="en-US" sz="1800" b="0" i="0" u="none" strike="noStrike" cap="none" normalizeH="0" baseline="0" smtClean="0">
              <a:ln>
                <a:noFill/>
              </a:ln>
              <a:solidFill>
                <a:srgbClr val="FF0000"/>
              </a:solidFill>
              <a:effectLst/>
              <a:latin typeface="Arial" pitchFamily="34" charset="0"/>
              <a:cs typeface="Arial" pitchFamily="34" charset="0"/>
            </a:endParaRPr>
          </a:p>
        </p:txBody>
      </p:sp>
      <p:sp>
        <p:nvSpPr>
          <p:cNvPr id="57" name="Rectangle 69"/>
          <p:cNvSpPr>
            <a:spLocks noChangeArrowheads="1"/>
          </p:cNvSpPr>
          <p:nvPr/>
        </p:nvSpPr>
        <p:spPr bwMode="auto">
          <a:xfrm>
            <a:off x="1882775" y="5664200"/>
            <a:ext cx="860813" cy="769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500" b="0" i="0" u="none" strike="noStrike" cap="none" normalizeH="0" baseline="0" smtClean="0">
                <a:ln>
                  <a:noFill/>
                </a:ln>
                <a:solidFill>
                  <a:srgbClr val="FF0000"/>
                </a:solidFill>
                <a:effectLst/>
                <a:latin typeface="Arial" pitchFamily="34" charset="0"/>
                <a:cs typeface="Arial" pitchFamily="34" charset="0"/>
              </a:rPr>
              <a:t>enable worldwide compatibility</a:t>
            </a:r>
            <a:endParaRPr kumimoji="0" lang="en-US" altLang="en-US" sz="1800" b="0" i="0" u="none" strike="noStrike" cap="none" normalizeH="0" baseline="0" smtClean="0">
              <a:ln>
                <a:noFill/>
              </a:ln>
              <a:solidFill>
                <a:srgbClr val="FF0000"/>
              </a:solidFill>
              <a:effectLst/>
              <a:latin typeface="Arial" pitchFamily="34" charset="0"/>
              <a:cs typeface="Arial" pitchFamily="34" charset="0"/>
            </a:endParaRPr>
          </a:p>
        </p:txBody>
      </p:sp>
      <p:sp>
        <p:nvSpPr>
          <p:cNvPr id="58" name="Rectangle 70"/>
          <p:cNvSpPr>
            <a:spLocks noChangeArrowheads="1"/>
          </p:cNvSpPr>
          <p:nvPr/>
        </p:nvSpPr>
        <p:spPr bwMode="auto">
          <a:xfrm>
            <a:off x="1835150" y="5461000"/>
            <a:ext cx="1068388" cy="319088"/>
          </a:xfrm>
          <a:prstGeom prst="rect">
            <a:avLst/>
          </a:prstGeom>
          <a:noFill/>
          <a:ln w="4763" cap="rnd">
            <a:solidFill>
              <a:srgbClr val="FF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AU">
              <a:solidFill>
                <a:srgbClr val="FF0000"/>
              </a:solidFill>
            </a:endParaRPr>
          </a:p>
        </p:txBody>
      </p:sp>
      <p:sp>
        <p:nvSpPr>
          <p:cNvPr id="59" name="Rectangle 71"/>
          <p:cNvSpPr>
            <a:spLocks noChangeArrowheads="1"/>
          </p:cNvSpPr>
          <p:nvPr/>
        </p:nvSpPr>
        <p:spPr bwMode="auto">
          <a:xfrm>
            <a:off x="2066925" y="5949950"/>
            <a:ext cx="254000" cy="10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500" b="0" i="0" u="none" strike="noStrike" cap="none" normalizeH="0" baseline="0" smtClean="0">
                <a:ln>
                  <a:noFill/>
                </a:ln>
                <a:solidFill>
                  <a:srgbClr val="000000"/>
                </a:solidFill>
                <a:effectLst/>
                <a:latin typeface="Arial" pitchFamily="34" charset="0"/>
                <a:cs typeface="Arial" pitchFamily="34" charset="0"/>
              </a:rPr>
              <a:t>Step 9</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60" name="Rectangle 72"/>
          <p:cNvSpPr>
            <a:spLocks noChangeArrowheads="1"/>
          </p:cNvSpPr>
          <p:nvPr/>
        </p:nvSpPr>
        <p:spPr bwMode="auto">
          <a:xfrm>
            <a:off x="2066925" y="6027738"/>
            <a:ext cx="657225" cy="10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500" b="0" i="0" u="none" strike="noStrike" cap="none" normalizeH="0" baseline="0" smtClean="0">
                <a:ln>
                  <a:noFill/>
                </a:ln>
                <a:solidFill>
                  <a:srgbClr val="000000"/>
                </a:solidFill>
                <a:effectLst/>
                <a:latin typeface="Arial" pitchFamily="34" charset="0"/>
                <a:cs typeface="Arial" pitchFamily="34" charset="0"/>
              </a:rPr>
              <a:t>Implementation of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61" name="Rectangle 73"/>
          <p:cNvSpPr>
            <a:spLocks noChangeArrowheads="1"/>
          </p:cNvSpPr>
          <p:nvPr/>
        </p:nvSpPr>
        <p:spPr bwMode="auto">
          <a:xfrm>
            <a:off x="2066925" y="6105525"/>
            <a:ext cx="696913" cy="10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500" b="0" i="0" u="none" strike="noStrike" cap="none" normalizeH="0" baseline="0" smtClean="0">
                <a:ln>
                  <a:noFill/>
                </a:ln>
                <a:solidFill>
                  <a:srgbClr val="000000"/>
                </a:solidFill>
                <a:effectLst/>
                <a:latin typeface="Arial" pitchFamily="34" charset="0"/>
                <a:cs typeface="Arial" pitchFamily="34" charset="0"/>
              </a:rPr>
              <a:t>Recommendation(s</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62" name="Rectangle 74"/>
          <p:cNvSpPr>
            <a:spLocks noChangeArrowheads="1"/>
          </p:cNvSpPr>
          <p:nvPr/>
        </p:nvSpPr>
        <p:spPr bwMode="auto">
          <a:xfrm>
            <a:off x="2627312" y="6105525"/>
            <a:ext cx="58738" cy="10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500" b="0"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63" name="Freeform 75"/>
          <p:cNvSpPr>
            <a:spLocks noEditPoints="1"/>
          </p:cNvSpPr>
          <p:nvPr/>
        </p:nvSpPr>
        <p:spPr bwMode="auto">
          <a:xfrm>
            <a:off x="1279525" y="6051550"/>
            <a:ext cx="555625" cy="38100"/>
          </a:xfrm>
          <a:custGeom>
            <a:avLst/>
            <a:gdLst>
              <a:gd name="T0" fmla="*/ 16 w 2850"/>
              <a:gd name="T1" fmla="*/ 83 h 200"/>
              <a:gd name="T2" fmla="*/ 2683 w 2850"/>
              <a:gd name="T3" fmla="*/ 83 h 200"/>
              <a:gd name="T4" fmla="*/ 2700 w 2850"/>
              <a:gd name="T5" fmla="*/ 100 h 200"/>
              <a:gd name="T6" fmla="*/ 2683 w 2850"/>
              <a:gd name="T7" fmla="*/ 116 h 200"/>
              <a:gd name="T8" fmla="*/ 16 w 2850"/>
              <a:gd name="T9" fmla="*/ 116 h 200"/>
              <a:gd name="T10" fmla="*/ 0 w 2850"/>
              <a:gd name="T11" fmla="*/ 100 h 200"/>
              <a:gd name="T12" fmla="*/ 16 w 2850"/>
              <a:gd name="T13" fmla="*/ 83 h 200"/>
              <a:gd name="T14" fmla="*/ 2650 w 2850"/>
              <a:gd name="T15" fmla="*/ 0 h 200"/>
              <a:gd name="T16" fmla="*/ 2850 w 2850"/>
              <a:gd name="T17" fmla="*/ 100 h 200"/>
              <a:gd name="T18" fmla="*/ 2650 w 2850"/>
              <a:gd name="T19" fmla="*/ 200 h 200"/>
              <a:gd name="T20" fmla="*/ 2650 w 2850"/>
              <a:gd name="T21" fmla="*/ 0 h 2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850" h="200">
                <a:moveTo>
                  <a:pt x="16" y="83"/>
                </a:moveTo>
                <a:lnTo>
                  <a:pt x="2683" y="83"/>
                </a:lnTo>
                <a:cubicBezTo>
                  <a:pt x="2692" y="83"/>
                  <a:pt x="2700" y="90"/>
                  <a:pt x="2700" y="100"/>
                </a:cubicBezTo>
                <a:cubicBezTo>
                  <a:pt x="2700" y="109"/>
                  <a:pt x="2692" y="116"/>
                  <a:pt x="2683" y="116"/>
                </a:cubicBezTo>
                <a:lnTo>
                  <a:pt x="16" y="116"/>
                </a:lnTo>
                <a:cubicBezTo>
                  <a:pt x="7" y="116"/>
                  <a:pt x="0" y="109"/>
                  <a:pt x="0" y="100"/>
                </a:cubicBezTo>
                <a:cubicBezTo>
                  <a:pt x="0" y="90"/>
                  <a:pt x="7" y="83"/>
                  <a:pt x="16" y="83"/>
                </a:cubicBezTo>
                <a:close/>
                <a:moveTo>
                  <a:pt x="2650" y="0"/>
                </a:moveTo>
                <a:lnTo>
                  <a:pt x="2850" y="100"/>
                </a:lnTo>
                <a:lnTo>
                  <a:pt x="2650" y="200"/>
                </a:lnTo>
                <a:lnTo>
                  <a:pt x="2650" y="0"/>
                </a:lnTo>
                <a:close/>
              </a:path>
            </a:pathLst>
          </a:custGeom>
          <a:solidFill>
            <a:srgbClr val="000000"/>
          </a:solidFill>
          <a:ln w="0" cap="flat">
            <a:solidFill>
              <a:srgbClr val="000000"/>
            </a:solidFill>
            <a:prstDash val="solid"/>
            <a:bevel/>
            <a:headEnd/>
            <a:tailEnd/>
          </a:ln>
        </p:spPr>
        <p:txBody>
          <a:bodyPr vert="horz" wrap="square" lIns="91440" tIns="45720" rIns="91440" bIns="45720" numCol="1" anchor="t" anchorCtr="0" compatLnSpc="1">
            <a:prstTxWarp prst="textNoShape">
              <a:avLst/>
            </a:prstTxWarp>
          </a:bodyPr>
          <a:lstStyle/>
          <a:p>
            <a:endParaRPr lang="en-AU"/>
          </a:p>
        </p:txBody>
      </p:sp>
      <p:sp>
        <p:nvSpPr>
          <p:cNvPr id="64" name="Freeform 76"/>
          <p:cNvSpPr>
            <a:spLocks noEditPoints="1"/>
          </p:cNvSpPr>
          <p:nvPr/>
        </p:nvSpPr>
        <p:spPr bwMode="auto">
          <a:xfrm>
            <a:off x="1206500" y="5480050"/>
            <a:ext cx="628650" cy="90488"/>
          </a:xfrm>
          <a:custGeom>
            <a:avLst/>
            <a:gdLst>
              <a:gd name="T0" fmla="*/ 19 w 3230"/>
              <a:gd name="T1" fmla="*/ 1 h 469"/>
              <a:gd name="T2" fmla="*/ 3066 w 3230"/>
              <a:gd name="T3" fmla="*/ 357 h 469"/>
              <a:gd name="T4" fmla="*/ 3081 w 3230"/>
              <a:gd name="T5" fmla="*/ 375 h 469"/>
              <a:gd name="T6" fmla="*/ 3062 w 3230"/>
              <a:gd name="T7" fmla="*/ 390 h 469"/>
              <a:gd name="T8" fmla="*/ 15 w 3230"/>
              <a:gd name="T9" fmla="*/ 34 h 469"/>
              <a:gd name="T10" fmla="*/ 1 w 3230"/>
              <a:gd name="T11" fmla="*/ 16 h 469"/>
              <a:gd name="T12" fmla="*/ 19 w 3230"/>
              <a:gd name="T13" fmla="*/ 1 h 469"/>
              <a:gd name="T14" fmla="*/ 3043 w 3230"/>
              <a:gd name="T15" fmla="*/ 270 h 469"/>
              <a:gd name="T16" fmla="*/ 3230 w 3230"/>
              <a:gd name="T17" fmla="*/ 393 h 469"/>
              <a:gd name="T18" fmla="*/ 3020 w 3230"/>
              <a:gd name="T19" fmla="*/ 469 h 469"/>
              <a:gd name="T20" fmla="*/ 3043 w 3230"/>
              <a:gd name="T21" fmla="*/ 270 h 4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230" h="469">
                <a:moveTo>
                  <a:pt x="19" y="1"/>
                </a:moveTo>
                <a:lnTo>
                  <a:pt x="3066" y="357"/>
                </a:lnTo>
                <a:cubicBezTo>
                  <a:pt x="3075" y="358"/>
                  <a:pt x="3082" y="366"/>
                  <a:pt x="3081" y="375"/>
                </a:cubicBezTo>
                <a:cubicBezTo>
                  <a:pt x="3080" y="385"/>
                  <a:pt x="3071" y="391"/>
                  <a:pt x="3062" y="390"/>
                </a:cubicBezTo>
                <a:lnTo>
                  <a:pt x="15" y="34"/>
                </a:lnTo>
                <a:cubicBezTo>
                  <a:pt x="6" y="33"/>
                  <a:pt x="0" y="25"/>
                  <a:pt x="1" y="16"/>
                </a:cubicBezTo>
                <a:cubicBezTo>
                  <a:pt x="2" y="7"/>
                  <a:pt x="10" y="0"/>
                  <a:pt x="19" y="1"/>
                </a:cubicBezTo>
                <a:close/>
                <a:moveTo>
                  <a:pt x="3043" y="270"/>
                </a:moveTo>
                <a:lnTo>
                  <a:pt x="3230" y="393"/>
                </a:lnTo>
                <a:lnTo>
                  <a:pt x="3020" y="469"/>
                </a:lnTo>
                <a:lnTo>
                  <a:pt x="3043" y="270"/>
                </a:lnTo>
                <a:close/>
              </a:path>
            </a:pathLst>
          </a:custGeom>
          <a:solidFill>
            <a:srgbClr val="000000"/>
          </a:solidFill>
          <a:ln w="0" cap="flat">
            <a:solidFill>
              <a:srgbClr val="000000"/>
            </a:solidFill>
            <a:prstDash val="solid"/>
            <a:bevel/>
            <a:headEnd/>
            <a:tailEnd/>
          </a:ln>
        </p:spPr>
        <p:txBody>
          <a:bodyPr vert="horz" wrap="square" lIns="91440" tIns="45720" rIns="91440" bIns="45720" numCol="1" anchor="t" anchorCtr="0" compatLnSpc="1">
            <a:prstTxWarp prst="textNoShape">
              <a:avLst/>
            </a:prstTxWarp>
          </a:bodyPr>
          <a:lstStyle/>
          <a:p>
            <a:endParaRPr lang="en-AU"/>
          </a:p>
        </p:txBody>
      </p:sp>
      <p:sp>
        <p:nvSpPr>
          <p:cNvPr id="65" name="Freeform 77"/>
          <p:cNvSpPr>
            <a:spLocks noEditPoints="1"/>
          </p:cNvSpPr>
          <p:nvPr/>
        </p:nvSpPr>
        <p:spPr bwMode="auto">
          <a:xfrm>
            <a:off x="1135062" y="5662613"/>
            <a:ext cx="703263" cy="230188"/>
          </a:xfrm>
          <a:custGeom>
            <a:avLst/>
            <a:gdLst>
              <a:gd name="T0" fmla="*/ 3597 w 3610"/>
              <a:gd name="T1" fmla="*/ 34 h 1187"/>
              <a:gd name="T2" fmla="*/ 164 w 3610"/>
              <a:gd name="T3" fmla="*/ 1118 h 1187"/>
              <a:gd name="T4" fmla="*/ 143 w 3610"/>
              <a:gd name="T5" fmla="*/ 1107 h 1187"/>
              <a:gd name="T6" fmla="*/ 154 w 3610"/>
              <a:gd name="T7" fmla="*/ 1086 h 1187"/>
              <a:gd name="T8" fmla="*/ 3587 w 3610"/>
              <a:gd name="T9" fmla="*/ 3 h 1187"/>
              <a:gd name="T10" fmla="*/ 3608 w 3610"/>
              <a:gd name="T11" fmla="*/ 13 h 1187"/>
              <a:gd name="T12" fmla="*/ 3597 w 3610"/>
              <a:gd name="T13" fmla="*/ 34 h 1187"/>
              <a:gd name="T14" fmla="*/ 221 w 3610"/>
              <a:gd name="T15" fmla="*/ 1187 h 1187"/>
              <a:gd name="T16" fmla="*/ 0 w 3610"/>
              <a:gd name="T17" fmla="*/ 1152 h 1187"/>
              <a:gd name="T18" fmla="*/ 161 w 3610"/>
              <a:gd name="T19" fmla="*/ 996 h 1187"/>
              <a:gd name="T20" fmla="*/ 221 w 3610"/>
              <a:gd name="T21" fmla="*/ 1187 h 11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610" h="1187">
                <a:moveTo>
                  <a:pt x="3597" y="34"/>
                </a:moveTo>
                <a:lnTo>
                  <a:pt x="164" y="1118"/>
                </a:lnTo>
                <a:cubicBezTo>
                  <a:pt x="155" y="1120"/>
                  <a:pt x="146" y="1115"/>
                  <a:pt x="143" y="1107"/>
                </a:cubicBezTo>
                <a:cubicBezTo>
                  <a:pt x="140" y="1098"/>
                  <a:pt x="145" y="1089"/>
                  <a:pt x="154" y="1086"/>
                </a:cubicBezTo>
                <a:lnTo>
                  <a:pt x="3587" y="3"/>
                </a:lnTo>
                <a:cubicBezTo>
                  <a:pt x="3596" y="0"/>
                  <a:pt x="3605" y="5"/>
                  <a:pt x="3608" y="13"/>
                </a:cubicBezTo>
                <a:cubicBezTo>
                  <a:pt x="3610" y="22"/>
                  <a:pt x="3606" y="32"/>
                  <a:pt x="3597" y="34"/>
                </a:cubicBezTo>
                <a:close/>
                <a:moveTo>
                  <a:pt x="221" y="1187"/>
                </a:moveTo>
                <a:lnTo>
                  <a:pt x="0" y="1152"/>
                </a:lnTo>
                <a:lnTo>
                  <a:pt x="161" y="996"/>
                </a:lnTo>
                <a:lnTo>
                  <a:pt x="221" y="1187"/>
                </a:lnTo>
                <a:close/>
              </a:path>
            </a:pathLst>
          </a:custGeom>
          <a:solidFill>
            <a:srgbClr val="000000"/>
          </a:solidFill>
          <a:ln w="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AU"/>
          </a:p>
        </p:txBody>
      </p:sp>
      <p:grpSp>
        <p:nvGrpSpPr>
          <p:cNvPr id="66" name="Group 80"/>
          <p:cNvGrpSpPr>
            <a:grpSpLocks/>
          </p:cNvGrpSpPr>
          <p:nvPr/>
        </p:nvGrpSpPr>
        <p:grpSpPr bwMode="auto">
          <a:xfrm>
            <a:off x="1908175" y="3570288"/>
            <a:ext cx="1216025" cy="735013"/>
            <a:chOff x="1433" y="2249"/>
            <a:chExt cx="766" cy="463"/>
          </a:xfrm>
        </p:grpSpPr>
        <p:sp>
          <p:nvSpPr>
            <p:cNvPr id="97" name="Oval 78"/>
            <p:cNvSpPr>
              <a:spLocks noChangeArrowheads="1"/>
            </p:cNvSpPr>
            <p:nvPr/>
          </p:nvSpPr>
          <p:spPr bwMode="auto">
            <a:xfrm>
              <a:off x="1434" y="2249"/>
              <a:ext cx="765" cy="463"/>
            </a:xfrm>
            <a:prstGeom prst="ellipse">
              <a:avLst/>
            </a:pr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AU"/>
            </a:p>
          </p:txBody>
        </p:sp>
        <p:sp>
          <p:nvSpPr>
            <p:cNvPr id="98" name="Oval 79"/>
            <p:cNvSpPr>
              <a:spLocks noChangeArrowheads="1"/>
            </p:cNvSpPr>
            <p:nvPr/>
          </p:nvSpPr>
          <p:spPr bwMode="auto">
            <a:xfrm>
              <a:off x="1433" y="2249"/>
              <a:ext cx="766" cy="463"/>
            </a:xfrm>
            <a:prstGeom prst="ellipse">
              <a:avLst/>
            </a:prstGeom>
            <a:noFill/>
            <a:ln w="4763"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AU"/>
            </a:p>
          </p:txBody>
        </p:sp>
      </p:grpSp>
      <p:grpSp>
        <p:nvGrpSpPr>
          <p:cNvPr id="67" name="Group 83"/>
          <p:cNvGrpSpPr>
            <a:grpSpLocks/>
          </p:cNvGrpSpPr>
          <p:nvPr/>
        </p:nvGrpSpPr>
        <p:grpSpPr bwMode="auto">
          <a:xfrm>
            <a:off x="1798637" y="3422650"/>
            <a:ext cx="1214438" cy="736600"/>
            <a:chOff x="1364" y="2156"/>
            <a:chExt cx="765" cy="464"/>
          </a:xfrm>
        </p:grpSpPr>
        <p:sp>
          <p:nvSpPr>
            <p:cNvPr id="95" name="Oval 81"/>
            <p:cNvSpPr>
              <a:spLocks noChangeArrowheads="1"/>
            </p:cNvSpPr>
            <p:nvPr/>
          </p:nvSpPr>
          <p:spPr bwMode="auto">
            <a:xfrm>
              <a:off x="1364" y="2156"/>
              <a:ext cx="765" cy="464"/>
            </a:xfrm>
            <a:prstGeom prst="ellipse">
              <a:avLst/>
            </a:pr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AU"/>
            </a:p>
          </p:txBody>
        </p:sp>
        <p:sp>
          <p:nvSpPr>
            <p:cNvPr id="96" name="Oval 82"/>
            <p:cNvSpPr>
              <a:spLocks noChangeArrowheads="1"/>
            </p:cNvSpPr>
            <p:nvPr/>
          </p:nvSpPr>
          <p:spPr bwMode="auto">
            <a:xfrm>
              <a:off x="1364" y="2156"/>
              <a:ext cx="765" cy="464"/>
            </a:xfrm>
            <a:prstGeom prst="ellipse">
              <a:avLst/>
            </a:prstGeom>
            <a:noFill/>
            <a:ln w="4763"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AU"/>
            </a:p>
          </p:txBody>
        </p:sp>
      </p:grpSp>
      <p:grpSp>
        <p:nvGrpSpPr>
          <p:cNvPr id="68" name="Group 86"/>
          <p:cNvGrpSpPr>
            <a:grpSpLocks/>
          </p:cNvGrpSpPr>
          <p:nvPr/>
        </p:nvGrpSpPr>
        <p:grpSpPr bwMode="auto">
          <a:xfrm>
            <a:off x="1687512" y="3276600"/>
            <a:ext cx="1216025" cy="735013"/>
            <a:chOff x="1294" y="2064"/>
            <a:chExt cx="766" cy="463"/>
          </a:xfrm>
        </p:grpSpPr>
        <p:sp>
          <p:nvSpPr>
            <p:cNvPr id="93" name="Oval 84"/>
            <p:cNvSpPr>
              <a:spLocks noChangeArrowheads="1"/>
            </p:cNvSpPr>
            <p:nvPr/>
          </p:nvSpPr>
          <p:spPr bwMode="auto">
            <a:xfrm>
              <a:off x="1294" y="2064"/>
              <a:ext cx="766" cy="463"/>
            </a:xfrm>
            <a:prstGeom prst="ellipse">
              <a:avLst/>
            </a:pr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AU"/>
            </a:p>
          </p:txBody>
        </p:sp>
        <p:sp>
          <p:nvSpPr>
            <p:cNvPr id="94" name="Oval 85"/>
            <p:cNvSpPr>
              <a:spLocks noChangeArrowheads="1"/>
            </p:cNvSpPr>
            <p:nvPr/>
          </p:nvSpPr>
          <p:spPr bwMode="auto">
            <a:xfrm>
              <a:off x="1294" y="2064"/>
              <a:ext cx="766" cy="463"/>
            </a:xfrm>
            <a:prstGeom prst="ellipse">
              <a:avLst/>
            </a:prstGeom>
            <a:noFill/>
            <a:ln w="4763"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AU"/>
            </a:p>
          </p:txBody>
        </p:sp>
      </p:grpSp>
      <p:sp>
        <p:nvSpPr>
          <p:cNvPr id="69" name="Rectangle 87"/>
          <p:cNvSpPr>
            <a:spLocks noChangeArrowheads="1"/>
          </p:cNvSpPr>
          <p:nvPr/>
        </p:nvSpPr>
        <p:spPr bwMode="auto">
          <a:xfrm>
            <a:off x="1892300" y="3376613"/>
            <a:ext cx="254000" cy="10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500" b="0" i="0" u="none" strike="noStrike" cap="none" normalizeH="0" baseline="0" smtClean="0">
                <a:ln>
                  <a:noFill/>
                </a:ln>
                <a:solidFill>
                  <a:srgbClr val="000000"/>
                </a:solidFill>
                <a:effectLst/>
                <a:latin typeface="Arial" pitchFamily="34" charset="0"/>
                <a:cs typeface="Arial" pitchFamily="34" charset="0"/>
              </a:rPr>
              <a:t>Step 4</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70" name="Rectangle 88"/>
          <p:cNvSpPr>
            <a:spLocks noChangeArrowheads="1"/>
          </p:cNvSpPr>
          <p:nvPr/>
        </p:nvSpPr>
        <p:spPr bwMode="auto">
          <a:xfrm>
            <a:off x="1892300" y="3454400"/>
            <a:ext cx="1038225" cy="10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500" b="0" i="0" u="none" strike="noStrike" cap="none" normalizeH="0" baseline="0" smtClean="0">
                <a:ln>
                  <a:noFill/>
                </a:ln>
                <a:solidFill>
                  <a:srgbClr val="000000"/>
                </a:solidFill>
                <a:effectLst/>
                <a:latin typeface="Arial" pitchFamily="34" charset="0"/>
                <a:cs typeface="Arial" pitchFamily="34" charset="0"/>
              </a:rPr>
              <a:t>Evaluation of candidate radio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71" name="Rectangle 89"/>
          <p:cNvSpPr>
            <a:spLocks noChangeArrowheads="1"/>
          </p:cNvSpPr>
          <p:nvPr/>
        </p:nvSpPr>
        <p:spPr bwMode="auto">
          <a:xfrm>
            <a:off x="1892300" y="3532188"/>
            <a:ext cx="895350" cy="10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500" b="0" i="0" u="none" strike="noStrike" cap="none" normalizeH="0" baseline="0" smtClean="0">
                <a:ln>
                  <a:noFill/>
                </a:ln>
                <a:solidFill>
                  <a:srgbClr val="000000"/>
                </a:solidFill>
                <a:effectLst/>
                <a:latin typeface="Arial" pitchFamily="34" charset="0"/>
                <a:cs typeface="Arial" pitchFamily="34" charset="0"/>
              </a:rPr>
              <a:t>interface technologies by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72" name="Rectangle 90"/>
          <p:cNvSpPr>
            <a:spLocks noChangeArrowheads="1"/>
          </p:cNvSpPr>
          <p:nvPr/>
        </p:nvSpPr>
        <p:spPr bwMode="auto">
          <a:xfrm>
            <a:off x="1892300" y="3609975"/>
            <a:ext cx="1122363" cy="10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500" b="0" i="0" u="none" strike="noStrike" cap="none" normalizeH="0" baseline="0" smtClean="0">
                <a:ln>
                  <a:noFill/>
                </a:ln>
                <a:solidFill>
                  <a:srgbClr val="000000"/>
                </a:solidFill>
                <a:effectLst/>
                <a:latin typeface="Arial" pitchFamily="34" charset="0"/>
                <a:cs typeface="Arial" pitchFamily="34" charset="0"/>
              </a:rPr>
              <a:t>independent evaluation groups,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73" name="Rectangle 91"/>
          <p:cNvSpPr>
            <a:spLocks noChangeArrowheads="1"/>
          </p:cNvSpPr>
          <p:nvPr/>
        </p:nvSpPr>
        <p:spPr bwMode="auto">
          <a:xfrm>
            <a:off x="1892300" y="3687763"/>
            <a:ext cx="1012825" cy="10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500" b="0" i="0" u="none" strike="noStrike" cap="none" normalizeH="0" baseline="0" smtClean="0">
                <a:ln>
                  <a:noFill/>
                </a:ln>
                <a:solidFill>
                  <a:srgbClr val="000000"/>
                </a:solidFill>
                <a:effectLst/>
                <a:latin typeface="Arial" pitchFamily="34" charset="0"/>
                <a:cs typeface="Arial" pitchFamily="34" charset="0"/>
              </a:rPr>
              <a:t>grouping of the technologies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74" name="Rectangle 92"/>
          <p:cNvSpPr>
            <a:spLocks noChangeArrowheads="1"/>
          </p:cNvSpPr>
          <p:nvPr/>
        </p:nvSpPr>
        <p:spPr bwMode="auto">
          <a:xfrm>
            <a:off x="1892300" y="3765550"/>
            <a:ext cx="963613" cy="10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500" b="0" i="0" u="none" strike="noStrike" cap="none" normalizeH="0" baseline="0" smtClean="0">
                <a:ln>
                  <a:noFill/>
                </a:ln>
                <a:solidFill>
                  <a:srgbClr val="000000"/>
                </a:solidFill>
                <a:effectLst/>
                <a:latin typeface="Arial" pitchFamily="34" charset="0"/>
                <a:cs typeface="Arial" pitchFamily="34" charset="0"/>
              </a:rPr>
              <a:t>through consensus building</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82" name="Rectangle 100"/>
          <p:cNvSpPr>
            <a:spLocks noChangeArrowheads="1"/>
          </p:cNvSpPr>
          <p:nvPr/>
        </p:nvSpPr>
        <p:spPr bwMode="auto">
          <a:xfrm>
            <a:off x="409575" y="2762250"/>
            <a:ext cx="254000" cy="10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500" b="0" i="0" u="none" strike="noStrike" cap="none" normalizeH="0" baseline="0" smtClean="0">
                <a:ln>
                  <a:noFill/>
                </a:ln>
                <a:solidFill>
                  <a:srgbClr val="000000"/>
                </a:solidFill>
                <a:effectLst/>
                <a:latin typeface="Arial" pitchFamily="34" charset="0"/>
                <a:cs typeface="Arial" pitchFamily="34" charset="0"/>
              </a:rPr>
              <a:t>Step 3</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83" name="Rectangle 101"/>
          <p:cNvSpPr>
            <a:spLocks noChangeArrowheads="1"/>
          </p:cNvSpPr>
          <p:nvPr/>
        </p:nvSpPr>
        <p:spPr bwMode="auto">
          <a:xfrm>
            <a:off x="409575" y="2840038"/>
            <a:ext cx="1023938" cy="10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500" b="0" i="0" u="none" strike="noStrike" cap="none" normalizeH="0" baseline="0" smtClean="0">
                <a:ln>
                  <a:noFill/>
                </a:ln>
                <a:solidFill>
                  <a:srgbClr val="000000"/>
                </a:solidFill>
                <a:effectLst/>
                <a:latin typeface="Arial" pitchFamily="34" charset="0"/>
                <a:cs typeface="Arial" pitchFamily="34" charset="0"/>
              </a:rPr>
              <a:t>Submission/Reception of the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84" name="Rectangle 102"/>
          <p:cNvSpPr>
            <a:spLocks noChangeArrowheads="1"/>
          </p:cNvSpPr>
          <p:nvPr/>
        </p:nvSpPr>
        <p:spPr bwMode="auto">
          <a:xfrm>
            <a:off x="409575" y="2917825"/>
            <a:ext cx="1014413" cy="10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500" b="0" i="0" u="none" strike="noStrike" cap="none" normalizeH="0" baseline="0" smtClean="0">
                <a:ln>
                  <a:noFill/>
                </a:ln>
                <a:solidFill>
                  <a:srgbClr val="000000"/>
                </a:solidFill>
                <a:effectLst/>
                <a:latin typeface="Arial" pitchFamily="34" charset="0"/>
                <a:cs typeface="Arial" pitchFamily="34" charset="0"/>
              </a:rPr>
              <a:t>RIT and SRIT proposals and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85" name="Rectangle 103"/>
          <p:cNvSpPr>
            <a:spLocks noChangeArrowheads="1"/>
          </p:cNvSpPr>
          <p:nvPr/>
        </p:nvSpPr>
        <p:spPr bwMode="auto">
          <a:xfrm>
            <a:off x="409575" y="2995613"/>
            <a:ext cx="981075" cy="10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500" b="0" i="0" u="none" strike="noStrike" cap="none" normalizeH="0" baseline="0" smtClean="0">
                <a:ln>
                  <a:noFill/>
                </a:ln>
                <a:solidFill>
                  <a:srgbClr val="000000"/>
                </a:solidFill>
                <a:effectLst/>
                <a:latin typeface="Arial" pitchFamily="34" charset="0"/>
                <a:cs typeface="Arial" pitchFamily="34" charset="0"/>
              </a:rPr>
              <a:t>acknowledgement of receipt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86" name="Freeform 104"/>
          <p:cNvSpPr>
            <a:spLocks noEditPoints="1"/>
          </p:cNvSpPr>
          <p:nvPr/>
        </p:nvSpPr>
        <p:spPr bwMode="auto">
          <a:xfrm>
            <a:off x="1246187" y="2428875"/>
            <a:ext cx="592138" cy="369888"/>
          </a:xfrm>
          <a:custGeom>
            <a:avLst/>
            <a:gdLst>
              <a:gd name="T0" fmla="*/ 6068 w 6088"/>
              <a:gd name="T1" fmla="*/ 66 h 3813"/>
              <a:gd name="T2" fmla="*/ 301 w 6088"/>
              <a:gd name="T3" fmla="*/ 3665 h 3813"/>
              <a:gd name="T4" fmla="*/ 255 w 6088"/>
              <a:gd name="T5" fmla="*/ 3654 h 3813"/>
              <a:gd name="T6" fmla="*/ 265 w 6088"/>
              <a:gd name="T7" fmla="*/ 3608 h 3813"/>
              <a:gd name="T8" fmla="*/ 6032 w 6088"/>
              <a:gd name="T9" fmla="*/ 10 h 3813"/>
              <a:gd name="T10" fmla="*/ 6078 w 6088"/>
              <a:gd name="T11" fmla="*/ 20 h 3813"/>
              <a:gd name="T12" fmla="*/ 6068 w 6088"/>
              <a:gd name="T13" fmla="*/ 66 h 3813"/>
              <a:gd name="T14" fmla="*/ 445 w 6088"/>
              <a:gd name="T15" fmla="*/ 3771 h 3813"/>
              <a:gd name="T16" fmla="*/ 0 w 6088"/>
              <a:gd name="T17" fmla="*/ 3813 h 3813"/>
              <a:gd name="T18" fmla="*/ 234 w 6088"/>
              <a:gd name="T19" fmla="*/ 3432 h 3813"/>
              <a:gd name="T20" fmla="*/ 445 w 6088"/>
              <a:gd name="T21" fmla="*/ 3771 h 38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6088" h="3813">
                <a:moveTo>
                  <a:pt x="6068" y="66"/>
                </a:moveTo>
                <a:lnTo>
                  <a:pt x="301" y="3665"/>
                </a:lnTo>
                <a:cubicBezTo>
                  <a:pt x="285" y="3675"/>
                  <a:pt x="264" y="3670"/>
                  <a:pt x="255" y="3654"/>
                </a:cubicBezTo>
                <a:cubicBezTo>
                  <a:pt x="245" y="3639"/>
                  <a:pt x="250" y="3618"/>
                  <a:pt x="265" y="3608"/>
                </a:cubicBezTo>
                <a:lnTo>
                  <a:pt x="6032" y="10"/>
                </a:lnTo>
                <a:cubicBezTo>
                  <a:pt x="6048" y="0"/>
                  <a:pt x="6069" y="5"/>
                  <a:pt x="6078" y="20"/>
                </a:cubicBezTo>
                <a:cubicBezTo>
                  <a:pt x="6088" y="36"/>
                  <a:pt x="6083" y="57"/>
                  <a:pt x="6068" y="66"/>
                </a:cubicBezTo>
                <a:close/>
                <a:moveTo>
                  <a:pt x="445" y="3771"/>
                </a:moveTo>
                <a:lnTo>
                  <a:pt x="0" y="3813"/>
                </a:lnTo>
                <a:lnTo>
                  <a:pt x="234" y="3432"/>
                </a:lnTo>
                <a:lnTo>
                  <a:pt x="445" y="3771"/>
                </a:lnTo>
                <a:close/>
              </a:path>
            </a:pathLst>
          </a:custGeom>
          <a:solidFill>
            <a:srgbClr val="000000"/>
          </a:solidFill>
          <a:ln w="0" cap="flat">
            <a:solidFill>
              <a:srgbClr val="000000"/>
            </a:solidFill>
            <a:prstDash val="solid"/>
            <a:bevel/>
            <a:headEnd/>
            <a:tailEnd/>
          </a:ln>
        </p:spPr>
        <p:txBody>
          <a:bodyPr vert="horz" wrap="square" lIns="91440" tIns="45720" rIns="91440" bIns="45720" numCol="1" anchor="t" anchorCtr="0" compatLnSpc="1">
            <a:prstTxWarp prst="textNoShape">
              <a:avLst/>
            </a:prstTxWarp>
          </a:bodyPr>
          <a:lstStyle/>
          <a:p>
            <a:endParaRPr lang="en-AU"/>
          </a:p>
        </p:txBody>
      </p:sp>
      <p:sp>
        <p:nvSpPr>
          <p:cNvPr id="87" name="Freeform 105"/>
          <p:cNvSpPr>
            <a:spLocks noEditPoints="1"/>
          </p:cNvSpPr>
          <p:nvPr/>
        </p:nvSpPr>
        <p:spPr bwMode="auto">
          <a:xfrm>
            <a:off x="1279525" y="3016250"/>
            <a:ext cx="481013" cy="444500"/>
          </a:xfrm>
          <a:custGeom>
            <a:avLst/>
            <a:gdLst>
              <a:gd name="T0" fmla="*/ 60 w 4946"/>
              <a:gd name="T1" fmla="*/ 13 h 4570"/>
              <a:gd name="T2" fmla="*/ 4724 w 4946"/>
              <a:gd name="T3" fmla="*/ 4320 h 4570"/>
              <a:gd name="T4" fmla="*/ 4725 w 4946"/>
              <a:gd name="T5" fmla="*/ 4367 h 4570"/>
              <a:gd name="T6" fmla="*/ 4678 w 4946"/>
              <a:gd name="T7" fmla="*/ 4369 h 4570"/>
              <a:gd name="T8" fmla="*/ 15 w 4946"/>
              <a:gd name="T9" fmla="*/ 62 h 4570"/>
              <a:gd name="T10" fmla="*/ 13 w 4946"/>
              <a:gd name="T11" fmla="*/ 15 h 4570"/>
              <a:gd name="T12" fmla="*/ 60 w 4946"/>
              <a:gd name="T13" fmla="*/ 13 h 4570"/>
              <a:gd name="T14" fmla="*/ 4788 w 4946"/>
              <a:gd name="T15" fmla="*/ 4152 h 4570"/>
              <a:gd name="T16" fmla="*/ 4946 w 4946"/>
              <a:gd name="T17" fmla="*/ 4570 h 4570"/>
              <a:gd name="T18" fmla="*/ 4516 w 4946"/>
              <a:gd name="T19" fmla="*/ 4446 h 4570"/>
              <a:gd name="T20" fmla="*/ 4788 w 4946"/>
              <a:gd name="T21" fmla="*/ 4152 h 45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946" h="4570">
                <a:moveTo>
                  <a:pt x="60" y="13"/>
                </a:moveTo>
                <a:lnTo>
                  <a:pt x="4724" y="4320"/>
                </a:lnTo>
                <a:cubicBezTo>
                  <a:pt x="4737" y="4332"/>
                  <a:pt x="4738" y="4353"/>
                  <a:pt x="4725" y="4367"/>
                </a:cubicBezTo>
                <a:cubicBezTo>
                  <a:pt x="4713" y="4380"/>
                  <a:pt x="4692" y="4381"/>
                  <a:pt x="4678" y="4369"/>
                </a:cubicBezTo>
                <a:lnTo>
                  <a:pt x="15" y="62"/>
                </a:lnTo>
                <a:cubicBezTo>
                  <a:pt x="1" y="49"/>
                  <a:pt x="0" y="28"/>
                  <a:pt x="13" y="15"/>
                </a:cubicBezTo>
                <a:cubicBezTo>
                  <a:pt x="25" y="1"/>
                  <a:pt x="47" y="0"/>
                  <a:pt x="60" y="13"/>
                </a:cubicBezTo>
                <a:close/>
                <a:moveTo>
                  <a:pt x="4788" y="4152"/>
                </a:moveTo>
                <a:lnTo>
                  <a:pt x="4946" y="4570"/>
                </a:lnTo>
                <a:lnTo>
                  <a:pt x="4516" y="4446"/>
                </a:lnTo>
                <a:lnTo>
                  <a:pt x="4788" y="4152"/>
                </a:lnTo>
                <a:close/>
              </a:path>
            </a:pathLst>
          </a:custGeom>
          <a:solidFill>
            <a:srgbClr val="000000"/>
          </a:solidFill>
          <a:ln w="0" cap="flat">
            <a:solidFill>
              <a:srgbClr val="000000"/>
            </a:solidFill>
            <a:prstDash val="solid"/>
            <a:bevel/>
            <a:headEnd/>
            <a:tailEnd/>
          </a:ln>
        </p:spPr>
        <p:txBody>
          <a:bodyPr vert="horz" wrap="square" lIns="91440" tIns="45720" rIns="91440" bIns="45720" numCol="1" anchor="t" anchorCtr="0" compatLnSpc="1">
            <a:prstTxWarp prst="textNoShape">
              <a:avLst/>
            </a:prstTxWarp>
          </a:bodyPr>
          <a:lstStyle/>
          <a:p>
            <a:endParaRPr lang="en-AU"/>
          </a:p>
        </p:txBody>
      </p:sp>
      <p:sp>
        <p:nvSpPr>
          <p:cNvPr id="116" name="Rectangle 115"/>
          <p:cNvSpPr/>
          <p:nvPr/>
        </p:nvSpPr>
        <p:spPr bwMode="auto">
          <a:xfrm>
            <a:off x="215900" y="1752600"/>
            <a:ext cx="1290638" cy="2286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r" defTabSz="914400" rtl="0" eaLnBrk="0" fontAlgn="base" latinLnBrk="0" hangingPunct="0">
              <a:lnSpc>
                <a:spcPct val="100000"/>
              </a:lnSpc>
              <a:spcBef>
                <a:spcPct val="0"/>
              </a:spcBef>
              <a:spcAft>
                <a:spcPct val="0"/>
              </a:spcAft>
              <a:buClrTx/>
              <a:buSzTx/>
              <a:buFontTx/>
              <a:buNone/>
              <a:tabLst/>
            </a:pPr>
            <a:r>
              <a:rPr kumimoji="0" lang="en-AU" sz="1400" b="1" i="0" u="none" strike="noStrike" cap="none" normalizeH="0" baseline="0" dirty="0" smtClean="0">
                <a:ln>
                  <a:noFill/>
                </a:ln>
                <a:solidFill>
                  <a:schemeClr val="tx1"/>
                </a:solidFill>
                <a:effectLst/>
                <a:latin typeface="+mj-lt"/>
              </a:rPr>
              <a:t>Inside ITU-R</a:t>
            </a:r>
          </a:p>
        </p:txBody>
      </p:sp>
      <p:sp>
        <p:nvSpPr>
          <p:cNvPr id="117" name="Rectangle 116"/>
          <p:cNvSpPr/>
          <p:nvPr/>
        </p:nvSpPr>
        <p:spPr bwMode="auto">
          <a:xfrm>
            <a:off x="1491568" y="1752600"/>
            <a:ext cx="1480231" cy="2286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AU" sz="1400" b="1" i="0" u="none" strike="noStrike" cap="none" normalizeH="0" baseline="0" dirty="0" smtClean="0">
                <a:ln>
                  <a:noFill/>
                </a:ln>
                <a:solidFill>
                  <a:schemeClr val="tx1"/>
                </a:solidFill>
                <a:effectLst/>
                <a:latin typeface="+mj-lt"/>
              </a:rPr>
              <a:t>Outside ITU-R</a:t>
            </a:r>
          </a:p>
        </p:txBody>
      </p:sp>
      <p:sp>
        <p:nvSpPr>
          <p:cNvPr id="115" name="Rectangle 114"/>
          <p:cNvSpPr/>
          <p:nvPr/>
        </p:nvSpPr>
        <p:spPr bwMode="auto">
          <a:xfrm rot="16200000">
            <a:off x="-953748" y="5279231"/>
            <a:ext cx="2057400" cy="185737"/>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AU" sz="1000" b="0" i="0" u="none" strike="noStrike" cap="none" normalizeH="0" baseline="0" dirty="0" smtClean="0">
                <a:ln>
                  <a:noFill/>
                </a:ln>
                <a:solidFill>
                  <a:schemeClr val="tx1"/>
                </a:solidFill>
                <a:effectLst/>
                <a:latin typeface="+mj-lt"/>
              </a:rPr>
              <a:t>Source: IMT-Advanced A2-02</a:t>
            </a:r>
          </a:p>
        </p:txBody>
      </p:sp>
    </p:spTree>
    <p:extLst>
      <p:ext uri="{BB962C8B-B14F-4D97-AF65-F5344CB8AC3E}">
        <p14:creationId xmlns:p14="http://schemas.microsoft.com/office/powerpoint/2010/main" val="141970663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The IMT-Advanced process will provide a template for the IMT-2020 approval process</a:t>
            </a:r>
          </a:p>
        </p:txBody>
      </p:sp>
      <p:sp>
        <p:nvSpPr>
          <p:cNvPr id="3" name="Content Placeholder 2"/>
          <p:cNvSpPr>
            <a:spLocks noGrp="1"/>
          </p:cNvSpPr>
          <p:nvPr>
            <p:ph idx="1"/>
          </p:nvPr>
        </p:nvSpPr>
        <p:spPr>
          <a:xfrm>
            <a:off x="3276600" y="1981200"/>
            <a:ext cx="5181600" cy="4114800"/>
          </a:xfrm>
        </p:spPr>
        <p:txBody>
          <a:bodyPr/>
          <a:lstStyle/>
          <a:p>
            <a:r>
              <a:rPr lang="en-AU" dirty="0">
                <a:solidFill>
                  <a:srgbClr val="FF0000"/>
                </a:solidFill>
              </a:rPr>
              <a:t>Step </a:t>
            </a:r>
            <a:r>
              <a:rPr lang="en-AU" dirty="0" smtClean="0">
                <a:solidFill>
                  <a:srgbClr val="FF0000"/>
                </a:solidFill>
              </a:rPr>
              <a:t>9 </a:t>
            </a:r>
            <a:r>
              <a:rPr lang="en-AU" dirty="0">
                <a:solidFill>
                  <a:srgbClr val="FF0000"/>
                </a:solidFill>
              </a:rPr>
              <a:t>(SDO activity)</a:t>
            </a:r>
            <a:endParaRPr lang="en-AU" dirty="0" smtClean="0">
              <a:solidFill>
                <a:srgbClr val="FF0000"/>
              </a:solidFill>
            </a:endParaRPr>
          </a:p>
          <a:p>
            <a:pPr marL="0" indent="0"/>
            <a:r>
              <a:rPr lang="en-AU" dirty="0"/>
              <a:t>Implementation of Recommendation(s)</a:t>
            </a:r>
          </a:p>
          <a:p>
            <a:pPr lvl="1"/>
            <a:r>
              <a:rPr lang="en-AU" dirty="0"/>
              <a:t>The development of supplementary standards (if appropriate), equipment design and development, testing, field trials, type approval (if appropriate), development of relevant commercial aspects such as roaming agreements, manufacture and deployment of IMT Advanced infrastructure leading to commercial </a:t>
            </a:r>
            <a:r>
              <a:rPr lang="en-AU" dirty="0" smtClean="0"/>
              <a:t>service</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a:xfrm>
            <a:off x="4251325" y="6475413"/>
            <a:ext cx="565150" cy="182562"/>
          </a:xfrm>
        </p:spPr>
        <p:txBody>
          <a:bodyPr/>
          <a:lstStyle/>
          <a:p>
            <a:pPr>
              <a:defRPr/>
            </a:pPr>
            <a:r>
              <a:rPr lang="en-US" smtClean="0"/>
              <a:t>Slide </a:t>
            </a:r>
            <a:fld id="{EF4002E7-DB4D-4CC3-8382-1939D19420D8}" type="slidenum">
              <a:rPr lang="en-US" smtClean="0"/>
              <a:pPr>
                <a:defRPr/>
              </a:pPr>
              <a:t>17</a:t>
            </a:fld>
            <a:endParaRPr lang="en-US"/>
          </a:p>
        </p:txBody>
      </p:sp>
      <p:grpSp>
        <p:nvGrpSpPr>
          <p:cNvPr id="10" name="Group 8"/>
          <p:cNvGrpSpPr>
            <a:grpSpLocks/>
          </p:cNvGrpSpPr>
          <p:nvPr/>
        </p:nvGrpSpPr>
        <p:grpSpPr bwMode="auto">
          <a:xfrm>
            <a:off x="252412" y="2101850"/>
            <a:ext cx="1068388" cy="477838"/>
            <a:chOff x="390" y="1324"/>
            <a:chExt cx="673" cy="301"/>
          </a:xfrm>
        </p:grpSpPr>
        <p:sp>
          <p:nvSpPr>
            <p:cNvPr id="113" name="Oval 6"/>
            <p:cNvSpPr>
              <a:spLocks noChangeArrowheads="1"/>
            </p:cNvSpPr>
            <p:nvPr/>
          </p:nvSpPr>
          <p:spPr bwMode="auto">
            <a:xfrm>
              <a:off x="390" y="1324"/>
              <a:ext cx="673" cy="301"/>
            </a:xfrm>
            <a:prstGeom prst="ellipse">
              <a:avLst/>
            </a:prstGeom>
            <a:solidFill>
              <a:srgbClr val="FFFFFF"/>
            </a:solidFill>
            <a:ln w="0">
              <a:solidFill>
                <a:schemeClr val="tx1"/>
              </a:solidFill>
              <a:prstDash val="solid"/>
              <a:round/>
              <a:headEnd/>
              <a:tailEnd/>
            </a:ln>
          </p:spPr>
          <p:txBody>
            <a:bodyPr vert="horz" wrap="square" lIns="91440" tIns="45720" rIns="91440" bIns="45720" numCol="1" anchor="t" anchorCtr="0" compatLnSpc="1">
              <a:prstTxWarp prst="textNoShape">
                <a:avLst/>
              </a:prstTxWarp>
            </a:bodyPr>
            <a:lstStyle/>
            <a:p>
              <a:endParaRPr lang="en-AU"/>
            </a:p>
          </p:txBody>
        </p:sp>
        <p:sp>
          <p:nvSpPr>
            <p:cNvPr id="114" name="Oval 7"/>
            <p:cNvSpPr>
              <a:spLocks noChangeArrowheads="1"/>
            </p:cNvSpPr>
            <p:nvPr/>
          </p:nvSpPr>
          <p:spPr bwMode="auto">
            <a:xfrm>
              <a:off x="390" y="1324"/>
              <a:ext cx="673" cy="301"/>
            </a:xfrm>
            <a:prstGeom prst="ellipse">
              <a:avLst/>
            </a:prstGeom>
            <a:noFill/>
            <a:ln w="4763" cap="rnd">
              <a:solidFill>
                <a:schemeClr val="tx1"/>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AU"/>
            </a:p>
          </p:txBody>
        </p:sp>
      </p:grpSp>
      <p:grpSp>
        <p:nvGrpSpPr>
          <p:cNvPr id="11" name="Group 11"/>
          <p:cNvGrpSpPr>
            <a:grpSpLocks/>
          </p:cNvGrpSpPr>
          <p:nvPr/>
        </p:nvGrpSpPr>
        <p:grpSpPr bwMode="auto">
          <a:xfrm>
            <a:off x="1797050" y="2101850"/>
            <a:ext cx="1068388" cy="477838"/>
            <a:chOff x="1363" y="1324"/>
            <a:chExt cx="673" cy="301"/>
          </a:xfrm>
        </p:grpSpPr>
        <p:sp>
          <p:nvSpPr>
            <p:cNvPr id="111" name="Oval 9"/>
            <p:cNvSpPr>
              <a:spLocks noChangeArrowheads="1"/>
            </p:cNvSpPr>
            <p:nvPr/>
          </p:nvSpPr>
          <p:spPr bwMode="auto">
            <a:xfrm>
              <a:off x="1363" y="1324"/>
              <a:ext cx="673" cy="301"/>
            </a:xfrm>
            <a:prstGeom prst="ellipse">
              <a:avLst/>
            </a:pr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AU"/>
            </a:p>
          </p:txBody>
        </p:sp>
        <p:sp>
          <p:nvSpPr>
            <p:cNvPr id="112" name="Oval 10"/>
            <p:cNvSpPr>
              <a:spLocks noChangeArrowheads="1"/>
            </p:cNvSpPr>
            <p:nvPr/>
          </p:nvSpPr>
          <p:spPr bwMode="auto">
            <a:xfrm>
              <a:off x="1363" y="1324"/>
              <a:ext cx="673" cy="301"/>
            </a:xfrm>
            <a:prstGeom prst="ellipse">
              <a:avLst/>
            </a:prstGeom>
            <a:noFill/>
            <a:ln w="4763"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AU"/>
            </a:p>
          </p:txBody>
        </p:sp>
      </p:grpSp>
      <p:grpSp>
        <p:nvGrpSpPr>
          <p:cNvPr id="12" name="Group 14"/>
          <p:cNvGrpSpPr>
            <a:grpSpLocks/>
          </p:cNvGrpSpPr>
          <p:nvPr/>
        </p:nvGrpSpPr>
        <p:grpSpPr bwMode="auto">
          <a:xfrm>
            <a:off x="252412" y="2689225"/>
            <a:ext cx="1068388" cy="477838"/>
            <a:chOff x="390" y="1694"/>
            <a:chExt cx="673" cy="301"/>
          </a:xfrm>
        </p:grpSpPr>
        <p:sp>
          <p:nvSpPr>
            <p:cNvPr id="109" name="Oval 12"/>
            <p:cNvSpPr>
              <a:spLocks noChangeArrowheads="1"/>
            </p:cNvSpPr>
            <p:nvPr/>
          </p:nvSpPr>
          <p:spPr bwMode="auto">
            <a:xfrm>
              <a:off x="390" y="1694"/>
              <a:ext cx="673" cy="301"/>
            </a:xfrm>
            <a:prstGeom prst="ellipse">
              <a:avLst/>
            </a:pr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AU"/>
            </a:p>
          </p:txBody>
        </p:sp>
        <p:sp>
          <p:nvSpPr>
            <p:cNvPr id="110" name="Oval 13"/>
            <p:cNvSpPr>
              <a:spLocks noChangeArrowheads="1"/>
            </p:cNvSpPr>
            <p:nvPr/>
          </p:nvSpPr>
          <p:spPr bwMode="auto">
            <a:xfrm>
              <a:off x="390" y="1694"/>
              <a:ext cx="673" cy="301"/>
            </a:xfrm>
            <a:prstGeom prst="ellipse">
              <a:avLst/>
            </a:prstGeom>
            <a:noFill/>
            <a:ln w="4763"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AU"/>
            </a:p>
          </p:txBody>
        </p:sp>
      </p:grpSp>
      <p:grpSp>
        <p:nvGrpSpPr>
          <p:cNvPr id="13" name="Group 17"/>
          <p:cNvGrpSpPr>
            <a:grpSpLocks/>
          </p:cNvGrpSpPr>
          <p:nvPr/>
        </p:nvGrpSpPr>
        <p:grpSpPr bwMode="auto">
          <a:xfrm>
            <a:off x="252412" y="3386138"/>
            <a:ext cx="1068388" cy="479425"/>
            <a:chOff x="390" y="2133"/>
            <a:chExt cx="673" cy="302"/>
          </a:xfrm>
        </p:grpSpPr>
        <p:sp>
          <p:nvSpPr>
            <p:cNvPr id="107" name="Oval 15"/>
            <p:cNvSpPr>
              <a:spLocks noChangeArrowheads="1"/>
            </p:cNvSpPr>
            <p:nvPr/>
          </p:nvSpPr>
          <p:spPr bwMode="auto">
            <a:xfrm>
              <a:off x="390" y="2133"/>
              <a:ext cx="673" cy="302"/>
            </a:xfrm>
            <a:prstGeom prst="ellipse">
              <a:avLst/>
            </a:pr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AU"/>
            </a:p>
          </p:txBody>
        </p:sp>
        <p:sp>
          <p:nvSpPr>
            <p:cNvPr id="108" name="Oval 16"/>
            <p:cNvSpPr>
              <a:spLocks noChangeArrowheads="1"/>
            </p:cNvSpPr>
            <p:nvPr/>
          </p:nvSpPr>
          <p:spPr bwMode="auto">
            <a:xfrm>
              <a:off x="390" y="2133"/>
              <a:ext cx="673" cy="302"/>
            </a:xfrm>
            <a:prstGeom prst="ellipse">
              <a:avLst/>
            </a:prstGeom>
            <a:noFill/>
            <a:ln w="4763"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AU"/>
            </a:p>
          </p:txBody>
        </p:sp>
      </p:grpSp>
      <p:grpSp>
        <p:nvGrpSpPr>
          <p:cNvPr id="14" name="Group 20"/>
          <p:cNvGrpSpPr>
            <a:grpSpLocks/>
          </p:cNvGrpSpPr>
          <p:nvPr/>
        </p:nvGrpSpPr>
        <p:grpSpPr bwMode="auto">
          <a:xfrm>
            <a:off x="252412" y="4305300"/>
            <a:ext cx="1068388" cy="477838"/>
            <a:chOff x="390" y="2712"/>
            <a:chExt cx="673" cy="301"/>
          </a:xfrm>
        </p:grpSpPr>
        <p:sp>
          <p:nvSpPr>
            <p:cNvPr id="105" name="Oval 18"/>
            <p:cNvSpPr>
              <a:spLocks noChangeArrowheads="1"/>
            </p:cNvSpPr>
            <p:nvPr/>
          </p:nvSpPr>
          <p:spPr bwMode="auto">
            <a:xfrm>
              <a:off x="390" y="2712"/>
              <a:ext cx="673" cy="301"/>
            </a:xfrm>
            <a:prstGeom prst="ellipse">
              <a:avLst/>
            </a:pr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AU"/>
            </a:p>
          </p:txBody>
        </p:sp>
        <p:sp>
          <p:nvSpPr>
            <p:cNvPr id="106" name="Oval 19"/>
            <p:cNvSpPr>
              <a:spLocks noChangeArrowheads="1"/>
            </p:cNvSpPr>
            <p:nvPr/>
          </p:nvSpPr>
          <p:spPr bwMode="auto">
            <a:xfrm>
              <a:off x="390" y="2712"/>
              <a:ext cx="673" cy="301"/>
            </a:xfrm>
            <a:prstGeom prst="ellipse">
              <a:avLst/>
            </a:prstGeom>
            <a:noFill/>
            <a:ln w="4763"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AU"/>
            </a:p>
          </p:txBody>
        </p:sp>
      </p:grpSp>
      <p:grpSp>
        <p:nvGrpSpPr>
          <p:cNvPr id="15" name="Group 23"/>
          <p:cNvGrpSpPr>
            <a:grpSpLocks/>
          </p:cNvGrpSpPr>
          <p:nvPr/>
        </p:nvGrpSpPr>
        <p:grpSpPr bwMode="auto">
          <a:xfrm>
            <a:off x="288925" y="4894263"/>
            <a:ext cx="1068388" cy="698500"/>
            <a:chOff x="413" y="3083"/>
            <a:chExt cx="673" cy="440"/>
          </a:xfrm>
        </p:grpSpPr>
        <p:sp>
          <p:nvSpPr>
            <p:cNvPr id="103" name="Oval 21"/>
            <p:cNvSpPr>
              <a:spLocks noChangeArrowheads="1"/>
            </p:cNvSpPr>
            <p:nvPr/>
          </p:nvSpPr>
          <p:spPr bwMode="auto">
            <a:xfrm>
              <a:off x="413" y="3083"/>
              <a:ext cx="673" cy="440"/>
            </a:xfrm>
            <a:prstGeom prst="ellipse">
              <a:avLst/>
            </a:pr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AU"/>
            </a:p>
          </p:txBody>
        </p:sp>
        <p:sp>
          <p:nvSpPr>
            <p:cNvPr id="104" name="Oval 22"/>
            <p:cNvSpPr>
              <a:spLocks noChangeArrowheads="1"/>
            </p:cNvSpPr>
            <p:nvPr/>
          </p:nvSpPr>
          <p:spPr bwMode="auto">
            <a:xfrm>
              <a:off x="413" y="3083"/>
              <a:ext cx="673" cy="440"/>
            </a:xfrm>
            <a:prstGeom prst="ellipse">
              <a:avLst/>
            </a:prstGeom>
            <a:noFill/>
            <a:ln w="4763"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AU"/>
            </a:p>
          </p:txBody>
        </p:sp>
      </p:grpSp>
      <p:grpSp>
        <p:nvGrpSpPr>
          <p:cNvPr id="16" name="Group 26"/>
          <p:cNvGrpSpPr>
            <a:grpSpLocks/>
          </p:cNvGrpSpPr>
          <p:nvPr/>
        </p:nvGrpSpPr>
        <p:grpSpPr bwMode="auto">
          <a:xfrm>
            <a:off x="215900" y="5815013"/>
            <a:ext cx="1066800" cy="476250"/>
            <a:chOff x="367" y="3663"/>
            <a:chExt cx="672" cy="300"/>
          </a:xfrm>
        </p:grpSpPr>
        <p:sp>
          <p:nvSpPr>
            <p:cNvPr id="101" name="Oval 24"/>
            <p:cNvSpPr>
              <a:spLocks noChangeArrowheads="1"/>
            </p:cNvSpPr>
            <p:nvPr/>
          </p:nvSpPr>
          <p:spPr bwMode="auto">
            <a:xfrm>
              <a:off x="367" y="3663"/>
              <a:ext cx="672" cy="300"/>
            </a:xfrm>
            <a:prstGeom prst="ellipse">
              <a:avLst/>
            </a:pr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AU"/>
            </a:p>
          </p:txBody>
        </p:sp>
        <p:sp>
          <p:nvSpPr>
            <p:cNvPr id="102" name="Oval 25"/>
            <p:cNvSpPr>
              <a:spLocks noChangeArrowheads="1"/>
            </p:cNvSpPr>
            <p:nvPr/>
          </p:nvSpPr>
          <p:spPr bwMode="auto">
            <a:xfrm>
              <a:off x="367" y="3663"/>
              <a:ext cx="672" cy="300"/>
            </a:xfrm>
            <a:prstGeom prst="ellipse">
              <a:avLst/>
            </a:prstGeom>
            <a:noFill/>
            <a:ln w="4763"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AU"/>
            </a:p>
          </p:txBody>
        </p:sp>
      </p:grpSp>
      <p:grpSp>
        <p:nvGrpSpPr>
          <p:cNvPr id="17" name="Group 29"/>
          <p:cNvGrpSpPr>
            <a:grpSpLocks/>
          </p:cNvGrpSpPr>
          <p:nvPr/>
        </p:nvGrpSpPr>
        <p:grpSpPr bwMode="auto">
          <a:xfrm>
            <a:off x="1835150" y="5886450"/>
            <a:ext cx="1068388" cy="368300"/>
            <a:chOff x="1387" y="3708"/>
            <a:chExt cx="673" cy="232"/>
          </a:xfrm>
        </p:grpSpPr>
        <p:sp>
          <p:nvSpPr>
            <p:cNvPr id="99" name="Oval 27"/>
            <p:cNvSpPr>
              <a:spLocks noChangeArrowheads="1"/>
            </p:cNvSpPr>
            <p:nvPr/>
          </p:nvSpPr>
          <p:spPr bwMode="auto">
            <a:xfrm>
              <a:off x="1387" y="3708"/>
              <a:ext cx="673" cy="232"/>
            </a:xfrm>
            <a:prstGeom prst="ellipse">
              <a:avLst/>
            </a:prstGeom>
            <a:solidFill>
              <a:srgbClr val="FFFFFF"/>
            </a:solidFill>
            <a:ln w="0">
              <a:solidFill>
                <a:srgbClr val="FF0000"/>
              </a:solidFill>
              <a:prstDash val="solid"/>
              <a:round/>
              <a:headEnd/>
              <a:tailEnd/>
            </a:ln>
          </p:spPr>
          <p:txBody>
            <a:bodyPr vert="horz" wrap="square" lIns="91440" tIns="45720" rIns="91440" bIns="45720" numCol="1" anchor="t" anchorCtr="0" compatLnSpc="1">
              <a:prstTxWarp prst="textNoShape">
                <a:avLst/>
              </a:prstTxWarp>
            </a:bodyPr>
            <a:lstStyle/>
            <a:p>
              <a:endParaRPr lang="en-AU">
                <a:solidFill>
                  <a:srgbClr val="FF0000"/>
                </a:solidFill>
              </a:endParaRPr>
            </a:p>
          </p:txBody>
        </p:sp>
        <p:sp>
          <p:nvSpPr>
            <p:cNvPr id="100" name="Oval 28"/>
            <p:cNvSpPr>
              <a:spLocks noChangeArrowheads="1"/>
            </p:cNvSpPr>
            <p:nvPr/>
          </p:nvSpPr>
          <p:spPr bwMode="auto">
            <a:xfrm>
              <a:off x="1387" y="3708"/>
              <a:ext cx="673" cy="232"/>
            </a:xfrm>
            <a:prstGeom prst="ellipse">
              <a:avLst/>
            </a:prstGeom>
            <a:noFill/>
            <a:ln w="4763" cap="rnd">
              <a:solidFill>
                <a:srgbClr val="FF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AU">
                <a:solidFill>
                  <a:srgbClr val="FF0000"/>
                </a:solidFill>
              </a:endParaRPr>
            </a:p>
          </p:txBody>
        </p:sp>
      </p:grpSp>
      <p:sp>
        <p:nvSpPr>
          <p:cNvPr id="18" name="Freeform 30"/>
          <p:cNvSpPr>
            <a:spLocks noEditPoints="1"/>
          </p:cNvSpPr>
          <p:nvPr/>
        </p:nvSpPr>
        <p:spPr bwMode="auto">
          <a:xfrm>
            <a:off x="1501775" y="1841500"/>
            <a:ext cx="4763" cy="4341813"/>
          </a:xfrm>
          <a:custGeom>
            <a:avLst/>
            <a:gdLst>
              <a:gd name="T0" fmla="*/ 25 w 25"/>
              <a:gd name="T1" fmla="*/ 362 h 22325"/>
              <a:gd name="T2" fmla="*/ 25 w 25"/>
              <a:gd name="T3" fmla="*/ 787 h 22325"/>
              <a:gd name="T4" fmla="*/ 13 w 25"/>
              <a:gd name="T5" fmla="*/ 1150 h 22325"/>
              <a:gd name="T6" fmla="*/ 0 w 25"/>
              <a:gd name="T7" fmla="*/ 1487 h 22325"/>
              <a:gd name="T8" fmla="*/ 0 w 25"/>
              <a:gd name="T9" fmla="*/ 1762 h 22325"/>
              <a:gd name="T10" fmla="*/ 13 w 25"/>
              <a:gd name="T11" fmla="*/ 2100 h 22325"/>
              <a:gd name="T12" fmla="*/ 25 w 25"/>
              <a:gd name="T13" fmla="*/ 2462 h 22325"/>
              <a:gd name="T14" fmla="*/ 25 w 25"/>
              <a:gd name="T15" fmla="*/ 2987 h 22325"/>
              <a:gd name="T16" fmla="*/ 25 w 25"/>
              <a:gd name="T17" fmla="*/ 3412 h 22325"/>
              <a:gd name="T18" fmla="*/ 13 w 25"/>
              <a:gd name="T19" fmla="*/ 3775 h 22325"/>
              <a:gd name="T20" fmla="*/ 0 w 25"/>
              <a:gd name="T21" fmla="*/ 4112 h 22325"/>
              <a:gd name="T22" fmla="*/ 0 w 25"/>
              <a:gd name="T23" fmla="*/ 4387 h 22325"/>
              <a:gd name="T24" fmla="*/ 13 w 25"/>
              <a:gd name="T25" fmla="*/ 4725 h 22325"/>
              <a:gd name="T26" fmla="*/ 25 w 25"/>
              <a:gd name="T27" fmla="*/ 5087 h 22325"/>
              <a:gd name="T28" fmla="*/ 25 w 25"/>
              <a:gd name="T29" fmla="*/ 5612 h 22325"/>
              <a:gd name="T30" fmla="*/ 25 w 25"/>
              <a:gd name="T31" fmla="*/ 6037 h 22325"/>
              <a:gd name="T32" fmla="*/ 13 w 25"/>
              <a:gd name="T33" fmla="*/ 6400 h 22325"/>
              <a:gd name="T34" fmla="*/ 0 w 25"/>
              <a:gd name="T35" fmla="*/ 6737 h 22325"/>
              <a:gd name="T36" fmla="*/ 0 w 25"/>
              <a:gd name="T37" fmla="*/ 7012 h 22325"/>
              <a:gd name="T38" fmla="*/ 13 w 25"/>
              <a:gd name="T39" fmla="*/ 7350 h 22325"/>
              <a:gd name="T40" fmla="*/ 25 w 25"/>
              <a:gd name="T41" fmla="*/ 7712 h 22325"/>
              <a:gd name="T42" fmla="*/ 25 w 25"/>
              <a:gd name="T43" fmla="*/ 8237 h 22325"/>
              <a:gd name="T44" fmla="*/ 25 w 25"/>
              <a:gd name="T45" fmla="*/ 8662 h 22325"/>
              <a:gd name="T46" fmla="*/ 13 w 25"/>
              <a:gd name="T47" fmla="*/ 9025 h 22325"/>
              <a:gd name="T48" fmla="*/ 0 w 25"/>
              <a:gd name="T49" fmla="*/ 9362 h 22325"/>
              <a:gd name="T50" fmla="*/ 0 w 25"/>
              <a:gd name="T51" fmla="*/ 9637 h 22325"/>
              <a:gd name="T52" fmla="*/ 13 w 25"/>
              <a:gd name="T53" fmla="*/ 9975 h 22325"/>
              <a:gd name="T54" fmla="*/ 25 w 25"/>
              <a:gd name="T55" fmla="*/ 10337 h 22325"/>
              <a:gd name="T56" fmla="*/ 25 w 25"/>
              <a:gd name="T57" fmla="*/ 10862 h 22325"/>
              <a:gd name="T58" fmla="*/ 25 w 25"/>
              <a:gd name="T59" fmla="*/ 11287 h 22325"/>
              <a:gd name="T60" fmla="*/ 13 w 25"/>
              <a:gd name="T61" fmla="*/ 11650 h 22325"/>
              <a:gd name="T62" fmla="*/ 0 w 25"/>
              <a:gd name="T63" fmla="*/ 11987 h 22325"/>
              <a:gd name="T64" fmla="*/ 0 w 25"/>
              <a:gd name="T65" fmla="*/ 12262 h 22325"/>
              <a:gd name="T66" fmla="*/ 13 w 25"/>
              <a:gd name="T67" fmla="*/ 12600 h 22325"/>
              <a:gd name="T68" fmla="*/ 25 w 25"/>
              <a:gd name="T69" fmla="*/ 12962 h 22325"/>
              <a:gd name="T70" fmla="*/ 25 w 25"/>
              <a:gd name="T71" fmla="*/ 13487 h 22325"/>
              <a:gd name="T72" fmla="*/ 25 w 25"/>
              <a:gd name="T73" fmla="*/ 13912 h 22325"/>
              <a:gd name="T74" fmla="*/ 13 w 25"/>
              <a:gd name="T75" fmla="*/ 14275 h 22325"/>
              <a:gd name="T76" fmla="*/ 0 w 25"/>
              <a:gd name="T77" fmla="*/ 14612 h 22325"/>
              <a:gd name="T78" fmla="*/ 0 w 25"/>
              <a:gd name="T79" fmla="*/ 14887 h 22325"/>
              <a:gd name="T80" fmla="*/ 13 w 25"/>
              <a:gd name="T81" fmla="*/ 15225 h 22325"/>
              <a:gd name="T82" fmla="*/ 25 w 25"/>
              <a:gd name="T83" fmla="*/ 15587 h 22325"/>
              <a:gd name="T84" fmla="*/ 25 w 25"/>
              <a:gd name="T85" fmla="*/ 16112 h 22325"/>
              <a:gd name="T86" fmla="*/ 25 w 25"/>
              <a:gd name="T87" fmla="*/ 16537 h 22325"/>
              <a:gd name="T88" fmla="*/ 13 w 25"/>
              <a:gd name="T89" fmla="*/ 16900 h 22325"/>
              <a:gd name="T90" fmla="*/ 0 w 25"/>
              <a:gd name="T91" fmla="*/ 17237 h 22325"/>
              <a:gd name="T92" fmla="*/ 0 w 25"/>
              <a:gd name="T93" fmla="*/ 17512 h 22325"/>
              <a:gd name="T94" fmla="*/ 13 w 25"/>
              <a:gd name="T95" fmla="*/ 17850 h 22325"/>
              <a:gd name="T96" fmla="*/ 25 w 25"/>
              <a:gd name="T97" fmla="*/ 18212 h 22325"/>
              <a:gd name="T98" fmla="*/ 25 w 25"/>
              <a:gd name="T99" fmla="*/ 18737 h 22325"/>
              <a:gd name="T100" fmla="*/ 25 w 25"/>
              <a:gd name="T101" fmla="*/ 19162 h 22325"/>
              <a:gd name="T102" fmla="*/ 13 w 25"/>
              <a:gd name="T103" fmla="*/ 19525 h 22325"/>
              <a:gd name="T104" fmla="*/ 0 w 25"/>
              <a:gd name="T105" fmla="*/ 19862 h 22325"/>
              <a:gd name="T106" fmla="*/ 0 w 25"/>
              <a:gd name="T107" fmla="*/ 20137 h 22325"/>
              <a:gd name="T108" fmla="*/ 13 w 25"/>
              <a:gd name="T109" fmla="*/ 20475 h 22325"/>
              <a:gd name="T110" fmla="*/ 25 w 25"/>
              <a:gd name="T111" fmla="*/ 20837 h 22325"/>
              <a:gd name="T112" fmla="*/ 25 w 25"/>
              <a:gd name="T113" fmla="*/ 21362 h 22325"/>
              <a:gd name="T114" fmla="*/ 25 w 25"/>
              <a:gd name="T115" fmla="*/ 21787 h 22325"/>
              <a:gd name="T116" fmla="*/ 13 w 25"/>
              <a:gd name="T117" fmla="*/ 22150 h 223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25" h="22325">
                <a:moveTo>
                  <a:pt x="25" y="12"/>
                </a:moveTo>
                <a:lnTo>
                  <a:pt x="25" y="87"/>
                </a:lnTo>
                <a:cubicBezTo>
                  <a:pt x="25" y="94"/>
                  <a:pt x="20" y="100"/>
                  <a:pt x="13" y="100"/>
                </a:cubicBezTo>
                <a:cubicBezTo>
                  <a:pt x="6" y="100"/>
                  <a:pt x="0" y="94"/>
                  <a:pt x="0" y="87"/>
                </a:cubicBezTo>
                <a:lnTo>
                  <a:pt x="0" y="12"/>
                </a:lnTo>
                <a:cubicBezTo>
                  <a:pt x="0" y="5"/>
                  <a:pt x="6" y="0"/>
                  <a:pt x="13" y="0"/>
                </a:cubicBezTo>
                <a:cubicBezTo>
                  <a:pt x="20" y="0"/>
                  <a:pt x="25" y="5"/>
                  <a:pt x="25" y="12"/>
                </a:cubicBezTo>
                <a:close/>
                <a:moveTo>
                  <a:pt x="25" y="187"/>
                </a:moveTo>
                <a:lnTo>
                  <a:pt x="25" y="262"/>
                </a:lnTo>
                <a:cubicBezTo>
                  <a:pt x="25" y="269"/>
                  <a:pt x="20" y="275"/>
                  <a:pt x="13" y="275"/>
                </a:cubicBezTo>
                <a:cubicBezTo>
                  <a:pt x="6" y="275"/>
                  <a:pt x="0" y="269"/>
                  <a:pt x="0" y="262"/>
                </a:cubicBezTo>
                <a:lnTo>
                  <a:pt x="0" y="187"/>
                </a:lnTo>
                <a:cubicBezTo>
                  <a:pt x="0" y="180"/>
                  <a:pt x="6" y="175"/>
                  <a:pt x="13" y="175"/>
                </a:cubicBezTo>
                <a:cubicBezTo>
                  <a:pt x="20" y="175"/>
                  <a:pt x="25" y="180"/>
                  <a:pt x="25" y="187"/>
                </a:cubicBezTo>
                <a:close/>
                <a:moveTo>
                  <a:pt x="25" y="362"/>
                </a:moveTo>
                <a:lnTo>
                  <a:pt x="25" y="437"/>
                </a:lnTo>
                <a:cubicBezTo>
                  <a:pt x="25" y="444"/>
                  <a:pt x="20" y="450"/>
                  <a:pt x="13" y="450"/>
                </a:cubicBezTo>
                <a:cubicBezTo>
                  <a:pt x="6" y="450"/>
                  <a:pt x="0" y="444"/>
                  <a:pt x="0" y="437"/>
                </a:cubicBezTo>
                <a:lnTo>
                  <a:pt x="0" y="362"/>
                </a:lnTo>
                <a:cubicBezTo>
                  <a:pt x="0" y="355"/>
                  <a:pt x="6" y="350"/>
                  <a:pt x="13" y="350"/>
                </a:cubicBezTo>
                <a:cubicBezTo>
                  <a:pt x="20" y="350"/>
                  <a:pt x="25" y="355"/>
                  <a:pt x="25" y="362"/>
                </a:cubicBezTo>
                <a:close/>
                <a:moveTo>
                  <a:pt x="25" y="537"/>
                </a:moveTo>
                <a:lnTo>
                  <a:pt x="25" y="612"/>
                </a:lnTo>
                <a:cubicBezTo>
                  <a:pt x="25" y="619"/>
                  <a:pt x="20" y="625"/>
                  <a:pt x="13" y="625"/>
                </a:cubicBezTo>
                <a:cubicBezTo>
                  <a:pt x="6" y="625"/>
                  <a:pt x="0" y="619"/>
                  <a:pt x="0" y="612"/>
                </a:cubicBezTo>
                <a:lnTo>
                  <a:pt x="0" y="537"/>
                </a:lnTo>
                <a:cubicBezTo>
                  <a:pt x="0" y="530"/>
                  <a:pt x="6" y="525"/>
                  <a:pt x="13" y="525"/>
                </a:cubicBezTo>
                <a:cubicBezTo>
                  <a:pt x="20" y="525"/>
                  <a:pt x="25" y="530"/>
                  <a:pt x="25" y="537"/>
                </a:cubicBezTo>
                <a:close/>
                <a:moveTo>
                  <a:pt x="25" y="712"/>
                </a:moveTo>
                <a:lnTo>
                  <a:pt x="25" y="787"/>
                </a:lnTo>
                <a:cubicBezTo>
                  <a:pt x="25" y="794"/>
                  <a:pt x="20" y="800"/>
                  <a:pt x="13" y="800"/>
                </a:cubicBezTo>
                <a:cubicBezTo>
                  <a:pt x="6" y="800"/>
                  <a:pt x="0" y="794"/>
                  <a:pt x="0" y="787"/>
                </a:cubicBezTo>
                <a:lnTo>
                  <a:pt x="0" y="712"/>
                </a:lnTo>
                <a:cubicBezTo>
                  <a:pt x="0" y="705"/>
                  <a:pt x="6" y="700"/>
                  <a:pt x="13" y="700"/>
                </a:cubicBezTo>
                <a:cubicBezTo>
                  <a:pt x="20" y="700"/>
                  <a:pt x="25" y="705"/>
                  <a:pt x="25" y="712"/>
                </a:cubicBezTo>
                <a:close/>
                <a:moveTo>
                  <a:pt x="25" y="887"/>
                </a:moveTo>
                <a:lnTo>
                  <a:pt x="25" y="962"/>
                </a:lnTo>
                <a:cubicBezTo>
                  <a:pt x="25" y="969"/>
                  <a:pt x="20" y="975"/>
                  <a:pt x="13" y="975"/>
                </a:cubicBezTo>
                <a:cubicBezTo>
                  <a:pt x="6" y="975"/>
                  <a:pt x="0" y="969"/>
                  <a:pt x="0" y="962"/>
                </a:cubicBezTo>
                <a:lnTo>
                  <a:pt x="0" y="887"/>
                </a:lnTo>
                <a:cubicBezTo>
                  <a:pt x="0" y="880"/>
                  <a:pt x="6" y="875"/>
                  <a:pt x="13" y="875"/>
                </a:cubicBezTo>
                <a:cubicBezTo>
                  <a:pt x="20" y="875"/>
                  <a:pt x="25" y="880"/>
                  <a:pt x="25" y="887"/>
                </a:cubicBezTo>
                <a:close/>
                <a:moveTo>
                  <a:pt x="25" y="1062"/>
                </a:moveTo>
                <a:lnTo>
                  <a:pt x="25" y="1137"/>
                </a:lnTo>
                <a:cubicBezTo>
                  <a:pt x="25" y="1144"/>
                  <a:pt x="20" y="1150"/>
                  <a:pt x="13" y="1150"/>
                </a:cubicBezTo>
                <a:cubicBezTo>
                  <a:pt x="6" y="1150"/>
                  <a:pt x="0" y="1144"/>
                  <a:pt x="0" y="1137"/>
                </a:cubicBezTo>
                <a:lnTo>
                  <a:pt x="0" y="1062"/>
                </a:lnTo>
                <a:cubicBezTo>
                  <a:pt x="0" y="1055"/>
                  <a:pt x="6" y="1050"/>
                  <a:pt x="13" y="1050"/>
                </a:cubicBezTo>
                <a:cubicBezTo>
                  <a:pt x="20" y="1050"/>
                  <a:pt x="25" y="1055"/>
                  <a:pt x="25" y="1062"/>
                </a:cubicBezTo>
                <a:close/>
                <a:moveTo>
                  <a:pt x="25" y="1237"/>
                </a:moveTo>
                <a:lnTo>
                  <a:pt x="25" y="1312"/>
                </a:lnTo>
                <a:cubicBezTo>
                  <a:pt x="25" y="1319"/>
                  <a:pt x="20" y="1325"/>
                  <a:pt x="13" y="1325"/>
                </a:cubicBezTo>
                <a:cubicBezTo>
                  <a:pt x="6" y="1325"/>
                  <a:pt x="0" y="1319"/>
                  <a:pt x="0" y="1312"/>
                </a:cubicBezTo>
                <a:lnTo>
                  <a:pt x="0" y="1237"/>
                </a:lnTo>
                <a:cubicBezTo>
                  <a:pt x="0" y="1230"/>
                  <a:pt x="6" y="1225"/>
                  <a:pt x="13" y="1225"/>
                </a:cubicBezTo>
                <a:cubicBezTo>
                  <a:pt x="20" y="1225"/>
                  <a:pt x="25" y="1230"/>
                  <a:pt x="25" y="1237"/>
                </a:cubicBezTo>
                <a:close/>
                <a:moveTo>
                  <a:pt x="25" y="1412"/>
                </a:moveTo>
                <a:lnTo>
                  <a:pt x="25" y="1487"/>
                </a:lnTo>
                <a:cubicBezTo>
                  <a:pt x="25" y="1494"/>
                  <a:pt x="20" y="1500"/>
                  <a:pt x="13" y="1500"/>
                </a:cubicBezTo>
                <a:cubicBezTo>
                  <a:pt x="6" y="1500"/>
                  <a:pt x="0" y="1494"/>
                  <a:pt x="0" y="1487"/>
                </a:cubicBezTo>
                <a:lnTo>
                  <a:pt x="0" y="1412"/>
                </a:lnTo>
                <a:cubicBezTo>
                  <a:pt x="0" y="1405"/>
                  <a:pt x="6" y="1400"/>
                  <a:pt x="13" y="1400"/>
                </a:cubicBezTo>
                <a:cubicBezTo>
                  <a:pt x="20" y="1400"/>
                  <a:pt x="25" y="1405"/>
                  <a:pt x="25" y="1412"/>
                </a:cubicBezTo>
                <a:close/>
                <a:moveTo>
                  <a:pt x="25" y="1587"/>
                </a:moveTo>
                <a:lnTo>
                  <a:pt x="25" y="1662"/>
                </a:lnTo>
                <a:cubicBezTo>
                  <a:pt x="25" y="1669"/>
                  <a:pt x="20" y="1675"/>
                  <a:pt x="13" y="1675"/>
                </a:cubicBezTo>
                <a:cubicBezTo>
                  <a:pt x="6" y="1675"/>
                  <a:pt x="0" y="1669"/>
                  <a:pt x="0" y="1662"/>
                </a:cubicBezTo>
                <a:lnTo>
                  <a:pt x="0" y="1587"/>
                </a:lnTo>
                <a:cubicBezTo>
                  <a:pt x="0" y="1580"/>
                  <a:pt x="6" y="1575"/>
                  <a:pt x="13" y="1575"/>
                </a:cubicBezTo>
                <a:cubicBezTo>
                  <a:pt x="20" y="1575"/>
                  <a:pt x="25" y="1580"/>
                  <a:pt x="25" y="1587"/>
                </a:cubicBezTo>
                <a:close/>
                <a:moveTo>
                  <a:pt x="25" y="1762"/>
                </a:moveTo>
                <a:lnTo>
                  <a:pt x="25" y="1837"/>
                </a:lnTo>
                <a:cubicBezTo>
                  <a:pt x="25" y="1844"/>
                  <a:pt x="20" y="1850"/>
                  <a:pt x="13" y="1850"/>
                </a:cubicBezTo>
                <a:cubicBezTo>
                  <a:pt x="6" y="1850"/>
                  <a:pt x="0" y="1844"/>
                  <a:pt x="0" y="1837"/>
                </a:cubicBezTo>
                <a:lnTo>
                  <a:pt x="0" y="1762"/>
                </a:lnTo>
                <a:cubicBezTo>
                  <a:pt x="0" y="1755"/>
                  <a:pt x="6" y="1750"/>
                  <a:pt x="13" y="1750"/>
                </a:cubicBezTo>
                <a:cubicBezTo>
                  <a:pt x="20" y="1750"/>
                  <a:pt x="25" y="1755"/>
                  <a:pt x="25" y="1762"/>
                </a:cubicBezTo>
                <a:close/>
                <a:moveTo>
                  <a:pt x="25" y="1937"/>
                </a:moveTo>
                <a:lnTo>
                  <a:pt x="25" y="2012"/>
                </a:lnTo>
                <a:cubicBezTo>
                  <a:pt x="25" y="2019"/>
                  <a:pt x="20" y="2025"/>
                  <a:pt x="13" y="2025"/>
                </a:cubicBezTo>
                <a:cubicBezTo>
                  <a:pt x="6" y="2025"/>
                  <a:pt x="0" y="2019"/>
                  <a:pt x="0" y="2012"/>
                </a:cubicBezTo>
                <a:lnTo>
                  <a:pt x="0" y="1937"/>
                </a:lnTo>
                <a:cubicBezTo>
                  <a:pt x="0" y="1930"/>
                  <a:pt x="6" y="1925"/>
                  <a:pt x="13" y="1925"/>
                </a:cubicBezTo>
                <a:cubicBezTo>
                  <a:pt x="20" y="1925"/>
                  <a:pt x="25" y="1930"/>
                  <a:pt x="25" y="1937"/>
                </a:cubicBezTo>
                <a:close/>
                <a:moveTo>
                  <a:pt x="25" y="2112"/>
                </a:moveTo>
                <a:lnTo>
                  <a:pt x="25" y="2187"/>
                </a:lnTo>
                <a:cubicBezTo>
                  <a:pt x="25" y="2194"/>
                  <a:pt x="20" y="2200"/>
                  <a:pt x="13" y="2200"/>
                </a:cubicBezTo>
                <a:cubicBezTo>
                  <a:pt x="6" y="2200"/>
                  <a:pt x="0" y="2194"/>
                  <a:pt x="0" y="2187"/>
                </a:cubicBezTo>
                <a:lnTo>
                  <a:pt x="0" y="2112"/>
                </a:lnTo>
                <a:cubicBezTo>
                  <a:pt x="0" y="2105"/>
                  <a:pt x="6" y="2100"/>
                  <a:pt x="13" y="2100"/>
                </a:cubicBezTo>
                <a:cubicBezTo>
                  <a:pt x="20" y="2100"/>
                  <a:pt x="25" y="2105"/>
                  <a:pt x="25" y="2112"/>
                </a:cubicBezTo>
                <a:close/>
                <a:moveTo>
                  <a:pt x="25" y="2287"/>
                </a:moveTo>
                <a:lnTo>
                  <a:pt x="25" y="2362"/>
                </a:lnTo>
                <a:cubicBezTo>
                  <a:pt x="25" y="2369"/>
                  <a:pt x="20" y="2375"/>
                  <a:pt x="13" y="2375"/>
                </a:cubicBezTo>
                <a:cubicBezTo>
                  <a:pt x="6" y="2375"/>
                  <a:pt x="0" y="2369"/>
                  <a:pt x="0" y="2362"/>
                </a:cubicBezTo>
                <a:lnTo>
                  <a:pt x="0" y="2287"/>
                </a:lnTo>
                <a:cubicBezTo>
                  <a:pt x="0" y="2280"/>
                  <a:pt x="6" y="2275"/>
                  <a:pt x="13" y="2275"/>
                </a:cubicBezTo>
                <a:cubicBezTo>
                  <a:pt x="20" y="2275"/>
                  <a:pt x="25" y="2280"/>
                  <a:pt x="25" y="2287"/>
                </a:cubicBezTo>
                <a:close/>
                <a:moveTo>
                  <a:pt x="25" y="2462"/>
                </a:moveTo>
                <a:lnTo>
                  <a:pt x="25" y="2537"/>
                </a:lnTo>
                <a:cubicBezTo>
                  <a:pt x="25" y="2544"/>
                  <a:pt x="20" y="2550"/>
                  <a:pt x="13" y="2550"/>
                </a:cubicBezTo>
                <a:cubicBezTo>
                  <a:pt x="6" y="2550"/>
                  <a:pt x="0" y="2544"/>
                  <a:pt x="0" y="2537"/>
                </a:cubicBezTo>
                <a:lnTo>
                  <a:pt x="0" y="2462"/>
                </a:lnTo>
                <a:cubicBezTo>
                  <a:pt x="0" y="2455"/>
                  <a:pt x="6" y="2450"/>
                  <a:pt x="13" y="2450"/>
                </a:cubicBezTo>
                <a:cubicBezTo>
                  <a:pt x="20" y="2450"/>
                  <a:pt x="25" y="2455"/>
                  <a:pt x="25" y="2462"/>
                </a:cubicBezTo>
                <a:close/>
                <a:moveTo>
                  <a:pt x="25" y="2637"/>
                </a:moveTo>
                <a:lnTo>
                  <a:pt x="25" y="2712"/>
                </a:lnTo>
                <a:cubicBezTo>
                  <a:pt x="25" y="2719"/>
                  <a:pt x="20" y="2725"/>
                  <a:pt x="13" y="2725"/>
                </a:cubicBezTo>
                <a:cubicBezTo>
                  <a:pt x="6" y="2725"/>
                  <a:pt x="0" y="2719"/>
                  <a:pt x="0" y="2712"/>
                </a:cubicBezTo>
                <a:lnTo>
                  <a:pt x="0" y="2637"/>
                </a:lnTo>
                <a:cubicBezTo>
                  <a:pt x="0" y="2630"/>
                  <a:pt x="6" y="2625"/>
                  <a:pt x="13" y="2625"/>
                </a:cubicBezTo>
                <a:cubicBezTo>
                  <a:pt x="20" y="2625"/>
                  <a:pt x="25" y="2630"/>
                  <a:pt x="25" y="2637"/>
                </a:cubicBezTo>
                <a:close/>
                <a:moveTo>
                  <a:pt x="25" y="2812"/>
                </a:moveTo>
                <a:lnTo>
                  <a:pt x="25" y="2887"/>
                </a:lnTo>
                <a:cubicBezTo>
                  <a:pt x="25" y="2894"/>
                  <a:pt x="20" y="2900"/>
                  <a:pt x="13" y="2900"/>
                </a:cubicBezTo>
                <a:cubicBezTo>
                  <a:pt x="6" y="2900"/>
                  <a:pt x="0" y="2894"/>
                  <a:pt x="0" y="2887"/>
                </a:cubicBezTo>
                <a:lnTo>
                  <a:pt x="0" y="2812"/>
                </a:lnTo>
                <a:cubicBezTo>
                  <a:pt x="0" y="2805"/>
                  <a:pt x="6" y="2800"/>
                  <a:pt x="13" y="2800"/>
                </a:cubicBezTo>
                <a:cubicBezTo>
                  <a:pt x="20" y="2800"/>
                  <a:pt x="25" y="2805"/>
                  <a:pt x="25" y="2812"/>
                </a:cubicBezTo>
                <a:close/>
                <a:moveTo>
                  <a:pt x="25" y="2987"/>
                </a:moveTo>
                <a:lnTo>
                  <a:pt x="25" y="3062"/>
                </a:lnTo>
                <a:cubicBezTo>
                  <a:pt x="25" y="3069"/>
                  <a:pt x="20" y="3075"/>
                  <a:pt x="13" y="3075"/>
                </a:cubicBezTo>
                <a:cubicBezTo>
                  <a:pt x="6" y="3075"/>
                  <a:pt x="0" y="3069"/>
                  <a:pt x="0" y="3062"/>
                </a:cubicBezTo>
                <a:lnTo>
                  <a:pt x="0" y="2987"/>
                </a:lnTo>
                <a:cubicBezTo>
                  <a:pt x="0" y="2980"/>
                  <a:pt x="6" y="2975"/>
                  <a:pt x="13" y="2975"/>
                </a:cubicBezTo>
                <a:cubicBezTo>
                  <a:pt x="20" y="2975"/>
                  <a:pt x="25" y="2980"/>
                  <a:pt x="25" y="2987"/>
                </a:cubicBezTo>
                <a:close/>
                <a:moveTo>
                  <a:pt x="25" y="3162"/>
                </a:moveTo>
                <a:lnTo>
                  <a:pt x="25" y="3237"/>
                </a:lnTo>
                <a:cubicBezTo>
                  <a:pt x="25" y="3244"/>
                  <a:pt x="20" y="3250"/>
                  <a:pt x="13" y="3250"/>
                </a:cubicBezTo>
                <a:cubicBezTo>
                  <a:pt x="6" y="3250"/>
                  <a:pt x="0" y="3244"/>
                  <a:pt x="0" y="3237"/>
                </a:cubicBezTo>
                <a:lnTo>
                  <a:pt x="0" y="3162"/>
                </a:lnTo>
                <a:cubicBezTo>
                  <a:pt x="0" y="3155"/>
                  <a:pt x="6" y="3150"/>
                  <a:pt x="13" y="3150"/>
                </a:cubicBezTo>
                <a:cubicBezTo>
                  <a:pt x="20" y="3150"/>
                  <a:pt x="25" y="3155"/>
                  <a:pt x="25" y="3162"/>
                </a:cubicBezTo>
                <a:close/>
                <a:moveTo>
                  <a:pt x="25" y="3337"/>
                </a:moveTo>
                <a:lnTo>
                  <a:pt x="25" y="3412"/>
                </a:lnTo>
                <a:cubicBezTo>
                  <a:pt x="25" y="3419"/>
                  <a:pt x="20" y="3425"/>
                  <a:pt x="13" y="3425"/>
                </a:cubicBezTo>
                <a:cubicBezTo>
                  <a:pt x="6" y="3425"/>
                  <a:pt x="0" y="3419"/>
                  <a:pt x="0" y="3412"/>
                </a:cubicBezTo>
                <a:lnTo>
                  <a:pt x="0" y="3337"/>
                </a:lnTo>
                <a:cubicBezTo>
                  <a:pt x="0" y="3330"/>
                  <a:pt x="6" y="3325"/>
                  <a:pt x="13" y="3325"/>
                </a:cubicBezTo>
                <a:cubicBezTo>
                  <a:pt x="20" y="3325"/>
                  <a:pt x="25" y="3330"/>
                  <a:pt x="25" y="3337"/>
                </a:cubicBezTo>
                <a:close/>
                <a:moveTo>
                  <a:pt x="25" y="3512"/>
                </a:moveTo>
                <a:lnTo>
                  <a:pt x="25" y="3587"/>
                </a:lnTo>
                <a:cubicBezTo>
                  <a:pt x="25" y="3594"/>
                  <a:pt x="20" y="3600"/>
                  <a:pt x="13" y="3600"/>
                </a:cubicBezTo>
                <a:cubicBezTo>
                  <a:pt x="6" y="3600"/>
                  <a:pt x="0" y="3594"/>
                  <a:pt x="0" y="3587"/>
                </a:cubicBezTo>
                <a:lnTo>
                  <a:pt x="0" y="3512"/>
                </a:lnTo>
                <a:cubicBezTo>
                  <a:pt x="0" y="3505"/>
                  <a:pt x="6" y="3500"/>
                  <a:pt x="13" y="3500"/>
                </a:cubicBezTo>
                <a:cubicBezTo>
                  <a:pt x="20" y="3500"/>
                  <a:pt x="25" y="3505"/>
                  <a:pt x="25" y="3512"/>
                </a:cubicBezTo>
                <a:close/>
                <a:moveTo>
                  <a:pt x="25" y="3687"/>
                </a:moveTo>
                <a:lnTo>
                  <a:pt x="25" y="3762"/>
                </a:lnTo>
                <a:cubicBezTo>
                  <a:pt x="25" y="3769"/>
                  <a:pt x="20" y="3775"/>
                  <a:pt x="13" y="3775"/>
                </a:cubicBezTo>
                <a:cubicBezTo>
                  <a:pt x="6" y="3775"/>
                  <a:pt x="0" y="3769"/>
                  <a:pt x="0" y="3762"/>
                </a:cubicBezTo>
                <a:lnTo>
                  <a:pt x="0" y="3687"/>
                </a:lnTo>
                <a:cubicBezTo>
                  <a:pt x="0" y="3680"/>
                  <a:pt x="6" y="3675"/>
                  <a:pt x="13" y="3675"/>
                </a:cubicBezTo>
                <a:cubicBezTo>
                  <a:pt x="20" y="3675"/>
                  <a:pt x="25" y="3680"/>
                  <a:pt x="25" y="3687"/>
                </a:cubicBezTo>
                <a:close/>
                <a:moveTo>
                  <a:pt x="25" y="3862"/>
                </a:moveTo>
                <a:lnTo>
                  <a:pt x="25" y="3937"/>
                </a:lnTo>
                <a:cubicBezTo>
                  <a:pt x="25" y="3944"/>
                  <a:pt x="20" y="3950"/>
                  <a:pt x="13" y="3950"/>
                </a:cubicBezTo>
                <a:cubicBezTo>
                  <a:pt x="6" y="3950"/>
                  <a:pt x="0" y="3944"/>
                  <a:pt x="0" y="3937"/>
                </a:cubicBezTo>
                <a:lnTo>
                  <a:pt x="0" y="3862"/>
                </a:lnTo>
                <a:cubicBezTo>
                  <a:pt x="0" y="3855"/>
                  <a:pt x="6" y="3850"/>
                  <a:pt x="13" y="3850"/>
                </a:cubicBezTo>
                <a:cubicBezTo>
                  <a:pt x="20" y="3850"/>
                  <a:pt x="25" y="3855"/>
                  <a:pt x="25" y="3862"/>
                </a:cubicBezTo>
                <a:close/>
                <a:moveTo>
                  <a:pt x="25" y="4037"/>
                </a:moveTo>
                <a:lnTo>
                  <a:pt x="25" y="4112"/>
                </a:lnTo>
                <a:cubicBezTo>
                  <a:pt x="25" y="4119"/>
                  <a:pt x="20" y="4125"/>
                  <a:pt x="13" y="4125"/>
                </a:cubicBezTo>
                <a:cubicBezTo>
                  <a:pt x="6" y="4125"/>
                  <a:pt x="0" y="4119"/>
                  <a:pt x="0" y="4112"/>
                </a:cubicBezTo>
                <a:lnTo>
                  <a:pt x="0" y="4037"/>
                </a:lnTo>
                <a:cubicBezTo>
                  <a:pt x="0" y="4030"/>
                  <a:pt x="6" y="4025"/>
                  <a:pt x="13" y="4025"/>
                </a:cubicBezTo>
                <a:cubicBezTo>
                  <a:pt x="20" y="4025"/>
                  <a:pt x="25" y="4030"/>
                  <a:pt x="25" y="4037"/>
                </a:cubicBezTo>
                <a:close/>
                <a:moveTo>
                  <a:pt x="25" y="4212"/>
                </a:moveTo>
                <a:lnTo>
                  <a:pt x="25" y="4287"/>
                </a:lnTo>
                <a:cubicBezTo>
                  <a:pt x="25" y="4294"/>
                  <a:pt x="20" y="4300"/>
                  <a:pt x="13" y="4300"/>
                </a:cubicBezTo>
                <a:cubicBezTo>
                  <a:pt x="6" y="4300"/>
                  <a:pt x="0" y="4294"/>
                  <a:pt x="0" y="4287"/>
                </a:cubicBezTo>
                <a:lnTo>
                  <a:pt x="0" y="4212"/>
                </a:lnTo>
                <a:cubicBezTo>
                  <a:pt x="0" y="4205"/>
                  <a:pt x="6" y="4200"/>
                  <a:pt x="13" y="4200"/>
                </a:cubicBezTo>
                <a:cubicBezTo>
                  <a:pt x="20" y="4200"/>
                  <a:pt x="25" y="4205"/>
                  <a:pt x="25" y="4212"/>
                </a:cubicBezTo>
                <a:close/>
                <a:moveTo>
                  <a:pt x="25" y="4387"/>
                </a:moveTo>
                <a:lnTo>
                  <a:pt x="25" y="4462"/>
                </a:lnTo>
                <a:cubicBezTo>
                  <a:pt x="25" y="4469"/>
                  <a:pt x="20" y="4475"/>
                  <a:pt x="13" y="4475"/>
                </a:cubicBezTo>
                <a:cubicBezTo>
                  <a:pt x="6" y="4475"/>
                  <a:pt x="0" y="4469"/>
                  <a:pt x="0" y="4462"/>
                </a:cubicBezTo>
                <a:lnTo>
                  <a:pt x="0" y="4387"/>
                </a:lnTo>
                <a:cubicBezTo>
                  <a:pt x="0" y="4380"/>
                  <a:pt x="6" y="4375"/>
                  <a:pt x="13" y="4375"/>
                </a:cubicBezTo>
                <a:cubicBezTo>
                  <a:pt x="20" y="4375"/>
                  <a:pt x="25" y="4380"/>
                  <a:pt x="25" y="4387"/>
                </a:cubicBezTo>
                <a:close/>
                <a:moveTo>
                  <a:pt x="25" y="4562"/>
                </a:moveTo>
                <a:lnTo>
                  <a:pt x="25" y="4637"/>
                </a:lnTo>
                <a:cubicBezTo>
                  <a:pt x="25" y="4644"/>
                  <a:pt x="20" y="4650"/>
                  <a:pt x="13" y="4650"/>
                </a:cubicBezTo>
                <a:cubicBezTo>
                  <a:pt x="6" y="4650"/>
                  <a:pt x="0" y="4644"/>
                  <a:pt x="0" y="4637"/>
                </a:cubicBezTo>
                <a:lnTo>
                  <a:pt x="0" y="4562"/>
                </a:lnTo>
                <a:cubicBezTo>
                  <a:pt x="0" y="4555"/>
                  <a:pt x="6" y="4550"/>
                  <a:pt x="13" y="4550"/>
                </a:cubicBezTo>
                <a:cubicBezTo>
                  <a:pt x="20" y="4550"/>
                  <a:pt x="25" y="4555"/>
                  <a:pt x="25" y="4562"/>
                </a:cubicBezTo>
                <a:close/>
                <a:moveTo>
                  <a:pt x="25" y="4737"/>
                </a:moveTo>
                <a:lnTo>
                  <a:pt x="25" y="4812"/>
                </a:lnTo>
                <a:cubicBezTo>
                  <a:pt x="25" y="4819"/>
                  <a:pt x="20" y="4825"/>
                  <a:pt x="13" y="4825"/>
                </a:cubicBezTo>
                <a:cubicBezTo>
                  <a:pt x="6" y="4825"/>
                  <a:pt x="0" y="4819"/>
                  <a:pt x="0" y="4812"/>
                </a:cubicBezTo>
                <a:lnTo>
                  <a:pt x="0" y="4737"/>
                </a:lnTo>
                <a:cubicBezTo>
                  <a:pt x="0" y="4730"/>
                  <a:pt x="6" y="4725"/>
                  <a:pt x="13" y="4725"/>
                </a:cubicBezTo>
                <a:cubicBezTo>
                  <a:pt x="20" y="4725"/>
                  <a:pt x="25" y="4730"/>
                  <a:pt x="25" y="4737"/>
                </a:cubicBezTo>
                <a:close/>
                <a:moveTo>
                  <a:pt x="25" y="4912"/>
                </a:moveTo>
                <a:lnTo>
                  <a:pt x="25" y="4987"/>
                </a:lnTo>
                <a:cubicBezTo>
                  <a:pt x="25" y="4994"/>
                  <a:pt x="20" y="5000"/>
                  <a:pt x="13" y="5000"/>
                </a:cubicBezTo>
                <a:cubicBezTo>
                  <a:pt x="6" y="5000"/>
                  <a:pt x="0" y="4994"/>
                  <a:pt x="0" y="4987"/>
                </a:cubicBezTo>
                <a:lnTo>
                  <a:pt x="0" y="4912"/>
                </a:lnTo>
                <a:cubicBezTo>
                  <a:pt x="0" y="4905"/>
                  <a:pt x="6" y="4900"/>
                  <a:pt x="13" y="4900"/>
                </a:cubicBezTo>
                <a:cubicBezTo>
                  <a:pt x="20" y="4900"/>
                  <a:pt x="25" y="4905"/>
                  <a:pt x="25" y="4912"/>
                </a:cubicBezTo>
                <a:close/>
                <a:moveTo>
                  <a:pt x="25" y="5087"/>
                </a:moveTo>
                <a:lnTo>
                  <a:pt x="25" y="5162"/>
                </a:lnTo>
                <a:cubicBezTo>
                  <a:pt x="25" y="5169"/>
                  <a:pt x="20" y="5175"/>
                  <a:pt x="13" y="5175"/>
                </a:cubicBezTo>
                <a:cubicBezTo>
                  <a:pt x="6" y="5175"/>
                  <a:pt x="0" y="5169"/>
                  <a:pt x="0" y="5162"/>
                </a:cubicBezTo>
                <a:lnTo>
                  <a:pt x="0" y="5087"/>
                </a:lnTo>
                <a:cubicBezTo>
                  <a:pt x="0" y="5080"/>
                  <a:pt x="6" y="5075"/>
                  <a:pt x="13" y="5075"/>
                </a:cubicBezTo>
                <a:cubicBezTo>
                  <a:pt x="20" y="5075"/>
                  <a:pt x="25" y="5080"/>
                  <a:pt x="25" y="5087"/>
                </a:cubicBezTo>
                <a:close/>
                <a:moveTo>
                  <a:pt x="25" y="5262"/>
                </a:moveTo>
                <a:lnTo>
                  <a:pt x="25" y="5337"/>
                </a:lnTo>
                <a:cubicBezTo>
                  <a:pt x="25" y="5344"/>
                  <a:pt x="20" y="5350"/>
                  <a:pt x="13" y="5350"/>
                </a:cubicBezTo>
                <a:cubicBezTo>
                  <a:pt x="6" y="5350"/>
                  <a:pt x="0" y="5344"/>
                  <a:pt x="0" y="5337"/>
                </a:cubicBezTo>
                <a:lnTo>
                  <a:pt x="0" y="5262"/>
                </a:lnTo>
                <a:cubicBezTo>
                  <a:pt x="0" y="5255"/>
                  <a:pt x="6" y="5250"/>
                  <a:pt x="13" y="5250"/>
                </a:cubicBezTo>
                <a:cubicBezTo>
                  <a:pt x="20" y="5250"/>
                  <a:pt x="25" y="5255"/>
                  <a:pt x="25" y="5262"/>
                </a:cubicBezTo>
                <a:close/>
                <a:moveTo>
                  <a:pt x="25" y="5437"/>
                </a:moveTo>
                <a:lnTo>
                  <a:pt x="25" y="5512"/>
                </a:lnTo>
                <a:cubicBezTo>
                  <a:pt x="25" y="5519"/>
                  <a:pt x="20" y="5525"/>
                  <a:pt x="13" y="5525"/>
                </a:cubicBezTo>
                <a:cubicBezTo>
                  <a:pt x="6" y="5525"/>
                  <a:pt x="0" y="5519"/>
                  <a:pt x="0" y="5512"/>
                </a:cubicBezTo>
                <a:lnTo>
                  <a:pt x="0" y="5437"/>
                </a:lnTo>
                <a:cubicBezTo>
                  <a:pt x="0" y="5430"/>
                  <a:pt x="6" y="5425"/>
                  <a:pt x="13" y="5425"/>
                </a:cubicBezTo>
                <a:cubicBezTo>
                  <a:pt x="20" y="5425"/>
                  <a:pt x="25" y="5430"/>
                  <a:pt x="25" y="5437"/>
                </a:cubicBezTo>
                <a:close/>
                <a:moveTo>
                  <a:pt x="25" y="5612"/>
                </a:moveTo>
                <a:lnTo>
                  <a:pt x="25" y="5687"/>
                </a:lnTo>
                <a:cubicBezTo>
                  <a:pt x="25" y="5694"/>
                  <a:pt x="20" y="5700"/>
                  <a:pt x="13" y="5700"/>
                </a:cubicBezTo>
                <a:cubicBezTo>
                  <a:pt x="6" y="5700"/>
                  <a:pt x="0" y="5694"/>
                  <a:pt x="0" y="5687"/>
                </a:cubicBezTo>
                <a:lnTo>
                  <a:pt x="0" y="5612"/>
                </a:lnTo>
                <a:cubicBezTo>
                  <a:pt x="0" y="5605"/>
                  <a:pt x="6" y="5600"/>
                  <a:pt x="13" y="5600"/>
                </a:cubicBezTo>
                <a:cubicBezTo>
                  <a:pt x="20" y="5600"/>
                  <a:pt x="25" y="5605"/>
                  <a:pt x="25" y="5612"/>
                </a:cubicBezTo>
                <a:close/>
                <a:moveTo>
                  <a:pt x="25" y="5787"/>
                </a:moveTo>
                <a:lnTo>
                  <a:pt x="25" y="5862"/>
                </a:lnTo>
                <a:cubicBezTo>
                  <a:pt x="25" y="5869"/>
                  <a:pt x="20" y="5875"/>
                  <a:pt x="13" y="5875"/>
                </a:cubicBezTo>
                <a:cubicBezTo>
                  <a:pt x="6" y="5875"/>
                  <a:pt x="0" y="5869"/>
                  <a:pt x="0" y="5862"/>
                </a:cubicBezTo>
                <a:lnTo>
                  <a:pt x="0" y="5787"/>
                </a:lnTo>
                <a:cubicBezTo>
                  <a:pt x="0" y="5780"/>
                  <a:pt x="6" y="5775"/>
                  <a:pt x="13" y="5775"/>
                </a:cubicBezTo>
                <a:cubicBezTo>
                  <a:pt x="20" y="5775"/>
                  <a:pt x="25" y="5780"/>
                  <a:pt x="25" y="5787"/>
                </a:cubicBezTo>
                <a:close/>
                <a:moveTo>
                  <a:pt x="25" y="5962"/>
                </a:moveTo>
                <a:lnTo>
                  <a:pt x="25" y="6037"/>
                </a:lnTo>
                <a:cubicBezTo>
                  <a:pt x="25" y="6044"/>
                  <a:pt x="20" y="6050"/>
                  <a:pt x="13" y="6050"/>
                </a:cubicBezTo>
                <a:cubicBezTo>
                  <a:pt x="6" y="6050"/>
                  <a:pt x="0" y="6044"/>
                  <a:pt x="0" y="6037"/>
                </a:cubicBezTo>
                <a:lnTo>
                  <a:pt x="0" y="5962"/>
                </a:lnTo>
                <a:cubicBezTo>
                  <a:pt x="0" y="5955"/>
                  <a:pt x="6" y="5950"/>
                  <a:pt x="13" y="5950"/>
                </a:cubicBezTo>
                <a:cubicBezTo>
                  <a:pt x="20" y="5950"/>
                  <a:pt x="25" y="5955"/>
                  <a:pt x="25" y="5962"/>
                </a:cubicBezTo>
                <a:close/>
                <a:moveTo>
                  <a:pt x="25" y="6137"/>
                </a:moveTo>
                <a:lnTo>
                  <a:pt x="25" y="6212"/>
                </a:lnTo>
                <a:cubicBezTo>
                  <a:pt x="25" y="6219"/>
                  <a:pt x="20" y="6225"/>
                  <a:pt x="13" y="6225"/>
                </a:cubicBezTo>
                <a:cubicBezTo>
                  <a:pt x="6" y="6225"/>
                  <a:pt x="0" y="6219"/>
                  <a:pt x="0" y="6212"/>
                </a:cubicBezTo>
                <a:lnTo>
                  <a:pt x="0" y="6137"/>
                </a:lnTo>
                <a:cubicBezTo>
                  <a:pt x="0" y="6130"/>
                  <a:pt x="6" y="6125"/>
                  <a:pt x="13" y="6125"/>
                </a:cubicBezTo>
                <a:cubicBezTo>
                  <a:pt x="20" y="6125"/>
                  <a:pt x="25" y="6130"/>
                  <a:pt x="25" y="6137"/>
                </a:cubicBezTo>
                <a:close/>
                <a:moveTo>
                  <a:pt x="25" y="6312"/>
                </a:moveTo>
                <a:lnTo>
                  <a:pt x="25" y="6387"/>
                </a:lnTo>
                <a:cubicBezTo>
                  <a:pt x="25" y="6394"/>
                  <a:pt x="20" y="6400"/>
                  <a:pt x="13" y="6400"/>
                </a:cubicBezTo>
                <a:cubicBezTo>
                  <a:pt x="6" y="6400"/>
                  <a:pt x="0" y="6394"/>
                  <a:pt x="0" y="6387"/>
                </a:cubicBezTo>
                <a:lnTo>
                  <a:pt x="0" y="6312"/>
                </a:lnTo>
                <a:cubicBezTo>
                  <a:pt x="0" y="6305"/>
                  <a:pt x="6" y="6300"/>
                  <a:pt x="13" y="6300"/>
                </a:cubicBezTo>
                <a:cubicBezTo>
                  <a:pt x="20" y="6300"/>
                  <a:pt x="25" y="6305"/>
                  <a:pt x="25" y="6312"/>
                </a:cubicBezTo>
                <a:close/>
                <a:moveTo>
                  <a:pt x="25" y="6487"/>
                </a:moveTo>
                <a:lnTo>
                  <a:pt x="25" y="6562"/>
                </a:lnTo>
                <a:cubicBezTo>
                  <a:pt x="25" y="6569"/>
                  <a:pt x="20" y="6575"/>
                  <a:pt x="13" y="6575"/>
                </a:cubicBezTo>
                <a:cubicBezTo>
                  <a:pt x="6" y="6575"/>
                  <a:pt x="0" y="6569"/>
                  <a:pt x="0" y="6562"/>
                </a:cubicBezTo>
                <a:lnTo>
                  <a:pt x="0" y="6487"/>
                </a:lnTo>
                <a:cubicBezTo>
                  <a:pt x="0" y="6480"/>
                  <a:pt x="6" y="6475"/>
                  <a:pt x="13" y="6475"/>
                </a:cubicBezTo>
                <a:cubicBezTo>
                  <a:pt x="20" y="6475"/>
                  <a:pt x="25" y="6480"/>
                  <a:pt x="25" y="6487"/>
                </a:cubicBezTo>
                <a:close/>
                <a:moveTo>
                  <a:pt x="25" y="6662"/>
                </a:moveTo>
                <a:lnTo>
                  <a:pt x="25" y="6737"/>
                </a:lnTo>
                <a:cubicBezTo>
                  <a:pt x="25" y="6744"/>
                  <a:pt x="20" y="6750"/>
                  <a:pt x="13" y="6750"/>
                </a:cubicBezTo>
                <a:cubicBezTo>
                  <a:pt x="6" y="6750"/>
                  <a:pt x="0" y="6744"/>
                  <a:pt x="0" y="6737"/>
                </a:cubicBezTo>
                <a:lnTo>
                  <a:pt x="0" y="6662"/>
                </a:lnTo>
                <a:cubicBezTo>
                  <a:pt x="0" y="6655"/>
                  <a:pt x="6" y="6650"/>
                  <a:pt x="13" y="6650"/>
                </a:cubicBezTo>
                <a:cubicBezTo>
                  <a:pt x="20" y="6650"/>
                  <a:pt x="25" y="6655"/>
                  <a:pt x="25" y="6662"/>
                </a:cubicBezTo>
                <a:close/>
                <a:moveTo>
                  <a:pt x="25" y="6837"/>
                </a:moveTo>
                <a:lnTo>
                  <a:pt x="25" y="6912"/>
                </a:lnTo>
                <a:cubicBezTo>
                  <a:pt x="25" y="6919"/>
                  <a:pt x="20" y="6925"/>
                  <a:pt x="13" y="6925"/>
                </a:cubicBezTo>
                <a:cubicBezTo>
                  <a:pt x="6" y="6925"/>
                  <a:pt x="0" y="6919"/>
                  <a:pt x="0" y="6912"/>
                </a:cubicBezTo>
                <a:lnTo>
                  <a:pt x="0" y="6837"/>
                </a:lnTo>
                <a:cubicBezTo>
                  <a:pt x="0" y="6830"/>
                  <a:pt x="6" y="6825"/>
                  <a:pt x="13" y="6825"/>
                </a:cubicBezTo>
                <a:cubicBezTo>
                  <a:pt x="20" y="6825"/>
                  <a:pt x="25" y="6830"/>
                  <a:pt x="25" y="6837"/>
                </a:cubicBezTo>
                <a:close/>
                <a:moveTo>
                  <a:pt x="25" y="7012"/>
                </a:moveTo>
                <a:lnTo>
                  <a:pt x="25" y="7087"/>
                </a:lnTo>
                <a:cubicBezTo>
                  <a:pt x="25" y="7094"/>
                  <a:pt x="20" y="7100"/>
                  <a:pt x="13" y="7100"/>
                </a:cubicBezTo>
                <a:cubicBezTo>
                  <a:pt x="6" y="7100"/>
                  <a:pt x="0" y="7094"/>
                  <a:pt x="0" y="7087"/>
                </a:cubicBezTo>
                <a:lnTo>
                  <a:pt x="0" y="7012"/>
                </a:lnTo>
                <a:cubicBezTo>
                  <a:pt x="0" y="7005"/>
                  <a:pt x="6" y="7000"/>
                  <a:pt x="13" y="7000"/>
                </a:cubicBezTo>
                <a:cubicBezTo>
                  <a:pt x="20" y="7000"/>
                  <a:pt x="25" y="7005"/>
                  <a:pt x="25" y="7012"/>
                </a:cubicBezTo>
                <a:close/>
                <a:moveTo>
                  <a:pt x="25" y="7187"/>
                </a:moveTo>
                <a:lnTo>
                  <a:pt x="25" y="7262"/>
                </a:lnTo>
                <a:cubicBezTo>
                  <a:pt x="25" y="7269"/>
                  <a:pt x="20" y="7275"/>
                  <a:pt x="13" y="7275"/>
                </a:cubicBezTo>
                <a:cubicBezTo>
                  <a:pt x="6" y="7275"/>
                  <a:pt x="0" y="7269"/>
                  <a:pt x="0" y="7262"/>
                </a:cubicBezTo>
                <a:lnTo>
                  <a:pt x="0" y="7187"/>
                </a:lnTo>
                <a:cubicBezTo>
                  <a:pt x="0" y="7180"/>
                  <a:pt x="6" y="7175"/>
                  <a:pt x="13" y="7175"/>
                </a:cubicBezTo>
                <a:cubicBezTo>
                  <a:pt x="20" y="7175"/>
                  <a:pt x="25" y="7180"/>
                  <a:pt x="25" y="7187"/>
                </a:cubicBezTo>
                <a:close/>
                <a:moveTo>
                  <a:pt x="25" y="7362"/>
                </a:moveTo>
                <a:lnTo>
                  <a:pt x="25" y="7437"/>
                </a:lnTo>
                <a:cubicBezTo>
                  <a:pt x="25" y="7444"/>
                  <a:pt x="20" y="7450"/>
                  <a:pt x="13" y="7450"/>
                </a:cubicBezTo>
                <a:cubicBezTo>
                  <a:pt x="6" y="7450"/>
                  <a:pt x="0" y="7444"/>
                  <a:pt x="0" y="7437"/>
                </a:cubicBezTo>
                <a:lnTo>
                  <a:pt x="0" y="7362"/>
                </a:lnTo>
                <a:cubicBezTo>
                  <a:pt x="0" y="7355"/>
                  <a:pt x="6" y="7350"/>
                  <a:pt x="13" y="7350"/>
                </a:cubicBezTo>
                <a:cubicBezTo>
                  <a:pt x="20" y="7350"/>
                  <a:pt x="25" y="7355"/>
                  <a:pt x="25" y="7362"/>
                </a:cubicBezTo>
                <a:close/>
                <a:moveTo>
                  <a:pt x="25" y="7537"/>
                </a:moveTo>
                <a:lnTo>
                  <a:pt x="25" y="7612"/>
                </a:lnTo>
                <a:cubicBezTo>
                  <a:pt x="25" y="7619"/>
                  <a:pt x="20" y="7625"/>
                  <a:pt x="13" y="7625"/>
                </a:cubicBezTo>
                <a:cubicBezTo>
                  <a:pt x="6" y="7625"/>
                  <a:pt x="0" y="7619"/>
                  <a:pt x="0" y="7612"/>
                </a:cubicBezTo>
                <a:lnTo>
                  <a:pt x="0" y="7537"/>
                </a:lnTo>
                <a:cubicBezTo>
                  <a:pt x="0" y="7530"/>
                  <a:pt x="6" y="7525"/>
                  <a:pt x="13" y="7525"/>
                </a:cubicBezTo>
                <a:cubicBezTo>
                  <a:pt x="20" y="7525"/>
                  <a:pt x="25" y="7530"/>
                  <a:pt x="25" y="7537"/>
                </a:cubicBezTo>
                <a:close/>
                <a:moveTo>
                  <a:pt x="25" y="7712"/>
                </a:moveTo>
                <a:lnTo>
                  <a:pt x="25" y="7787"/>
                </a:lnTo>
                <a:cubicBezTo>
                  <a:pt x="25" y="7794"/>
                  <a:pt x="20" y="7800"/>
                  <a:pt x="13" y="7800"/>
                </a:cubicBezTo>
                <a:cubicBezTo>
                  <a:pt x="6" y="7800"/>
                  <a:pt x="0" y="7794"/>
                  <a:pt x="0" y="7787"/>
                </a:cubicBezTo>
                <a:lnTo>
                  <a:pt x="0" y="7712"/>
                </a:lnTo>
                <a:cubicBezTo>
                  <a:pt x="0" y="7705"/>
                  <a:pt x="6" y="7700"/>
                  <a:pt x="13" y="7700"/>
                </a:cubicBezTo>
                <a:cubicBezTo>
                  <a:pt x="20" y="7700"/>
                  <a:pt x="25" y="7705"/>
                  <a:pt x="25" y="7712"/>
                </a:cubicBezTo>
                <a:close/>
                <a:moveTo>
                  <a:pt x="25" y="7887"/>
                </a:moveTo>
                <a:lnTo>
                  <a:pt x="25" y="7962"/>
                </a:lnTo>
                <a:cubicBezTo>
                  <a:pt x="25" y="7969"/>
                  <a:pt x="20" y="7975"/>
                  <a:pt x="13" y="7975"/>
                </a:cubicBezTo>
                <a:cubicBezTo>
                  <a:pt x="6" y="7975"/>
                  <a:pt x="0" y="7969"/>
                  <a:pt x="0" y="7962"/>
                </a:cubicBezTo>
                <a:lnTo>
                  <a:pt x="0" y="7887"/>
                </a:lnTo>
                <a:cubicBezTo>
                  <a:pt x="0" y="7880"/>
                  <a:pt x="6" y="7875"/>
                  <a:pt x="13" y="7875"/>
                </a:cubicBezTo>
                <a:cubicBezTo>
                  <a:pt x="20" y="7875"/>
                  <a:pt x="25" y="7880"/>
                  <a:pt x="25" y="7887"/>
                </a:cubicBezTo>
                <a:close/>
                <a:moveTo>
                  <a:pt x="25" y="8062"/>
                </a:moveTo>
                <a:lnTo>
                  <a:pt x="25" y="8137"/>
                </a:lnTo>
                <a:cubicBezTo>
                  <a:pt x="25" y="8144"/>
                  <a:pt x="20" y="8150"/>
                  <a:pt x="13" y="8150"/>
                </a:cubicBezTo>
                <a:cubicBezTo>
                  <a:pt x="6" y="8150"/>
                  <a:pt x="0" y="8144"/>
                  <a:pt x="0" y="8137"/>
                </a:cubicBezTo>
                <a:lnTo>
                  <a:pt x="0" y="8062"/>
                </a:lnTo>
                <a:cubicBezTo>
                  <a:pt x="0" y="8055"/>
                  <a:pt x="6" y="8050"/>
                  <a:pt x="13" y="8050"/>
                </a:cubicBezTo>
                <a:cubicBezTo>
                  <a:pt x="20" y="8050"/>
                  <a:pt x="25" y="8055"/>
                  <a:pt x="25" y="8062"/>
                </a:cubicBezTo>
                <a:close/>
                <a:moveTo>
                  <a:pt x="25" y="8237"/>
                </a:moveTo>
                <a:lnTo>
                  <a:pt x="25" y="8312"/>
                </a:lnTo>
                <a:cubicBezTo>
                  <a:pt x="25" y="8319"/>
                  <a:pt x="20" y="8325"/>
                  <a:pt x="13" y="8325"/>
                </a:cubicBezTo>
                <a:cubicBezTo>
                  <a:pt x="6" y="8325"/>
                  <a:pt x="0" y="8319"/>
                  <a:pt x="0" y="8312"/>
                </a:cubicBezTo>
                <a:lnTo>
                  <a:pt x="0" y="8237"/>
                </a:lnTo>
                <a:cubicBezTo>
                  <a:pt x="0" y="8230"/>
                  <a:pt x="6" y="8225"/>
                  <a:pt x="13" y="8225"/>
                </a:cubicBezTo>
                <a:cubicBezTo>
                  <a:pt x="20" y="8225"/>
                  <a:pt x="25" y="8230"/>
                  <a:pt x="25" y="8237"/>
                </a:cubicBezTo>
                <a:close/>
                <a:moveTo>
                  <a:pt x="25" y="8412"/>
                </a:moveTo>
                <a:lnTo>
                  <a:pt x="25" y="8487"/>
                </a:lnTo>
                <a:cubicBezTo>
                  <a:pt x="25" y="8494"/>
                  <a:pt x="20" y="8500"/>
                  <a:pt x="13" y="8500"/>
                </a:cubicBezTo>
                <a:cubicBezTo>
                  <a:pt x="6" y="8500"/>
                  <a:pt x="0" y="8494"/>
                  <a:pt x="0" y="8487"/>
                </a:cubicBezTo>
                <a:lnTo>
                  <a:pt x="0" y="8412"/>
                </a:lnTo>
                <a:cubicBezTo>
                  <a:pt x="0" y="8405"/>
                  <a:pt x="6" y="8400"/>
                  <a:pt x="13" y="8400"/>
                </a:cubicBezTo>
                <a:cubicBezTo>
                  <a:pt x="20" y="8400"/>
                  <a:pt x="25" y="8405"/>
                  <a:pt x="25" y="8412"/>
                </a:cubicBezTo>
                <a:close/>
                <a:moveTo>
                  <a:pt x="25" y="8587"/>
                </a:moveTo>
                <a:lnTo>
                  <a:pt x="25" y="8662"/>
                </a:lnTo>
                <a:cubicBezTo>
                  <a:pt x="25" y="8669"/>
                  <a:pt x="20" y="8675"/>
                  <a:pt x="13" y="8675"/>
                </a:cubicBezTo>
                <a:cubicBezTo>
                  <a:pt x="6" y="8675"/>
                  <a:pt x="0" y="8669"/>
                  <a:pt x="0" y="8662"/>
                </a:cubicBezTo>
                <a:lnTo>
                  <a:pt x="0" y="8587"/>
                </a:lnTo>
                <a:cubicBezTo>
                  <a:pt x="0" y="8580"/>
                  <a:pt x="6" y="8575"/>
                  <a:pt x="13" y="8575"/>
                </a:cubicBezTo>
                <a:cubicBezTo>
                  <a:pt x="20" y="8575"/>
                  <a:pt x="25" y="8580"/>
                  <a:pt x="25" y="8587"/>
                </a:cubicBezTo>
                <a:close/>
                <a:moveTo>
                  <a:pt x="25" y="8762"/>
                </a:moveTo>
                <a:lnTo>
                  <a:pt x="25" y="8837"/>
                </a:lnTo>
                <a:cubicBezTo>
                  <a:pt x="25" y="8844"/>
                  <a:pt x="20" y="8850"/>
                  <a:pt x="13" y="8850"/>
                </a:cubicBezTo>
                <a:cubicBezTo>
                  <a:pt x="6" y="8850"/>
                  <a:pt x="0" y="8844"/>
                  <a:pt x="0" y="8837"/>
                </a:cubicBezTo>
                <a:lnTo>
                  <a:pt x="0" y="8762"/>
                </a:lnTo>
                <a:cubicBezTo>
                  <a:pt x="0" y="8755"/>
                  <a:pt x="6" y="8750"/>
                  <a:pt x="13" y="8750"/>
                </a:cubicBezTo>
                <a:cubicBezTo>
                  <a:pt x="20" y="8750"/>
                  <a:pt x="25" y="8755"/>
                  <a:pt x="25" y="8762"/>
                </a:cubicBezTo>
                <a:close/>
                <a:moveTo>
                  <a:pt x="25" y="8937"/>
                </a:moveTo>
                <a:lnTo>
                  <a:pt x="25" y="9012"/>
                </a:lnTo>
                <a:cubicBezTo>
                  <a:pt x="25" y="9019"/>
                  <a:pt x="20" y="9025"/>
                  <a:pt x="13" y="9025"/>
                </a:cubicBezTo>
                <a:cubicBezTo>
                  <a:pt x="6" y="9025"/>
                  <a:pt x="0" y="9019"/>
                  <a:pt x="0" y="9012"/>
                </a:cubicBezTo>
                <a:lnTo>
                  <a:pt x="0" y="8937"/>
                </a:lnTo>
                <a:cubicBezTo>
                  <a:pt x="0" y="8930"/>
                  <a:pt x="6" y="8925"/>
                  <a:pt x="13" y="8925"/>
                </a:cubicBezTo>
                <a:cubicBezTo>
                  <a:pt x="20" y="8925"/>
                  <a:pt x="25" y="8930"/>
                  <a:pt x="25" y="8937"/>
                </a:cubicBezTo>
                <a:close/>
                <a:moveTo>
                  <a:pt x="25" y="9112"/>
                </a:moveTo>
                <a:lnTo>
                  <a:pt x="25" y="9187"/>
                </a:lnTo>
                <a:cubicBezTo>
                  <a:pt x="25" y="9194"/>
                  <a:pt x="20" y="9200"/>
                  <a:pt x="13" y="9200"/>
                </a:cubicBezTo>
                <a:cubicBezTo>
                  <a:pt x="6" y="9200"/>
                  <a:pt x="0" y="9194"/>
                  <a:pt x="0" y="9187"/>
                </a:cubicBezTo>
                <a:lnTo>
                  <a:pt x="0" y="9112"/>
                </a:lnTo>
                <a:cubicBezTo>
                  <a:pt x="0" y="9105"/>
                  <a:pt x="6" y="9100"/>
                  <a:pt x="13" y="9100"/>
                </a:cubicBezTo>
                <a:cubicBezTo>
                  <a:pt x="20" y="9100"/>
                  <a:pt x="25" y="9105"/>
                  <a:pt x="25" y="9112"/>
                </a:cubicBezTo>
                <a:close/>
                <a:moveTo>
                  <a:pt x="25" y="9287"/>
                </a:moveTo>
                <a:lnTo>
                  <a:pt x="25" y="9362"/>
                </a:lnTo>
                <a:cubicBezTo>
                  <a:pt x="25" y="9369"/>
                  <a:pt x="20" y="9375"/>
                  <a:pt x="13" y="9375"/>
                </a:cubicBezTo>
                <a:cubicBezTo>
                  <a:pt x="6" y="9375"/>
                  <a:pt x="0" y="9369"/>
                  <a:pt x="0" y="9362"/>
                </a:cubicBezTo>
                <a:lnTo>
                  <a:pt x="0" y="9287"/>
                </a:lnTo>
                <a:cubicBezTo>
                  <a:pt x="0" y="9280"/>
                  <a:pt x="6" y="9275"/>
                  <a:pt x="13" y="9275"/>
                </a:cubicBezTo>
                <a:cubicBezTo>
                  <a:pt x="20" y="9275"/>
                  <a:pt x="25" y="9280"/>
                  <a:pt x="25" y="9287"/>
                </a:cubicBezTo>
                <a:close/>
                <a:moveTo>
                  <a:pt x="25" y="9462"/>
                </a:moveTo>
                <a:lnTo>
                  <a:pt x="25" y="9537"/>
                </a:lnTo>
                <a:cubicBezTo>
                  <a:pt x="25" y="9544"/>
                  <a:pt x="20" y="9550"/>
                  <a:pt x="13" y="9550"/>
                </a:cubicBezTo>
                <a:cubicBezTo>
                  <a:pt x="6" y="9550"/>
                  <a:pt x="0" y="9544"/>
                  <a:pt x="0" y="9537"/>
                </a:cubicBezTo>
                <a:lnTo>
                  <a:pt x="0" y="9462"/>
                </a:lnTo>
                <a:cubicBezTo>
                  <a:pt x="0" y="9455"/>
                  <a:pt x="6" y="9450"/>
                  <a:pt x="13" y="9450"/>
                </a:cubicBezTo>
                <a:cubicBezTo>
                  <a:pt x="20" y="9450"/>
                  <a:pt x="25" y="9455"/>
                  <a:pt x="25" y="9462"/>
                </a:cubicBezTo>
                <a:close/>
                <a:moveTo>
                  <a:pt x="25" y="9637"/>
                </a:moveTo>
                <a:lnTo>
                  <a:pt x="25" y="9712"/>
                </a:lnTo>
                <a:cubicBezTo>
                  <a:pt x="25" y="9719"/>
                  <a:pt x="20" y="9725"/>
                  <a:pt x="13" y="9725"/>
                </a:cubicBezTo>
                <a:cubicBezTo>
                  <a:pt x="6" y="9725"/>
                  <a:pt x="0" y="9719"/>
                  <a:pt x="0" y="9712"/>
                </a:cubicBezTo>
                <a:lnTo>
                  <a:pt x="0" y="9637"/>
                </a:lnTo>
                <a:cubicBezTo>
                  <a:pt x="0" y="9630"/>
                  <a:pt x="6" y="9625"/>
                  <a:pt x="13" y="9625"/>
                </a:cubicBezTo>
                <a:cubicBezTo>
                  <a:pt x="20" y="9625"/>
                  <a:pt x="25" y="9630"/>
                  <a:pt x="25" y="9637"/>
                </a:cubicBezTo>
                <a:close/>
                <a:moveTo>
                  <a:pt x="25" y="9812"/>
                </a:moveTo>
                <a:lnTo>
                  <a:pt x="25" y="9887"/>
                </a:lnTo>
                <a:cubicBezTo>
                  <a:pt x="25" y="9894"/>
                  <a:pt x="20" y="9900"/>
                  <a:pt x="13" y="9900"/>
                </a:cubicBezTo>
                <a:cubicBezTo>
                  <a:pt x="6" y="9900"/>
                  <a:pt x="0" y="9894"/>
                  <a:pt x="0" y="9887"/>
                </a:cubicBezTo>
                <a:lnTo>
                  <a:pt x="0" y="9812"/>
                </a:lnTo>
                <a:cubicBezTo>
                  <a:pt x="0" y="9805"/>
                  <a:pt x="6" y="9800"/>
                  <a:pt x="13" y="9800"/>
                </a:cubicBezTo>
                <a:cubicBezTo>
                  <a:pt x="20" y="9800"/>
                  <a:pt x="25" y="9805"/>
                  <a:pt x="25" y="9812"/>
                </a:cubicBezTo>
                <a:close/>
                <a:moveTo>
                  <a:pt x="25" y="9987"/>
                </a:moveTo>
                <a:lnTo>
                  <a:pt x="25" y="10062"/>
                </a:lnTo>
                <a:cubicBezTo>
                  <a:pt x="25" y="10069"/>
                  <a:pt x="20" y="10075"/>
                  <a:pt x="13" y="10075"/>
                </a:cubicBezTo>
                <a:cubicBezTo>
                  <a:pt x="6" y="10075"/>
                  <a:pt x="0" y="10069"/>
                  <a:pt x="0" y="10062"/>
                </a:cubicBezTo>
                <a:lnTo>
                  <a:pt x="0" y="9987"/>
                </a:lnTo>
                <a:cubicBezTo>
                  <a:pt x="0" y="9980"/>
                  <a:pt x="6" y="9975"/>
                  <a:pt x="13" y="9975"/>
                </a:cubicBezTo>
                <a:cubicBezTo>
                  <a:pt x="20" y="9975"/>
                  <a:pt x="25" y="9980"/>
                  <a:pt x="25" y="9987"/>
                </a:cubicBezTo>
                <a:close/>
                <a:moveTo>
                  <a:pt x="25" y="10162"/>
                </a:moveTo>
                <a:lnTo>
                  <a:pt x="25" y="10237"/>
                </a:lnTo>
                <a:cubicBezTo>
                  <a:pt x="25" y="10244"/>
                  <a:pt x="20" y="10250"/>
                  <a:pt x="13" y="10250"/>
                </a:cubicBezTo>
                <a:cubicBezTo>
                  <a:pt x="6" y="10250"/>
                  <a:pt x="0" y="10244"/>
                  <a:pt x="0" y="10237"/>
                </a:cubicBezTo>
                <a:lnTo>
                  <a:pt x="0" y="10162"/>
                </a:lnTo>
                <a:cubicBezTo>
                  <a:pt x="0" y="10155"/>
                  <a:pt x="6" y="10150"/>
                  <a:pt x="13" y="10150"/>
                </a:cubicBezTo>
                <a:cubicBezTo>
                  <a:pt x="20" y="10150"/>
                  <a:pt x="25" y="10155"/>
                  <a:pt x="25" y="10162"/>
                </a:cubicBezTo>
                <a:close/>
                <a:moveTo>
                  <a:pt x="25" y="10337"/>
                </a:moveTo>
                <a:lnTo>
                  <a:pt x="25" y="10412"/>
                </a:lnTo>
                <a:cubicBezTo>
                  <a:pt x="25" y="10419"/>
                  <a:pt x="20" y="10425"/>
                  <a:pt x="13" y="10425"/>
                </a:cubicBezTo>
                <a:cubicBezTo>
                  <a:pt x="6" y="10425"/>
                  <a:pt x="0" y="10419"/>
                  <a:pt x="0" y="10412"/>
                </a:cubicBezTo>
                <a:lnTo>
                  <a:pt x="0" y="10337"/>
                </a:lnTo>
                <a:cubicBezTo>
                  <a:pt x="0" y="10330"/>
                  <a:pt x="6" y="10325"/>
                  <a:pt x="13" y="10325"/>
                </a:cubicBezTo>
                <a:cubicBezTo>
                  <a:pt x="20" y="10325"/>
                  <a:pt x="25" y="10330"/>
                  <a:pt x="25" y="10337"/>
                </a:cubicBezTo>
                <a:close/>
                <a:moveTo>
                  <a:pt x="25" y="10512"/>
                </a:moveTo>
                <a:lnTo>
                  <a:pt x="25" y="10587"/>
                </a:lnTo>
                <a:cubicBezTo>
                  <a:pt x="25" y="10594"/>
                  <a:pt x="20" y="10600"/>
                  <a:pt x="13" y="10600"/>
                </a:cubicBezTo>
                <a:cubicBezTo>
                  <a:pt x="6" y="10600"/>
                  <a:pt x="0" y="10594"/>
                  <a:pt x="0" y="10587"/>
                </a:cubicBezTo>
                <a:lnTo>
                  <a:pt x="0" y="10512"/>
                </a:lnTo>
                <a:cubicBezTo>
                  <a:pt x="0" y="10505"/>
                  <a:pt x="6" y="10500"/>
                  <a:pt x="13" y="10500"/>
                </a:cubicBezTo>
                <a:cubicBezTo>
                  <a:pt x="20" y="10500"/>
                  <a:pt x="25" y="10505"/>
                  <a:pt x="25" y="10512"/>
                </a:cubicBezTo>
                <a:close/>
                <a:moveTo>
                  <a:pt x="25" y="10687"/>
                </a:moveTo>
                <a:lnTo>
                  <a:pt x="25" y="10762"/>
                </a:lnTo>
                <a:cubicBezTo>
                  <a:pt x="25" y="10769"/>
                  <a:pt x="20" y="10775"/>
                  <a:pt x="13" y="10775"/>
                </a:cubicBezTo>
                <a:cubicBezTo>
                  <a:pt x="6" y="10775"/>
                  <a:pt x="0" y="10769"/>
                  <a:pt x="0" y="10762"/>
                </a:cubicBezTo>
                <a:lnTo>
                  <a:pt x="0" y="10687"/>
                </a:lnTo>
                <a:cubicBezTo>
                  <a:pt x="0" y="10680"/>
                  <a:pt x="6" y="10675"/>
                  <a:pt x="13" y="10675"/>
                </a:cubicBezTo>
                <a:cubicBezTo>
                  <a:pt x="20" y="10675"/>
                  <a:pt x="25" y="10680"/>
                  <a:pt x="25" y="10687"/>
                </a:cubicBezTo>
                <a:close/>
                <a:moveTo>
                  <a:pt x="25" y="10862"/>
                </a:moveTo>
                <a:lnTo>
                  <a:pt x="25" y="10937"/>
                </a:lnTo>
                <a:cubicBezTo>
                  <a:pt x="25" y="10944"/>
                  <a:pt x="20" y="10950"/>
                  <a:pt x="13" y="10950"/>
                </a:cubicBezTo>
                <a:cubicBezTo>
                  <a:pt x="6" y="10950"/>
                  <a:pt x="0" y="10944"/>
                  <a:pt x="0" y="10937"/>
                </a:cubicBezTo>
                <a:lnTo>
                  <a:pt x="0" y="10862"/>
                </a:lnTo>
                <a:cubicBezTo>
                  <a:pt x="0" y="10855"/>
                  <a:pt x="6" y="10850"/>
                  <a:pt x="13" y="10850"/>
                </a:cubicBezTo>
                <a:cubicBezTo>
                  <a:pt x="20" y="10850"/>
                  <a:pt x="25" y="10855"/>
                  <a:pt x="25" y="10862"/>
                </a:cubicBezTo>
                <a:close/>
                <a:moveTo>
                  <a:pt x="25" y="11037"/>
                </a:moveTo>
                <a:lnTo>
                  <a:pt x="25" y="11112"/>
                </a:lnTo>
                <a:cubicBezTo>
                  <a:pt x="25" y="11119"/>
                  <a:pt x="20" y="11125"/>
                  <a:pt x="13" y="11125"/>
                </a:cubicBezTo>
                <a:cubicBezTo>
                  <a:pt x="6" y="11125"/>
                  <a:pt x="0" y="11119"/>
                  <a:pt x="0" y="11112"/>
                </a:cubicBezTo>
                <a:lnTo>
                  <a:pt x="0" y="11037"/>
                </a:lnTo>
                <a:cubicBezTo>
                  <a:pt x="0" y="11030"/>
                  <a:pt x="6" y="11025"/>
                  <a:pt x="13" y="11025"/>
                </a:cubicBezTo>
                <a:cubicBezTo>
                  <a:pt x="20" y="11025"/>
                  <a:pt x="25" y="11030"/>
                  <a:pt x="25" y="11037"/>
                </a:cubicBezTo>
                <a:close/>
                <a:moveTo>
                  <a:pt x="25" y="11212"/>
                </a:moveTo>
                <a:lnTo>
                  <a:pt x="25" y="11287"/>
                </a:lnTo>
                <a:cubicBezTo>
                  <a:pt x="25" y="11294"/>
                  <a:pt x="20" y="11300"/>
                  <a:pt x="13" y="11300"/>
                </a:cubicBezTo>
                <a:cubicBezTo>
                  <a:pt x="6" y="11300"/>
                  <a:pt x="0" y="11294"/>
                  <a:pt x="0" y="11287"/>
                </a:cubicBezTo>
                <a:lnTo>
                  <a:pt x="0" y="11212"/>
                </a:lnTo>
                <a:cubicBezTo>
                  <a:pt x="0" y="11205"/>
                  <a:pt x="6" y="11200"/>
                  <a:pt x="13" y="11200"/>
                </a:cubicBezTo>
                <a:cubicBezTo>
                  <a:pt x="20" y="11200"/>
                  <a:pt x="25" y="11205"/>
                  <a:pt x="25" y="11212"/>
                </a:cubicBezTo>
                <a:close/>
                <a:moveTo>
                  <a:pt x="25" y="11387"/>
                </a:moveTo>
                <a:lnTo>
                  <a:pt x="25" y="11462"/>
                </a:lnTo>
                <a:cubicBezTo>
                  <a:pt x="25" y="11469"/>
                  <a:pt x="20" y="11475"/>
                  <a:pt x="13" y="11475"/>
                </a:cubicBezTo>
                <a:cubicBezTo>
                  <a:pt x="6" y="11475"/>
                  <a:pt x="0" y="11469"/>
                  <a:pt x="0" y="11462"/>
                </a:cubicBezTo>
                <a:lnTo>
                  <a:pt x="0" y="11387"/>
                </a:lnTo>
                <a:cubicBezTo>
                  <a:pt x="0" y="11380"/>
                  <a:pt x="6" y="11375"/>
                  <a:pt x="13" y="11375"/>
                </a:cubicBezTo>
                <a:cubicBezTo>
                  <a:pt x="20" y="11375"/>
                  <a:pt x="25" y="11380"/>
                  <a:pt x="25" y="11387"/>
                </a:cubicBezTo>
                <a:close/>
                <a:moveTo>
                  <a:pt x="25" y="11562"/>
                </a:moveTo>
                <a:lnTo>
                  <a:pt x="25" y="11637"/>
                </a:lnTo>
                <a:cubicBezTo>
                  <a:pt x="25" y="11644"/>
                  <a:pt x="20" y="11650"/>
                  <a:pt x="13" y="11650"/>
                </a:cubicBezTo>
                <a:cubicBezTo>
                  <a:pt x="6" y="11650"/>
                  <a:pt x="0" y="11644"/>
                  <a:pt x="0" y="11637"/>
                </a:cubicBezTo>
                <a:lnTo>
                  <a:pt x="0" y="11562"/>
                </a:lnTo>
                <a:cubicBezTo>
                  <a:pt x="0" y="11555"/>
                  <a:pt x="6" y="11550"/>
                  <a:pt x="13" y="11550"/>
                </a:cubicBezTo>
                <a:cubicBezTo>
                  <a:pt x="20" y="11550"/>
                  <a:pt x="25" y="11555"/>
                  <a:pt x="25" y="11562"/>
                </a:cubicBezTo>
                <a:close/>
                <a:moveTo>
                  <a:pt x="25" y="11737"/>
                </a:moveTo>
                <a:lnTo>
                  <a:pt x="25" y="11812"/>
                </a:lnTo>
                <a:cubicBezTo>
                  <a:pt x="25" y="11819"/>
                  <a:pt x="20" y="11825"/>
                  <a:pt x="13" y="11825"/>
                </a:cubicBezTo>
                <a:cubicBezTo>
                  <a:pt x="6" y="11825"/>
                  <a:pt x="0" y="11819"/>
                  <a:pt x="0" y="11812"/>
                </a:cubicBezTo>
                <a:lnTo>
                  <a:pt x="0" y="11737"/>
                </a:lnTo>
                <a:cubicBezTo>
                  <a:pt x="0" y="11730"/>
                  <a:pt x="6" y="11725"/>
                  <a:pt x="13" y="11725"/>
                </a:cubicBezTo>
                <a:cubicBezTo>
                  <a:pt x="20" y="11725"/>
                  <a:pt x="25" y="11730"/>
                  <a:pt x="25" y="11737"/>
                </a:cubicBezTo>
                <a:close/>
                <a:moveTo>
                  <a:pt x="25" y="11912"/>
                </a:moveTo>
                <a:lnTo>
                  <a:pt x="25" y="11987"/>
                </a:lnTo>
                <a:cubicBezTo>
                  <a:pt x="25" y="11994"/>
                  <a:pt x="20" y="12000"/>
                  <a:pt x="13" y="12000"/>
                </a:cubicBezTo>
                <a:cubicBezTo>
                  <a:pt x="6" y="12000"/>
                  <a:pt x="0" y="11994"/>
                  <a:pt x="0" y="11987"/>
                </a:cubicBezTo>
                <a:lnTo>
                  <a:pt x="0" y="11912"/>
                </a:lnTo>
                <a:cubicBezTo>
                  <a:pt x="0" y="11905"/>
                  <a:pt x="6" y="11900"/>
                  <a:pt x="13" y="11900"/>
                </a:cubicBezTo>
                <a:cubicBezTo>
                  <a:pt x="20" y="11900"/>
                  <a:pt x="25" y="11905"/>
                  <a:pt x="25" y="11912"/>
                </a:cubicBezTo>
                <a:close/>
                <a:moveTo>
                  <a:pt x="25" y="12087"/>
                </a:moveTo>
                <a:lnTo>
                  <a:pt x="25" y="12162"/>
                </a:lnTo>
                <a:cubicBezTo>
                  <a:pt x="25" y="12169"/>
                  <a:pt x="20" y="12175"/>
                  <a:pt x="13" y="12175"/>
                </a:cubicBezTo>
                <a:cubicBezTo>
                  <a:pt x="6" y="12175"/>
                  <a:pt x="0" y="12169"/>
                  <a:pt x="0" y="12162"/>
                </a:cubicBezTo>
                <a:lnTo>
                  <a:pt x="0" y="12087"/>
                </a:lnTo>
                <a:cubicBezTo>
                  <a:pt x="0" y="12080"/>
                  <a:pt x="6" y="12075"/>
                  <a:pt x="13" y="12075"/>
                </a:cubicBezTo>
                <a:cubicBezTo>
                  <a:pt x="20" y="12075"/>
                  <a:pt x="25" y="12080"/>
                  <a:pt x="25" y="12087"/>
                </a:cubicBezTo>
                <a:close/>
                <a:moveTo>
                  <a:pt x="25" y="12262"/>
                </a:moveTo>
                <a:lnTo>
                  <a:pt x="25" y="12337"/>
                </a:lnTo>
                <a:cubicBezTo>
                  <a:pt x="25" y="12344"/>
                  <a:pt x="20" y="12350"/>
                  <a:pt x="13" y="12350"/>
                </a:cubicBezTo>
                <a:cubicBezTo>
                  <a:pt x="6" y="12350"/>
                  <a:pt x="0" y="12344"/>
                  <a:pt x="0" y="12337"/>
                </a:cubicBezTo>
                <a:lnTo>
                  <a:pt x="0" y="12262"/>
                </a:lnTo>
                <a:cubicBezTo>
                  <a:pt x="0" y="12255"/>
                  <a:pt x="6" y="12250"/>
                  <a:pt x="13" y="12250"/>
                </a:cubicBezTo>
                <a:cubicBezTo>
                  <a:pt x="20" y="12250"/>
                  <a:pt x="25" y="12255"/>
                  <a:pt x="25" y="12262"/>
                </a:cubicBezTo>
                <a:close/>
                <a:moveTo>
                  <a:pt x="25" y="12437"/>
                </a:moveTo>
                <a:lnTo>
                  <a:pt x="25" y="12512"/>
                </a:lnTo>
                <a:cubicBezTo>
                  <a:pt x="25" y="12519"/>
                  <a:pt x="20" y="12525"/>
                  <a:pt x="13" y="12525"/>
                </a:cubicBezTo>
                <a:cubicBezTo>
                  <a:pt x="6" y="12525"/>
                  <a:pt x="0" y="12519"/>
                  <a:pt x="0" y="12512"/>
                </a:cubicBezTo>
                <a:lnTo>
                  <a:pt x="0" y="12437"/>
                </a:lnTo>
                <a:cubicBezTo>
                  <a:pt x="0" y="12430"/>
                  <a:pt x="6" y="12425"/>
                  <a:pt x="13" y="12425"/>
                </a:cubicBezTo>
                <a:cubicBezTo>
                  <a:pt x="20" y="12425"/>
                  <a:pt x="25" y="12430"/>
                  <a:pt x="25" y="12437"/>
                </a:cubicBezTo>
                <a:close/>
                <a:moveTo>
                  <a:pt x="25" y="12612"/>
                </a:moveTo>
                <a:lnTo>
                  <a:pt x="25" y="12687"/>
                </a:lnTo>
                <a:cubicBezTo>
                  <a:pt x="25" y="12694"/>
                  <a:pt x="20" y="12700"/>
                  <a:pt x="13" y="12700"/>
                </a:cubicBezTo>
                <a:cubicBezTo>
                  <a:pt x="6" y="12700"/>
                  <a:pt x="0" y="12694"/>
                  <a:pt x="0" y="12687"/>
                </a:cubicBezTo>
                <a:lnTo>
                  <a:pt x="0" y="12612"/>
                </a:lnTo>
                <a:cubicBezTo>
                  <a:pt x="0" y="12605"/>
                  <a:pt x="6" y="12600"/>
                  <a:pt x="13" y="12600"/>
                </a:cubicBezTo>
                <a:cubicBezTo>
                  <a:pt x="20" y="12600"/>
                  <a:pt x="25" y="12605"/>
                  <a:pt x="25" y="12612"/>
                </a:cubicBezTo>
                <a:close/>
                <a:moveTo>
                  <a:pt x="25" y="12787"/>
                </a:moveTo>
                <a:lnTo>
                  <a:pt x="25" y="12862"/>
                </a:lnTo>
                <a:cubicBezTo>
                  <a:pt x="25" y="12869"/>
                  <a:pt x="20" y="12875"/>
                  <a:pt x="13" y="12875"/>
                </a:cubicBezTo>
                <a:cubicBezTo>
                  <a:pt x="6" y="12875"/>
                  <a:pt x="0" y="12869"/>
                  <a:pt x="0" y="12862"/>
                </a:cubicBezTo>
                <a:lnTo>
                  <a:pt x="0" y="12787"/>
                </a:lnTo>
                <a:cubicBezTo>
                  <a:pt x="0" y="12780"/>
                  <a:pt x="6" y="12775"/>
                  <a:pt x="13" y="12775"/>
                </a:cubicBezTo>
                <a:cubicBezTo>
                  <a:pt x="20" y="12775"/>
                  <a:pt x="25" y="12780"/>
                  <a:pt x="25" y="12787"/>
                </a:cubicBezTo>
                <a:close/>
                <a:moveTo>
                  <a:pt x="25" y="12962"/>
                </a:moveTo>
                <a:lnTo>
                  <a:pt x="25" y="13037"/>
                </a:lnTo>
                <a:cubicBezTo>
                  <a:pt x="25" y="13044"/>
                  <a:pt x="20" y="13050"/>
                  <a:pt x="13" y="13050"/>
                </a:cubicBezTo>
                <a:cubicBezTo>
                  <a:pt x="6" y="13050"/>
                  <a:pt x="0" y="13044"/>
                  <a:pt x="0" y="13037"/>
                </a:cubicBezTo>
                <a:lnTo>
                  <a:pt x="0" y="12962"/>
                </a:lnTo>
                <a:cubicBezTo>
                  <a:pt x="0" y="12955"/>
                  <a:pt x="6" y="12950"/>
                  <a:pt x="13" y="12950"/>
                </a:cubicBezTo>
                <a:cubicBezTo>
                  <a:pt x="20" y="12950"/>
                  <a:pt x="25" y="12955"/>
                  <a:pt x="25" y="12962"/>
                </a:cubicBezTo>
                <a:close/>
                <a:moveTo>
                  <a:pt x="25" y="13137"/>
                </a:moveTo>
                <a:lnTo>
                  <a:pt x="25" y="13212"/>
                </a:lnTo>
                <a:cubicBezTo>
                  <a:pt x="25" y="13219"/>
                  <a:pt x="20" y="13225"/>
                  <a:pt x="13" y="13225"/>
                </a:cubicBezTo>
                <a:cubicBezTo>
                  <a:pt x="6" y="13225"/>
                  <a:pt x="0" y="13219"/>
                  <a:pt x="0" y="13212"/>
                </a:cubicBezTo>
                <a:lnTo>
                  <a:pt x="0" y="13137"/>
                </a:lnTo>
                <a:cubicBezTo>
                  <a:pt x="0" y="13130"/>
                  <a:pt x="6" y="13125"/>
                  <a:pt x="13" y="13125"/>
                </a:cubicBezTo>
                <a:cubicBezTo>
                  <a:pt x="20" y="13125"/>
                  <a:pt x="25" y="13130"/>
                  <a:pt x="25" y="13137"/>
                </a:cubicBezTo>
                <a:close/>
                <a:moveTo>
                  <a:pt x="25" y="13312"/>
                </a:moveTo>
                <a:lnTo>
                  <a:pt x="25" y="13387"/>
                </a:lnTo>
                <a:cubicBezTo>
                  <a:pt x="25" y="13394"/>
                  <a:pt x="20" y="13400"/>
                  <a:pt x="13" y="13400"/>
                </a:cubicBezTo>
                <a:cubicBezTo>
                  <a:pt x="6" y="13400"/>
                  <a:pt x="0" y="13394"/>
                  <a:pt x="0" y="13387"/>
                </a:cubicBezTo>
                <a:lnTo>
                  <a:pt x="0" y="13312"/>
                </a:lnTo>
                <a:cubicBezTo>
                  <a:pt x="0" y="13305"/>
                  <a:pt x="6" y="13300"/>
                  <a:pt x="13" y="13300"/>
                </a:cubicBezTo>
                <a:cubicBezTo>
                  <a:pt x="20" y="13300"/>
                  <a:pt x="25" y="13305"/>
                  <a:pt x="25" y="13312"/>
                </a:cubicBezTo>
                <a:close/>
                <a:moveTo>
                  <a:pt x="25" y="13487"/>
                </a:moveTo>
                <a:lnTo>
                  <a:pt x="25" y="13562"/>
                </a:lnTo>
                <a:cubicBezTo>
                  <a:pt x="25" y="13569"/>
                  <a:pt x="20" y="13575"/>
                  <a:pt x="13" y="13575"/>
                </a:cubicBezTo>
                <a:cubicBezTo>
                  <a:pt x="6" y="13575"/>
                  <a:pt x="0" y="13569"/>
                  <a:pt x="0" y="13562"/>
                </a:cubicBezTo>
                <a:lnTo>
                  <a:pt x="0" y="13487"/>
                </a:lnTo>
                <a:cubicBezTo>
                  <a:pt x="0" y="13480"/>
                  <a:pt x="6" y="13475"/>
                  <a:pt x="13" y="13475"/>
                </a:cubicBezTo>
                <a:cubicBezTo>
                  <a:pt x="20" y="13475"/>
                  <a:pt x="25" y="13480"/>
                  <a:pt x="25" y="13487"/>
                </a:cubicBezTo>
                <a:close/>
                <a:moveTo>
                  <a:pt x="25" y="13662"/>
                </a:moveTo>
                <a:lnTo>
                  <a:pt x="25" y="13737"/>
                </a:lnTo>
                <a:cubicBezTo>
                  <a:pt x="25" y="13744"/>
                  <a:pt x="20" y="13750"/>
                  <a:pt x="13" y="13750"/>
                </a:cubicBezTo>
                <a:cubicBezTo>
                  <a:pt x="6" y="13750"/>
                  <a:pt x="0" y="13744"/>
                  <a:pt x="0" y="13737"/>
                </a:cubicBezTo>
                <a:lnTo>
                  <a:pt x="0" y="13662"/>
                </a:lnTo>
                <a:cubicBezTo>
                  <a:pt x="0" y="13655"/>
                  <a:pt x="6" y="13650"/>
                  <a:pt x="13" y="13650"/>
                </a:cubicBezTo>
                <a:cubicBezTo>
                  <a:pt x="20" y="13650"/>
                  <a:pt x="25" y="13655"/>
                  <a:pt x="25" y="13662"/>
                </a:cubicBezTo>
                <a:close/>
                <a:moveTo>
                  <a:pt x="25" y="13837"/>
                </a:moveTo>
                <a:lnTo>
                  <a:pt x="25" y="13912"/>
                </a:lnTo>
                <a:cubicBezTo>
                  <a:pt x="25" y="13919"/>
                  <a:pt x="20" y="13925"/>
                  <a:pt x="13" y="13925"/>
                </a:cubicBezTo>
                <a:cubicBezTo>
                  <a:pt x="6" y="13925"/>
                  <a:pt x="0" y="13919"/>
                  <a:pt x="0" y="13912"/>
                </a:cubicBezTo>
                <a:lnTo>
                  <a:pt x="0" y="13837"/>
                </a:lnTo>
                <a:cubicBezTo>
                  <a:pt x="0" y="13830"/>
                  <a:pt x="6" y="13825"/>
                  <a:pt x="13" y="13825"/>
                </a:cubicBezTo>
                <a:cubicBezTo>
                  <a:pt x="20" y="13825"/>
                  <a:pt x="25" y="13830"/>
                  <a:pt x="25" y="13837"/>
                </a:cubicBezTo>
                <a:close/>
                <a:moveTo>
                  <a:pt x="25" y="14012"/>
                </a:moveTo>
                <a:lnTo>
                  <a:pt x="25" y="14087"/>
                </a:lnTo>
                <a:cubicBezTo>
                  <a:pt x="25" y="14094"/>
                  <a:pt x="20" y="14100"/>
                  <a:pt x="13" y="14100"/>
                </a:cubicBezTo>
                <a:cubicBezTo>
                  <a:pt x="6" y="14100"/>
                  <a:pt x="0" y="14094"/>
                  <a:pt x="0" y="14087"/>
                </a:cubicBezTo>
                <a:lnTo>
                  <a:pt x="0" y="14012"/>
                </a:lnTo>
                <a:cubicBezTo>
                  <a:pt x="0" y="14005"/>
                  <a:pt x="6" y="14000"/>
                  <a:pt x="13" y="14000"/>
                </a:cubicBezTo>
                <a:cubicBezTo>
                  <a:pt x="20" y="14000"/>
                  <a:pt x="25" y="14005"/>
                  <a:pt x="25" y="14012"/>
                </a:cubicBezTo>
                <a:close/>
                <a:moveTo>
                  <a:pt x="25" y="14187"/>
                </a:moveTo>
                <a:lnTo>
                  <a:pt x="25" y="14262"/>
                </a:lnTo>
                <a:cubicBezTo>
                  <a:pt x="25" y="14269"/>
                  <a:pt x="20" y="14275"/>
                  <a:pt x="13" y="14275"/>
                </a:cubicBezTo>
                <a:cubicBezTo>
                  <a:pt x="6" y="14275"/>
                  <a:pt x="0" y="14269"/>
                  <a:pt x="0" y="14262"/>
                </a:cubicBezTo>
                <a:lnTo>
                  <a:pt x="0" y="14187"/>
                </a:lnTo>
                <a:cubicBezTo>
                  <a:pt x="0" y="14180"/>
                  <a:pt x="6" y="14175"/>
                  <a:pt x="13" y="14175"/>
                </a:cubicBezTo>
                <a:cubicBezTo>
                  <a:pt x="20" y="14175"/>
                  <a:pt x="25" y="14180"/>
                  <a:pt x="25" y="14187"/>
                </a:cubicBezTo>
                <a:close/>
                <a:moveTo>
                  <a:pt x="25" y="14362"/>
                </a:moveTo>
                <a:lnTo>
                  <a:pt x="25" y="14437"/>
                </a:lnTo>
                <a:cubicBezTo>
                  <a:pt x="25" y="14444"/>
                  <a:pt x="20" y="14450"/>
                  <a:pt x="13" y="14450"/>
                </a:cubicBezTo>
                <a:cubicBezTo>
                  <a:pt x="6" y="14450"/>
                  <a:pt x="0" y="14444"/>
                  <a:pt x="0" y="14437"/>
                </a:cubicBezTo>
                <a:lnTo>
                  <a:pt x="0" y="14362"/>
                </a:lnTo>
                <a:cubicBezTo>
                  <a:pt x="0" y="14355"/>
                  <a:pt x="6" y="14350"/>
                  <a:pt x="13" y="14350"/>
                </a:cubicBezTo>
                <a:cubicBezTo>
                  <a:pt x="20" y="14350"/>
                  <a:pt x="25" y="14355"/>
                  <a:pt x="25" y="14362"/>
                </a:cubicBezTo>
                <a:close/>
                <a:moveTo>
                  <a:pt x="25" y="14537"/>
                </a:moveTo>
                <a:lnTo>
                  <a:pt x="25" y="14612"/>
                </a:lnTo>
                <a:cubicBezTo>
                  <a:pt x="25" y="14619"/>
                  <a:pt x="20" y="14625"/>
                  <a:pt x="13" y="14625"/>
                </a:cubicBezTo>
                <a:cubicBezTo>
                  <a:pt x="6" y="14625"/>
                  <a:pt x="0" y="14619"/>
                  <a:pt x="0" y="14612"/>
                </a:cubicBezTo>
                <a:lnTo>
                  <a:pt x="0" y="14537"/>
                </a:lnTo>
                <a:cubicBezTo>
                  <a:pt x="0" y="14530"/>
                  <a:pt x="6" y="14525"/>
                  <a:pt x="13" y="14525"/>
                </a:cubicBezTo>
                <a:cubicBezTo>
                  <a:pt x="20" y="14525"/>
                  <a:pt x="25" y="14530"/>
                  <a:pt x="25" y="14537"/>
                </a:cubicBezTo>
                <a:close/>
                <a:moveTo>
                  <a:pt x="25" y="14712"/>
                </a:moveTo>
                <a:lnTo>
                  <a:pt x="25" y="14787"/>
                </a:lnTo>
                <a:cubicBezTo>
                  <a:pt x="25" y="14794"/>
                  <a:pt x="20" y="14800"/>
                  <a:pt x="13" y="14800"/>
                </a:cubicBezTo>
                <a:cubicBezTo>
                  <a:pt x="6" y="14800"/>
                  <a:pt x="0" y="14794"/>
                  <a:pt x="0" y="14787"/>
                </a:cubicBezTo>
                <a:lnTo>
                  <a:pt x="0" y="14712"/>
                </a:lnTo>
                <a:cubicBezTo>
                  <a:pt x="0" y="14705"/>
                  <a:pt x="6" y="14700"/>
                  <a:pt x="13" y="14700"/>
                </a:cubicBezTo>
                <a:cubicBezTo>
                  <a:pt x="20" y="14700"/>
                  <a:pt x="25" y="14705"/>
                  <a:pt x="25" y="14712"/>
                </a:cubicBezTo>
                <a:close/>
                <a:moveTo>
                  <a:pt x="25" y="14887"/>
                </a:moveTo>
                <a:lnTo>
                  <a:pt x="25" y="14962"/>
                </a:lnTo>
                <a:cubicBezTo>
                  <a:pt x="25" y="14969"/>
                  <a:pt x="20" y="14975"/>
                  <a:pt x="13" y="14975"/>
                </a:cubicBezTo>
                <a:cubicBezTo>
                  <a:pt x="6" y="14975"/>
                  <a:pt x="0" y="14969"/>
                  <a:pt x="0" y="14962"/>
                </a:cubicBezTo>
                <a:lnTo>
                  <a:pt x="0" y="14887"/>
                </a:lnTo>
                <a:cubicBezTo>
                  <a:pt x="0" y="14880"/>
                  <a:pt x="6" y="14875"/>
                  <a:pt x="13" y="14875"/>
                </a:cubicBezTo>
                <a:cubicBezTo>
                  <a:pt x="20" y="14875"/>
                  <a:pt x="25" y="14880"/>
                  <a:pt x="25" y="14887"/>
                </a:cubicBezTo>
                <a:close/>
                <a:moveTo>
                  <a:pt x="25" y="15062"/>
                </a:moveTo>
                <a:lnTo>
                  <a:pt x="25" y="15137"/>
                </a:lnTo>
                <a:cubicBezTo>
                  <a:pt x="25" y="15144"/>
                  <a:pt x="20" y="15150"/>
                  <a:pt x="13" y="15150"/>
                </a:cubicBezTo>
                <a:cubicBezTo>
                  <a:pt x="6" y="15150"/>
                  <a:pt x="0" y="15144"/>
                  <a:pt x="0" y="15137"/>
                </a:cubicBezTo>
                <a:lnTo>
                  <a:pt x="0" y="15062"/>
                </a:lnTo>
                <a:cubicBezTo>
                  <a:pt x="0" y="15055"/>
                  <a:pt x="6" y="15050"/>
                  <a:pt x="13" y="15050"/>
                </a:cubicBezTo>
                <a:cubicBezTo>
                  <a:pt x="20" y="15050"/>
                  <a:pt x="25" y="15055"/>
                  <a:pt x="25" y="15062"/>
                </a:cubicBezTo>
                <a:close/>
                <a:moveTo>
                  <a:pt x="25" y="15237"/>
                </a:moveTo>
                <a:lnTo>
                  <a:pt x="25" y="15312"/>
                </a:lnTo>
                <a:cubicBezTo>
                  <a:pt x="25" y="15319"/>
                  <a:pt x="20" y="15325"/>
                  <a:pt x="13" y="15325"/>
                </a:cubicBezTo>
                <a:cubicBezTo>
                  <a:pt x="6" y="15325"/>
                  <a:pt x="0" y="15319"/>
                  <a:pt x="0" y="15312"/>
                </a:cubicBezTo>
                <a:lnTo>
                  <a:pt x="0" y="15237"/>
                </a:lnTo>
                <a:cubicBezTo>
                  <a:pt x="0" y="15230"/>
                  <a:pt x="6" y="15225"/>
                  <a:pt x="13" y="15225"/>
                </a:cubicBezTo>
                <a:cubicBezTo>
                  <a:pt x="20" y="15225"/>
                  <a:pt x="25" y="15230"/>
                  <a:pt x="25" y="15237"/>
                </a:cubicBezTo>
                <a:close/>
                <a:moveTo>
                  <a:pt x="25" y="15412"/>
                </a:moveTo>
                <a:lnTo>
                  <a:pt x="25" y="15487"/>
                </a:lnTo>
                <a:cubicBezTo>
                  <a:pt x="25" y="15494"/>
                  <a:pt x="20" y="15500"/>
                  <a:pt x="13" y="15500"/>
                </a:cubicBezTo>
                <a:cubicBezTo>
                  <a:pt x="6" y="15500"/>
                  <a:pt x="0" y="15494"/>
                  <a:pt x="0" y="15487"/>
                </a:cubicBezTo>
                <a:lnTo>
                  <a:pt x="0" y="15412"/>
                </a:lnTo>
                <a:cubicBezTo>
                  <a:pt x="0" y="15405"/>
                  <a:pt x="6" y="15400"/>
                  <a:pt x="13" y="15400"/>
                </a:cubicBezTo>
                <a:cubicBezTo>
                  <a:pt x="20" y="15400"/>
                  <a:pt x="25" y="15405"/>
                  <a:pt x="25" y="15412"/>
                </a:cubicBezTo>
                <a:close/>
                <a:moveTo>
                  <a:pt x="25" y="15587"/>
                </a:moveTo>
                <a:lnTo>
                  <a:pt x="25" y="15662"/>
                </a:lnTo>
                <a:cubicBezTo>
                  <a:pt x="25" y="15669"/>
                  <a:pt x="20" y="15675"/>
                  <a:pt x="13" y="15675"/>
                </a:cubicBezTo>
                <a:cubicBezTo>
                  <a:pt x="6" y="15675"/>
                  <a:pt x="0" y="15669"/>
                  <a:pt x="0" y="15662"/>
                </a:cubicBezTo>
                <a:lnTo>
                  <a:pt x="0" y="15587"/>
                </a:lnTo>
                <a:cubicBezTo>
                  <a:pt x="0" y="15580"/>
                  <a:pt x="6" y="15575"/>
                  <a:pt x="13" y="15575"/>
                </a:cubicBezTo>
                <a:cubicBezTo>
                  <a:pt x="20" y="15575"/>
                  <a:pt x="25" y="15580"/>
                  <a:pt x="25" y="15587"/>
                </a:cubicBezTo>
                <a:close/>
                <a:moveTo>
                  <a:pt x="25" y="15762"/>
                </a:moveTo>
                <a:lnTo>
                  <a:pt x="25" y="15837"/>
                </a:lnTo>
                <a:cubicBezTo>
                  <a:pt x="25" y="15844"/>
                  <a:pt x="20" y="15850"/>
                  <a:pt x="13" y="15850"/>
                </a:cubicBezTo>
                <a:cubicBezTo>
                  <a:pt x="6" y="15850"/>
                  <a:pt x="0" y="15844"/>
                  <a:pt x="0" y="15837"/>
                </a:cubicBezTo>
                <a:lnTo>
                  <a:pt x="0" y="15762"/>
                </a:lnTo>
                <a:cubicBezTo>
                  <a:pt x="0" y="15755"/>
                  <a:pt x="6" y="15750"/>
                  <a:pt x="13" y="15750"/>
                </a:cubicBezTo>
                <a:cubicBezTo>
                  <a:pt x="20" y="15750"/>
                  <a:pt x="25" y="15755"/>
                  <a:pt x="25" y="15762"/>
                </a:cubicBezTo>
                <a:close/>
                <a:moveTo>
                  <a:pt x="25" y="15937"/>
                </a:moveTo>
                <a:lnTo>
                  <a:pt x="25" y="16012"/>
                </a:lnTo>
                <a:cubicBezTo>
                  <a:pt x="25" y="16019"/>
                  <a:pt x="20" y="16025"/>
                  <a:pt x="13" y="16025"/>
                </a:cubicBezTo>
                <a:cubicBezTo>
                  <a:pt x="6" y="16025"/>
                  <a:pt x="0" y="16019"/>
                  <a:pt x="0" y="16012"/>
                </a:cubicBezTo>
                <a:lnTo>
                  <a:pt x="0" y="15937"/>
                </a:lnTo>
                <a:cubicBezTo>
                  <a:pt x="0" y="15930"/>
                  <a:pt x="6" y="15925"/>
                  <a:pt x="13" y="15925"/>
                </a:cubicBezTo>
                <a:cubicBezTo>
                  <a:pt x="20" y="15925"/>
                  <a:pt x="25" y="15930"/>
                  <a:pt x="25" y="15937"/>
                </a:cubicBezTo>
                <a:close/>
                <a:moveTo>
                  <a:pt x="25" y="16112"/>
                </a:moveTo>
                <a:lnTo>
                  <a:pt x="25" y="16187"/>
                </a:lnTo>
                <a:cubicBezTo>
                  <a:pt x="25" y="16194"/>
                  <a:pt x="20" y="16200"/>
                  <a:pt x="13" y="16200"/>
                </a:cubicBezTo>
                <a:cubicBezTo>
                  <a:pt x="6" y="16200"/>
                  <a:pt x="0" y="16194"/>
                  <a:pt x="0" y="16187"/>
                </a:cubicBezTo>
                <a:lnTo>
                  <a:pt x="0" y="16112"/>
                </a:lnTo>
                <a:cubicBezTo>
                  <a:pt x="0" y="16105"/>
                  <a:pt x="6" y="16100"/>
                  <a:pt x="13" y="16100"/>
                </a:cubicBezTo>
                <a:cubicBezTo>
                  <a:pt x="20" y="16100"/>
                  <a:pt x="25" y="16105"/>
                  <a:pt x="25" y="16112"/>
                </a:cubicBezTo>
                <a:close/>
                <a:moveTo>
                  <a:pt x="25" y="16287"/>
                </a:moveTo>
                <a:lnTo>
                  <a:pt x="25" y="16362"/>
                </a:lnTo>
                <a:cubicBezTo>
                  <a:pt x="25" y="16369"/>
                  <a:pt x="20" y="16375"/>
                  <a:pt x="13" y="16375"/>
                </a:cubicBezTo>
                <a:cubicBezTo>
                  <a:pt x="6" y="16375"/>
                  <a:pt x="0" y="16369"/>
                  <a:pt x="0" y="16362"/>
                </a:cubicBezTo>
                <a:lnTo>
                  <a:pt x="0" y="16287"/>
                </a:lnTo>
                <a:cubicBezTo>
                  <a:pt x="0" y="16280"/>
                  <a:pt x="6" y="16275"/>
                  <a:pt x="13" y="16275"/>
                </a:cubicBezTo>
                <a:cubicBezTo>
                  <a:pt x="20" y="16275"/>
                  <a:pt x="25" y="16280"/>
                  <a:pt x="25" y="16287"/>
                </a:cubicBezTo>
                <a:close/>
                <a:moveTo>
                  <a:pt x="25" y="16462"/>
                </a:moveTo>
                <a:lnTo>
                  <a:pt x="25" y="16537"/>
                </a:lnTo>
                <a:cubicBezTo>
                  <a:pt x="25" y="16544"/>
                  <a:pt x="20" y="16550"/>
                  <a:pt x="13" y="16550"/>
                </a:cubicBezTo>
                <a:cubicBezTo>
                  <a:pt x="6" y="16550"/>
                  <a:pt x="0" y="16544"/>
                  <a:pt x="0" y="16537"/>
                </a:cubicBezTo>
                <a:lnTo>
                  <a:pt x="0" y="16462"/>
                </a:lnTo>
                <a:cubicBezTo>
                  <a:pt x="0" y="16455"/>
                  <a:pt x="6" y="16450"/>
                  <a:pt x="13" y="16450"/>
                </a:cubicBezTo>
                <a:cubicBezTo>
                  <a:pt x="20" y="16450"/>
                  <a:pt x="25" y="16455"/>
                  <a:pt x="25" y="16462"/>
                </a:cubicBezTo>
                <a:close/>
                <a:moveTo>
                  <a:pt x="25" y="16637"/>
                </a:moveTo>
                <a:lnTo>
                  <a:pt x="25" y="16712"/>
                </a:lnTo>
                <a:cubicBezTo>
                  <a:pt x="25" y="16719"/>
                  <a:pt x="20" y="16725"/>
                  <a:pt x="13" y="16725"/>
                </a:cubicBezTo>
                <a:cubicBezTo>
                  <a:pt x="6" y="16725"/>
                  <a:pt x="0" y="16719"/>
                  <a:pt x="0" y="16712"/>
                </a:cubicBezTo>
                <a:lnTo>
                  <a:pt x="0" y="16637"/>
                </a:lnTo>
                <a:cubicBezTo>
                  <a:pt x="0" y="16630"/>
                  <a:pt x="6" y="16625"/>
                  <a:pt x="13" y="16625"/>
                </a:cubicBezTo>
                <a:cubicBezTo>
                  <a:pt x="20" y="16625"/>
                  <a:pt x="25" y="16630"/>
                  <a:pt x="25" y="16637"/>
                </a:cubicBezTo>
                <a:close/>
                <a:moveTo>
                  <a:pt x="25" y="16812"/>
                </a:moveTo>
                <a:lnTo>
                  <a:pt x="25" y="16887"/>
                </a:lnTo>
                <a:cubicBezTo>
                  <a:pt x="25" y="16894"/>
                  <a:pt x="20" y="16900"/>
                  <a:pt x="13" y="16900"/>
                </a:cubicBezTo>
                <a:cubicBezTo>
                  <a:pt x="6" y="16900"/>
                  <a:pt x="0" y="16894"/>
                  <a:pt x="0" y="16887"/>
                </a:cubicBezTo>
                <a:lnTo>
                  <a:pt x="0" y="16812"/>
                </a:lnTo>
                <a:cubicBezTo>
                  <a:pt x="0" y="16805"/>
                  <a:pt x="6" y="16800"/>
                  <a:pt x="13" y="16800"/>
                </a:cubicBezTo>
                <a:cubicBezTo>
                  <a:pt x="20" y="16800"/>
                  <a:pt x="25" y="16805"/>
                  <a:pt x="25" y="16812"/>
                </a:cubicBezTo>
                <a:close/>
                <a:moveTo>
                  <a:pt x="25" y="16987"/>
                </a:moveTo>
                <a:lnTo>
                  <a:pt x="25" y="17062"/>
                </a:lnTo>
                <a:cubicBezTo>
                  <a:pt x="25" y="17069"/>
                  <a:pt x="20" y="17075"/>
                  <a:pt x="13" y="17075"/>
                </a:cubicBezTo>
                <a:cubicBezTo>
                  <a:pt x="6" y="17075"/>
                  <a:pt x="0" y="17069"/>
                  <a:pt x="0" y="17062"/>
                </a:cubicBezTo>
                <a:lnTo>
                  <a:pt x="0" y="16987"/>
                </a:lnTo>
                <a:cubicBezTo>
                  <a:pt x="0" y="16980"/>
                  <a:pt x="6" y="16975"/>
                  <a:pt x="13" y="16975"/>
                </a:cubicBezTo>
                <a:cubicBezTo>
                  <a:pt x="20" y="16975"/>
                  <a:pt x="25" y="16980"/>
                  <a:pt x="25" y="16987"/>
                </a:cubicBezTo>
                <a:close/>
                <a:moveTo>
                  <a:pt x="25" y="17162"/>
                </a:moveTo>
                <a:lnTo>
                  <a:pt x="25" y="17237"/>
                </a:lnTo>
                <a:cubicBezTo>
                  <a:pt x="25" y="17244"/>
                  <a:pt x="20" y="17250"/>
                  <a:pt x="13" y="17250"/>
                </a:cubicBezTo>
                <a:cubicBezTo>
                  <a:pt x="6" y="17250"/>
                  <a:pt x="0" y="17244"/>
                  <a:pt x="0" y="17237"/>
                </a:cubicBezTo>
                <a:lnTo>
                  <a:pt x="0" y="17162"/>
                </a:lnTo>
                <a:cubicBezTo>
                  <a:pt x="0" y="17155"/>
                  <a:pt x="6" y="17150"/>
                  <a:pt x="13" y="17150"/>
                </a:cubicBezTo>
                <a:cubicBezTo>
                  <a:pt x="20" y="17150"/>
                  <a:pt x="25" y="17155"/>
                  <a:pt x="25" y="17162"/>
                </a:cubicBezTo>
                <a:close/>
                <a:moveTo>
                  <a:pt x="25" y="17337"/>
                </a:moveTo>
                <a:lnTo>
                  <a:pt x="25" y="17412"/>
                </a:lnTo>
                <a:cubicBezTo>
                  <a:pt x="25" y="17419"/>
                  <a:pt x="20" y="17425"/>
                  <a:pt x="13" y="17425"/>
                </a:cubicBezTo>
                <a:cubicBezTo>
                  <a:pt x="6" y="17425"/>
                  <a:pt x="0" y="17419"/>
                  <a:pt x="0" y="17412"/>
                </a:cubicBezTo>
                <a:lnTo>
                  <a:pt x="0" y="17337"/>
                </a:lnTo>
                <a:cubicBezTo>
                  <a:pt x="0" y="17330"/>
                  <a:pt x="6" y="17325"/>
                  <a:pt x="13" y="17325"/>
                </a:cubicBezTo>
                <a:cubicBezTo>
                  <a:pt x="20" y="17325"/>
                  <a:pt x="25" y="17330"/>
                  <a:pt x="25" y="17337"/>
                </a:cubicBezTo>
                <a:close/>
                <a:moveTo>
                  <a:pt x="25" y="17512"/>
                </a:moveTo>
                <a:lnTo>
                  <a:pt x="25" y="17587"/>
                </a:lnTo>
                <a:cubicBezTo>
                  <a:pt x="25" y="17594"/>
                  <a:pt x="20" y="17600"/>
                  <a:pt x="13" y="17600"/>
                </a:cubicBezTo>
                <a:cubicBezTo>
                  <a:pt x="6" y="17600"/>
                  <a:pt x="0" y="17594"/>
                  <a:pt x="0" y="17587"/>
                </a:cubicBezTo>
                <a:lnTo>
                  <a:pt x="0" y="17512"/>
                </a:lnTo>
                <a:cubicBezTo>
                  <a:pt x="0" y="17505"/>
                  <a:pt x="6" y="17500"/>
                  <a:pt x="13" y="17500"/>
                </a:cubicBezTo>
                <a:cubicBezTo>
                  <a:pt x="20" y="17500"/>
                  <a:pt x="25" y="17505"/>
                  <a:pt x="25" y="17512"/>
                </a:cubicBezTo>
                <a:close/>
                <a:moveTo>
                  <a:pt x="25" y="17687"/>
                </a:moveTo>
                <a:lnTo>
                  <a:pt x="25" y="17762"/>
                </a:lnTo>
                <a:cubicBezTo>
                  <a:pt x="25" y="17769"/>
                  <a:pt x="20" y="17775"/>
                  <a:pt x="13" y="17775"/>
                </a:cubicBezTo>
                <a:cubicBezTo>
                  <a:pt x="6" y="17775"/>
                  <a:pt x="0" y="17769"/>
                  <a:pt x="0" y="17762"/>
                </a:cubicBezTo>
                <a:lnTo>
                  <a:pt x="0" y="17687"/>
                </a:lnTo>
                <a:cubicBezTo>
                  <a:pt x="0" y="17680"/>
                  <a:pt x="6" y="17675"/>
                  <a:pt x="13" y="17675"/>
                </a:cubicBezTo>
                <a:cubicBezTo>
                  <a:pt x="20" y="17675"/>
                  <a:pt x="25" y="17680"/>
                  <a:pt x="25" y="17687"/>
                </a:cubicBezTo>
                <a:close/>
                <a:moveTo>
                  <a:pt x="25" y="17862"/>
                </a:moveTo>
                <a:lnTo>
                  <a:pt x="25" y="17937"/>
                </a:lnTo>
                <a:cubicBezTo>
                  <a:pt x="25" y="17944"/>
                  <a:pt x="20" y="17950"/>
                  <a:pt x="13" y="17950"/>
                </a:cubicBezTo>
                <a:cubicBezTo>
                  <a:pt x="6" y="17950"/>
                  <a:pt x="0" y="17944"/>
                  <a:pt x="0" y="17937"/>
                </a:cubicBezTo>
                <a:lnTo>
                  <a:pt x="0" y="17862"/>
                </a:lnTo>
                <a:cubicBezTo>
                  <a:pt x="0" y="17855"/>
                  <a:pt x="6" y="17850"/>
                  <a:pt x="13" y="17850"/>
                </a:cubicBezTo>
                <a:cubicBezTo>
                  <a:pt x="20" y="17850"/>
                  <a:pt x="25" y="17855"/>
                  <a:pt x="25" y="17862"/>
                </a:cubicBezTo>
                <a:close/>
                <a:moveTo>
                  <a:pt x="25" y="18037"/>
                </a:moveTo>
                <a:lnTo>
                  <a:pt x="25" y="18112"/>
                </a:lnTo>
                <a:cubicBezTo>
                  <a:pt x="25" y="18119"/>
                  <a:pt x="20" y="18125"/>
                  <a:pt x="13" y="18125"/>
                </a:cubicBezTo>
                <a:cubicBezTo>
                  <a:pt x="6" y="18125"/>
                  <a:pt x="0" y="18119"/>
                  <a:pt x="0" y="18112"/>
                </a:cubicBezTo>
                <a:lnTo>
                  <a:pt x="0" y="18037"/>
                </a:lnTo>
                <a:cubicBezTo>
                  <a:pt x="0" y="18030"/>
                  <a:pt x="6" y="18025"/>
                  <a:pt x="13" y="18025"/>
                </a:cubicBezTo>
                <a:cubicBezTo>
                  <a:pt x="20" y="18025"/>
                  <a:pt x="25" y="18030"/>
                  <a:pt x="25" y="18037"/>
                </a:cubicBezTo>
                <a:close/>
                <a:moveTo>
                  <a:pt x="25" y="18212"/>
                </a:moveTo>
                <a:lnTo>
                  <a:pt x="25" y="18287"/>
                </a:lnTo>
                <a:cubicBezTo>
                  <a:pt x="25" y="18294"/>
                  <a:pt x="20" y="18300"/>
                  <a:pt x="13" y="18300"/>
                </a:cubicBezTo>
                <a:cubicBezTo>
                  <a:pt x="6" y="18300"/>
                  <a:pt x="0" y="18294"/>
                  <a:pt x="0" y="18287"/>
                </a:cubicBezTo>
                <a:lnTo>
                  <a:pt x="0" y="18212"/>
                </a:lnTo>
                <a:cubicBezTo>
                  <a:pt x="0" y="18205"/>
                  <a:pt x="6" y="18200"/>
                  <a:pt x="13" y="18200"/>
                </a:cubicBezTo>
                <a:cubicBezTo>
                  <a:pt x="20" y="18200"/>
                  <a:pt x="25" y="18205"/>
                  <a:pt x="25" y="18212"/>
                </a:cubicBezTo>
                <a:close/>
                <a:moveTo>
                  <a:pt x="25" y="18387"/>
                </a:moveTo>
                <a:lnTo>
                  <a:pt x="25" y="18462"/>
                </a:lnTo>
                <a:cubicBezTo>
                  <a:pt x="25" y="18469"/>
                  <a:pt x="20" y="18475"/>
                  <a:pt x="13" y="18475"/>
                </a:cubicBezTo>
                <a:cubicBezTo>
                  <a:pt x="6" y="18475"/>
                  <a:pt x="0" y="18469"/>
                  <a:pt x="0" y="18462"/>
                </a:cubicBezTo>
                <a:lnTo>
                  <a:pt x="0" y="18387"/>
                </a:lnTo>
                <a:cubicBezTo>
                  <a:pt x="0" y="18380"/>
                  <a:pt x="6" y="18375"/>
                  <a:pt x="13" y="18375"/>
                </a:cubicBezTo>
                <a:cubicBezTo>
                  <a:pt x="20" y="18375"/>
                  <a:pt x="25" y="18380"/>
                  <a:pt x="25" y="18387"/>
                </a:cubicBezTo>
                <a:close/>
                <a:moveTo>
                  <a:pt x="25" y="18562"/>
                </a:moveTo>
                <a:lnTo>
                  <a:pt x="25" y="18637"/>
                </a:lnTo>
                <a:cubicBezTo>
                  <a:pt x="25" y="18644"/>
                  <a:pt x="20" y="18650"/>
                  <a:pt x="13" y="18650"/>
                </a:cubicBezTo>
                <a:cubicBezTo>
                  <a:pt x="6" y="18650"/>
                  <a:pt x="0" y="18644"/>
                  <a:pt x="0" y="18637"/>
                </a:cubicBezTo>
                <a:lnTo>
                  <a:pt x="0" y="18562"/>
                </a:lnTo>
                <a:cubicBezTo>
                  <a:pt x="0" y="18555"/>
                  <a:pt x="6" y="18550"/>
                  <a:pt x="13" y="18550"/>
                </a:cubicBezTo>
                <a:cubicBezTo>
                  <a:pt x="20" y="18550"/>
                  <a:pt x="25" y="18555"/>
                  <a:pt x="25" y="18562"/>
                </a:cubicBezTo>
                <a:close/>
                <a:moveTo>
                  <a:pt x="25" y="18737"/>
                </a:moveTo>
                <a:lnTo>
                  <a:pt x="25" y="18812"/>
                </a:lnTo>
                <a:cubicBezTo>
                  <a:pt x="25" y="18819"/>
                  <a:pt x="20" y="18825"/>
                  <a:pt x="13" y="18825"/>
                </a:cubicBezTo>
                <a:cubicBezTo>
                  <a:pt x="6" y="18825"/>
                  <a:pt x="0" y="18819"/>
                  <a:pt x="0" y="18812"/>
                </a:cubicBezTo>
                <a:lnTo>
                  <a:pt x="0" y="18737"/>
                </a:lnTo>
                <a:cubicBezTo>
                  <a:pt x="0" y="18730"/>
                  <a:pt x="6" y="18725"/>
                  <a:pt x="13" y="18725"/>
                </a:cubicBezTo>
                <a:cubicBezTo>
                  <a:pt x="20" y="18725"/>
                  <a:pt x="25" y="18730"/>
                  <a:pt x="25" y="18737"/>
                </a:cubicBezTo>
                <a:close/>
                <a:moveTo>
                  <a:pt x="25" y="18912"/>
                </a:moveTo>
                <a:lnTo>
                  <a:pt x="25" y="18987"/>
                </a:lnTo>
                <a:cubicBezTo>
                  <a:pt x="25" y="18994"/>
                  <a:pt x="20" y="19000"/>
                  <a:pt x="13" y="19000"/>
                </a:cubicBezTo>
                <a:cubicBezTo>
                  <a:pt x="6" y="19000"/>
                  <a:pt x="0" y="18994"/>
                  <a:pt x="0" y="18987"/>
                </a:cubicBezTo>
                <a:lnTo>
                  <a:pt x="0" y="18912"/>
                </a:lnTo>
                <a:cubicBezTo>
                  <a:pt x="0" y="18905"/>
                  <a:pt x="6" y="18900"/>
                  <a:pt x="13" y="18900"/>
                </a:cubicBezTo>
                <a:cubicBezTo>
                  <a:pt x="20" y="18900"/>
                  <a:pt x="25" y="18905"/>
                  <a:pt x="25" y="18912"/>
                </a:cubicBezTo>
                <a:close/>
                <a:moveTo>
                  <a:pt x="25" y="19087"/>
                </a:moveTo>
                <a:lnTo>
                  <a:pt x="25" y="19162"/>
                </a:lnTo>
                <a:cubicBezTo>
                  <a:pt x="25" y="19169"/>
                  <a:pt x="20" y="19175"/>
                  <a:pt x="13" y="19175"/>
                </a:cubicBezTo>
                <a:cubicBezTo>
                  <a:pt x="6" y="19175"/>
                  <a:pt x="0" y="19169"/>
                  <a:pt x="0" y="19162"/>
                </a:cubicBezTo>
                <a:lnTo>
                  <a:pt x="0" y="19087"/>
                </a:lnTo>
                <a:cubicBezTo>
                  <a:pt x="0" y="19080"/>
                  <a:pt x="6" y="19075"/>
                  <a:pt x="13" y="19075"/>
                </a:cubicBezTo>
                <a:cubicBezTo>
                  <a:pt x="20" y="19075"/>
                  <a:pt x="25" y="19080"/>
                  <a:pt x="25" y="19087"/>
                </a:cubicBezTo>
                <a:close/>
                <a:moveTo>
                  <a:pt x="25" y="19262"/>
                </a:moveTo>
                <a:lnTo>
                  <a:pt x="25" y="19337"/>
                </a:lnTo>
                <a:cubicBezTo>
                  <a:pt x="25" y="19344"/>
                  <a:pt x="20" y="19350"/>
                  <a:pt x="13" y="19350"/>
                </a:cubicBezTo>
                <a:cubicBezTo>
                  <a:pt x="6" y="19350"/>
                  <a:pt x="0" y="19344"/>
                  <a:pt x="0" y="19337"/>
                </a:cubicBezTo>
                <a:lnTo>
                  <a:pt x="0" y="19262"/>
                </a:lnTo>
                <a:cubicBezTo>
                  <a:pt x="0" y="19255"/>
                  <a:pt x="6" y="19250"/>
                  <a:pt x="13" y="19250"/>
                </a:cubicBezTo>
                <a:cubicBezTo>
                  <a:pt x="20" y="19250"/>
                  <a:pt x="25" y="19255"/>
                  <a:pt x="25" y="19262"/>
                </a:cubicBezTo>
                <a:close/>
                <a:moveTo>
                  <a:pt x="25" y="19437"/>
                </a:moveTo>
                <a:lnTo>
                  <a:pt x="25" y="19512"/>
                </a:lnTo>
                <a:cubicBezTo>
                  <a:pt x="25" y="19519"/>
                  <a:pt x="20" y="19525"/>
                  <a:pt x="13" y="19525"/>
                </a:cubicBezTo>
                <a:cubicBezTo>
                  <a:pt x="6" y="19525"/>
                  <a:pt x="0" y="19519"/>
                  <a:pt x="0" y="19512"/>
                </a:cubicBezTo>
                <a:lnTo>
                  <a:pt x="0" y="19437"/>
                </a:lnTo>
                <a:cubicBezTo>
                  <a:pt x="0" y="19430"/>
                  <a:pt x="6" y="19425"/>
                  <a:pt x="13" y="19425"/>
                </a:cubicBezTo>
                <a:cubicBezTo>
                  <a:pt x="20" y="19425"/>
                  <a:pt x="25" y="19430"/>
                  <a:pt x="25" y="19437"/>
                </a:cubicBezTo>
                <a:close/>
                <a:moveTo>
                  <a:pt x="25" y="19612"/>
                </a:moveTo>
                <a:lnTo>
                  <a:pt x="25" y="19687"/>
                </a:lnTo>
                <a:cubicBezTo>
                  <a:pt x="25" y="19694"/>
                  <a:pt x="20" y="19700"/>
                  <a:pt x="13" y="19700"/>
                </a:cubicBezTo>
                <a:cubicBezTo>
                  <a:pt x="6" y="19700"/>
                  <a:pt x="0" y="19694"/>
                  <a:pt x="0" y="19687"/>
                </a:cubicBezTo>
                <a:lnTo>
                  <a:pt x="0" y="19612"/>
                </a:lnTo>
                <a:cubicBezTo>
                  <a:pt x="0" y="19605"/>
                  <a:pt x="6" y="19600"/>
                  <a:pt x="13" y="19600"/>
                </a:cubicBezTo>
                <a:cubicBezTo>
                  <a:pt x="20" y="19600"/>
                  <a:pt x="25" y="19605"/>
                  <a:pt x="25" y="19612"/>
                </a:cubicBezTo>
                <a:close/>
                <a:moveTo>
                  <a:pt x="25" y="19787"/>
                </a:moveTo>
                <a:lnTo>
                  <a:pt x="25" y="19862"/>
                </a:lnTo>
                <a:cubicBezTo>
                  <a:pt x="25" y="19869"/>
                  <a:pt x="20" y="19875"/>
                  <a:pt x="13" y="19875"/>
                </a:cubicBezTo>
                <a:cubicBezTo>
                  <a:pt x="6" y="19875"/>
                  <a:pt x="0" y="19869"/>
                  <a:pt x="0" y="19862"/>
                </a:cubicBezTo>
                <a:lnTo>
                  <a:pt x="0" y="19787"/>
                </a:lnTo>
                <a:cubicBezTo>
                  <a:pt x="0" y="19780"/>
                  <a:pt x="6" y="19775"/>
                  <a:pt x="13" y="19775"/>
                </a:cubicBezTo>
                <a:cubicBezTo>
                  <a:pt x="20" y="19775"/>
                  <a:pt x="25" y="19780"/>
                  <a:pt x="25" y="19787"/>
                </a:cubicBezTo>
                <a:close/>
                <a:moveTo>
                  <a:pt x="25" y="19962"/>
                </a:moveTo>
                <a:lnTo>
                  <a:pt x="25" y="20037"/>
                </a:lnTo>
                <a:cubicBezTo>
                  <a:pt x="25" y="20044"/>
                  <a:pt x="20" y="20050"/>
                  <a:pt x="13" y="20050"/>
                </a:cubicBezTo>
                <a:cubicBezTo>
                  <a:pt x="6" y="20050"/>
                  <a:pt x="0" y="20044"/>
                  <a:pt x="0" y="20037"/>
                </a:cubicBezTo>
                <a:lnTo>
                  <a:pt x="0" y="19962"/>
                </a:lnTo>
                <a:cubicBezTo>
                  <a:pt x="0" y="19955"/>
                  <a:pt x="6" y="19950"/>
                  <a:pt x="13" y="19950"/>
                </a:cubicBezTo>
                <a:cubicBezTo>
                  <a:pt x="20" y="19950"/>
                  <a:pt x="25" y="19955"/>
                  <a:pt x="25" y="19962"/>
                </a:cubicBezTo>
                <a:close/>
                <a:moveTo>
                  <a:pt x="25" y="20137"/>
                </a:moveTo>
                <a:lnTo>
                  <a:pt x="25" y="20212"/>
                </a:lnTo>
                <a:cubicBezTo>
                  <a:pt x="25" y="20219"/>
                  <a:pt x="20" y="20225"/>
                  <a:pt x="13" y="20225"/>
                </a:cubicBezTo>
                <a:cubicBezTo>
                  <a:pt x="6" y="20225"/>
                  <a:pt x="0" y="20219"/>
                  <a:pt x="0" y="20212"/>
                </a:cubicBezTo>
                <a:lnTo>
                  <a:pt x="0" y="20137"/>
                </a:lnTo>
                <a:cubicBezTo>
                  <a:pt x="0" y="20130"/>
                  <a:pt x="6" y="20125"/>
                  <a:pt x="13" y="20125"/>
                </a:cubicBezTo>
                <a:cubicBezTo>
                  <a:pt x="20" y="20125"/>
                  <a:pt x="25" y="20130"/>
                  <a:pt x="25" y="20137"/>
                </a:cubicBezTo>
                <a:close/>
                <a:moveTo>
                  <a:pt x="25" y="20312"/>
                </a:moveTo>
                <a:lnTo>
                  <a:pt x="25" y="20387"/>
                </a:lnTo>
                <a:cubicBezTo>
                  <a:pt x="25" y="20394"/>
                  <a:pt x="20" y="20400"/>
                  <a:pt x="13" y="20400"/>
                </a:cubicBezTo>
                <a:cubicBezTo>
                  <a:pt x="6" y="20400"/>
                  <a:pt x="0" y="20394"/>
                  <a:pt x="0" y="20387"/>
                </a:cubicBezTo>
                <a:lnTo>
                  <a:pt x="0" y="20312"/>
                </a:lnTo>
                <a:cubicBezTo>
                  <a:pt x="0" y="20305"/>
                  <a:pt x="6" y="20300"/>
                  <a:pt x="13" y="20300"/>
                </a:cubicBezTo>
                <a:cubicBezTo>
                  <a:pt x="20" y="20300"/>
                  <a:pt x="25" y="20305"/>
                  <a:pt x="25" y="20312"/>
                </a:cubicBezTo>
                <a:close/>
                <a:moveTo>
                  <a:pt x="25" y="20487"/>
                </a:moveTo>
                <a:lnTo>
                  <a:pt x="25" y="20562"/>
                </a:lnTo>
                <a:cubicBezTo>
                  <a:pt x="25" y="20569"/>
                  <a:pt x="20" y="20575"/>
                  <a:pt x="13" y="20575"/>
                </a:cubicBezTo>
                <a:cubicBezTo>
                  <a:pt x="6" y="20575"/>
                  <a:pt x="0" y="20569"/>
                  <a:pt x="0" y="20562"/>
                </a:cubicBezTo>
                <a:lnTo>
                  <a:pt x="0" y="20487"/>
                </a:lnTo>
                <a:cubicBezTo>
                  <a:pt x="0" y="20480"/>
                  <a:pt x="6" y="20475"/>
                  <a:pt x="13" y="20475"/>
                </a:cubicBezTo>
                <a:cubicBezTo>
                  <a:pt x="20" y="20475"/>
                  <a:pt x="25" y="20480"/>
                  <a:pt x="25" y="20487"/>
                </a:cubicBezTo>
                <a:close/>
                <a:moveTo>
                  <a:pt x="25" y="20662"/>
                </a:moveTo>
                <a:lnTo>
                  <a:pt x="25" y="20737"/>
                </a:lnTo>
                <a:cubicBezTo>
                  <a:pt x="25" y="20744"/>
                  <a:pt x="20" y="20750"/>
                  <a:pt x="13" y="20750"/>
                </a:cubicBezTo>
                <a:cubicBezTo>
                  <a:pt x="6" y="20750"/>
                  <a:pt x="0" y="20744"/>
                  <a:pt x="0" y="20737"/>
                </a:cubicBezTo>
                <a:lnTo>
                  <a:pt x="0" y="20662"/>
                </a:lnTo>
                <a:cubicBezTo>
                  <a:pt x="0" y="20655"/>
                  <a:pt x="6" y="20650"/>
                  <a:pt x="13" y="20650"/>
                </a:cubicBezTo>
                <a:cubicBezTo>
                  <a:pt x="20" y="20650"/>
                  <a:pt x="25" y="20655"/>
                  <a:pt x="25" y="20662"/>
                </a:cubicBezTo>
                <a:close/>
                <a:moveTo>
                  <a:pt x="25" y="20837"/>
                </a:moveTo>
                <a:lnTo>
                  <a:pt x="25" y="20912"/>
                </a:lnTo>
                <a:cubicBezTo>
                  <a:pt x="25" y="20919"/>
                  <a:pt x="20" y="20925"/>
                  <a:pt x="13" y="20925"/>
                </a:cubicBezTo>
                <a:cubicBezTo>
                  <a:pt x="6" y="20925"/>
                  <a:pt x="0" y="20919"/>
                  <a:pt x="0" y="20912"/>
                </a:cubicBezTo>
                <a:lnTo>
                  <a:pt x="0" y="20837"/>
                </a:lnTo>
                <a:cubicBezTo>
                  <a:pt x="0" y="20830"/>
                  <a:pt x="6" y="20825"/>
                  <a:pt x="13" y="20825"/>
                </a:cubicBezTo>
                <a:cubicBezTo>
                  <a:pt x="20" y="20825"/>
                  <a:pt x="25" y="20830"/>
                  <a:pt x="25" y="20837"/>
                </a:cubicBezTo>
                <a:close/>
                <a:moveTo>
                  <a:pt x="25" y="21012"/>
                </a:moveTo>
                <a:lnTo>
                  <a:pt x="25" y="21087"/>
                </a:lnTo>
                <a:cubicBezTo>
                  <a:pt x="25" y="21094"/>
                  <a:pt x="20" y="21100"/>
                  <a:pt x="13" y="21100"/>
                </a:cubicBezTo>
                <a:cubicBezTo>
                  <a:pt x="6" y="21100"/>
                  <a:pt x="0" y="21094"/>
                  <a:pt x="0" y="21087"/>
                </a:cubicBezTo>
                <a:lnTo>
                  <a:pt x="0" y="21012"/>
                </a:lnTo>
                <a:cubicBezTo>
                  <a:pt x="0" y="21005"/>
                  <a:pt x="6" y="21000"/>
                  <a:pt x="13" y="21000"/>
                </a:cubicBezTo>
                <a:cubicBezTo>
                  <a:pt x="20" y="21000"/>
                  <a:pt x="25" y="21005"/>
                  <a:pt x="25" y="21012"/>
                </a:cubicBezTo>
                <a:close/>
                <a:moveTo>
                  <a:pt x="25" y="21187"/>
                </a:moveTo>
                <a:lnTo>
                  <a:pt x="25" y="21262"/>
                </a:lnTo>
                <a:cubicBezTo>
                  <a:pt x="25" y="21269"/>
                  <a:pt x="20" y="21275"/>
                  <a:pt x="13" y="21275"/>
                </a:cubicBezTo>
                <a:cubicBezTo>
                  <a:pt x="6" y="21275"/>
                  <a:pt x="0" y="21269"/>
                  <a:pt x="0" y="21262"/>
                </a:cubicBezTo>
                <a:lnTo>
                  <a:pt x="0" y="21187"/>
                </a:lnTo>
                <a:cubicBezTo>
                  <a:pt x="0" y="21180"/>
                  <a:pt x="6" y="21175"/>
                  <a:pt x="13" y="21175"/>
                </a:cubicBezTo>
                <a:cubicBezTo>
                  <a:pt x="20" y="21175"/>
                  <a:pt x="25" y="21180"/>
                  <a:pt x="25" y="21187"/>
                </a:cubicBezTo>
                <a:close/>
                <a:moveTo>
                  <a:pt x="25" y="21362"/>
                </a:moveTo>
                <a:lnTo>
                  <a:pt x="25" y="21437"/>
                </a:lnTo>
                <a:cubicBezTo>
                  <a:pt x="25" y="21444"/>
                  <a:pt x="20" y="21450"/>
                  <a:pt x="13" y="21450"/>
                </a:cubicBezTo>
                <a:cubicBezTo>
                  <a:pt x="6" y="21450"/>
                  <a:pt x="0" y="21444"/>
                  <a:pt x="0" y="21437"/>
                </a:cubicBezTo>
                <a:lnTo>
                  <a:pt x="0" y="21362"/>
                </a:lnTo>
                <a:cubicBezTo>
                  <a:pt x="0" y="21355"/>
                  <a:pt x="6" y="21350"/>
                  <a:pt x="13" y="21350"/>
                </a:cubicBezTo>
                <a:cubicBezTo>
                  <a:pt x="20" y="21350"/>
                  <a:pt x="25" y="21355"/>
                  <a:pt x="25" y="21362"/>
                </a:cubicBezTo>
                <a:close/>
                <a:moveTo>
                  <a:pt x="25" y="21537"/>
                </a:moveTo>
                <a:lnTo>
                  <a:pt x="25" y="21612"/>
                </a:lnTo>
                <a:cubicBezTo>
                  <a:pt x="25" y="21619"/>
                  <a:pt x="20" y="21625"/>
                  <a:pt x="13" y="21625"/>
                </a:cubicBezTo>
                <a:cubicBezTo>
                  <a:pt x="6" y="21625"/>
                  <a:pt x="0" y="21619"/>
                  <a:pt x="0" y="21612"/>
                </a:cubicBezTo>
                <a:lnTo>
                  <a:pt x="0" y="21537"/>
                </a:lnTo>
                <a:cubicBezTo>
                  <a:pt x="0" y="21530"/>
                  <a:pt x="6" y="21525"/>
                  <a:pt x="13" y="21525"/>
                </a:cubicBezTo>
                <a:cubicBezTo>
                  <a:pt x="20" y="21525"/>
                  <a:pt x="25" y="21530"/>
                  <a:pt x="25" y="21537"/>
                </a:cubicBezTo>
                <a:close/>
                <a:moveTo>
                  <a:pt x="25" y="21712"/>
                </a:moveTo>
                <a:lnTo>
                  <a:pt x="25" y="21787"/>
                </a:lnTo>
                <a:cubicBezTo>
                  <a:pt x="25" y="21794"/>
                  <a:pt x="20" y="21800"/>
                  <a:pt x="13" y="21800"/>
                </a:cubicBezTo>
                <a:cubicBezTo>
                  <a:pt x="6" y="21800"/>
                  <a:pt x="0" y="21794"/>
                  <a:pt x="0" y="21787"/>
                </a:cubicBezTo>
                <a:lnTo>
                  <a:pt x="0" y="21712"/>
                </a:lnTo>
                <a:cubicBezTo>
                  <a:pt x="0" y="21705"/>
                  <a:pt x="6" y="21700"/>
                  <a:pt x="13" y="21700"/>
                </a:cubicBezTo>
                <a:cubicBezTo>
                  <a:pt x="20" y="21700"/>
                  <a:pt x="25" y="21705"/>
                  <a:pt x="25" y="21712"/>
                </a:cubicBezTo>
                <a:close/>
                <a:moveTo>
                  <a:pt x="25" y="21887"/>
                </a:moveTo>
                <a:lnTo>
                  <a:pt x="25" y="21962"/>
                </a:lnTo>
                <a:cubicBezTo>
                  <a:pt x="25" y="21969"/>
                  <a:pt x="20" y="21975"/>
                  <a:pt x="13" y="21975"/>
                </a:cubicBezTo>
                <a:cubicBezTo>
                  <a:pt x="6" y="21975"/>
                  <a:pt x="0" y="21969"/>
                  <a:pt x="0" y="21962"/>
                </a:cubicBezTo>
                <a:lnTo>
                  <a:pt x="0" y="21887"/>
                </a:lnTo>
                <a:cubicBezTo>
                  <a:pt x="0" y="21880"/>
                  <a:pt x="6" y="21875"/>
                  <a:pt x="13" y="21875"/>
                </a:cubicBezTo>
                <a:cubicBezTo>
                  <a:pt x="20" y="21875"/>
                  <a:pt x="25" y="21880"/>
                  <a:pt x="25" y="21887"/>
                </a:cubicBezTo>
                <a:close/>
                <a:moveTo>
                  <a:pt x="25" y="22062"/>
                </a:moveTo>
                <a:lnTo>
                  <a:pt x="25" y="22137"/>
                </a:lnTo>
                <a:cubicBezTo>
                  <a:pt x="25" y="22144"/>
                  <a:pt x="20" y="22150"/>
                  <a:pt x="13" y="22150"/>
                </a:cubicBezTo>
                <a:cubicBezTo>
                  <a:pt x="6" y="22150"/>
                  <a:pt x="0" y="22144"/>
                  <a:pt x="0" y="22137"/>
                </a:cubicBezTo>
                <a:lnTo>
                  <a:pt x="0" y="22062"/>
                </a:lnTo>
                <a:cubicBezTo>
                  <a:pt x="0" y="22055"/>
                  <a:pt x="6" y="22050"/>
                  <a:pt x="13" y="22050"/>
                </a:cubicBezTo>
                <a:cubicBezTo>
                  <a:pt x="20" y="22050"/>
                  <a:pt x="25" y="22055"/>
                  <a:pt x="25" y="22062"/>
                </a:cubicBezTo>
                <a:close/>
                <a:moveTo>
                  <a:pt x="25" y="22237"/>
                </a:moveTo>
                <a:lnTo>
                  <a:pt x="25" y="22312"/>
                </a:lnTo>
                <a:cubicBezTo>
                  <a:pt x="25" y="22319"/>
                  <a:pt x="20" y="22325"/>
                  <a:pt x="13" y="22325"/>
                </a:cubicBezTo>
                <a:cubicBezTo>
                  <a:pt x="6" y="22325"/>
                  <a:pt x="0" y="22319"/>
                  <a:pt x="0" y="22312"/>
                </a:cubicBezTo>
                <a:lnTo>
                  <a:pt x="0" y="22237"/>
                </a:lnTo>
                <a:cubicBezTo>
                  <a:pt x="0" y="22230"/>
                  <a:pt x="6" y="22225"/>
                  <a:pt x="13" y="22225"/>
                </a:cubicBezTo>
                <a:cubicBezTo>
                  <a:pt x="20" y="22225"/>
                  <a:pt x="25" y="22230"/>
                  <a:pt x="25" y="22237"/>
                </a:cubicBezTo>
                <a:close/>
              </a:path>
            </a:pathLst>
          </a:custGeom>
          <a:solidFill>
            <a:srgbClr val="000000"/>
          </a:solidFill>
          <a:ln w="0" cap="flat">
            <a:solidFill>
              <a:srgbClr val="000000"/>
            </a:solidFill>
            <a:prstDash val="solid"/>
            <a:bevel/>
            <a:headEnd/>
            <a:tailEnd/>
          </a:ln>
        </p:spPr>
        <p:txBody>
          <a:bodyPr vert="horz" wrap="square" lIns="91440" tIns="45720" rIns="91440" bIns="45720" numCol="1" anchor="t" anchorCtr="0" compatLnSpc="1">
            <a:prstTxWarp prst="textNoShape">
              <a:avLst/>
            </a:prstTxWarp>
          </a:bodyPr>
          <a:lstStyle/>
          <a:p>
            <a:endParaRPr lang="en-AU"/>
          </a:p>
        </p:txBody>
      </p:sp>
      <p:sp>
        <p:nvSpPr>
          <p:cNvPr id="19" name="Rectangle 31"/>
          <p:cNvSpPr>
            <a:spLocks noChangeArrowheads="1"/>
          </p:cNvSpPr>
          <p:nvPr/>
        </p:nvSpPr>
        <p:spPr bwMode="auto">
          <a:xfrm>
            <a:off x="623887" y="2163763"/>
            <a:ext cx="184346" cy="76944"/>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500" b="0" i="0" u="none" strike="noStrike" cap="none" normalizeH="0" baseline="0" smtClean="0">
                <a:ln>
                  <a:noFill/>
                </a:ln>
                <a:effectLst/>
                <a:latin typeface="Arial" pitchFamily="34" charset="0"/>
                <a:cs typeface="Arial" pitchFamily="34" charset="0"/>
              </a:rPr>
              <a:t>Step 1</a:t>
            </a:r>
            <a:endParaRPr kumimoji="0" lang="en-US" altLang="en-US" sz="1800" b="0" i="0" u="none" strike="noStrike" cap="none" normalizeH="0" baseline="0" smtClean="0">
              <a:ln>
                <a:noFill/>
              </a:ln>
              <a:effectLst/>
              <a:latin typeface="Arial" pitchFamily="34" charset="0"/>
              <a:cs typeface="Arial" pitchFamily="34" charset="0"/>
            </a:endParaRPr>
          </a:p>
        </p:txBody>
      </p:sp>
      <p:sp>
        <p:nvSpPr>
          <p:cNvPr id="20" name="Rectangle 32"/>
          <p:cNvSpPr>
            <a:spLocks noChangeArrowheads="1"/>
          </p:cNvSpPr>
          <p:nvPr/>
        </p:nvSpPr>
        <p:spPr bwMode="auto">
          <a:xfrm>
            <a:off x="373062" y="2241550"/>
            <a:ext cx="654025" cy="76944"/>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500" b="0" i="0" u="none" strike="noStrike" cap="none" normalizeH="0" baseline="0" dirty="0" smtClean="0">
                <a:ln>
                  <a:noFill/>
                </a:ln>
                <a:effectLst/>
                <a:latin typeface="Arial" pitchFamily="34" charset="0"/>
                <a:cs typeface="Arial" pitchFamily="34" charset="0"/>
              </a:rPr>
              <a:t>Circular Letter to invite </a:t>
            </a:r>
            <a:endParaRPr kumimoji="0" lang="en-US" altLang="en-US" sz="1800" b="0" i="0" u="none" strike="noStrike" cap="none" normalizeH="0" baseline="0" dirty="0" smtClean="0">
              <a:ln>
                <a:noFill/>
              </a:ln>
              <a:effectLst/>
              <a:latin typeface="Arial" pitchFamily="34" charset="0"/>
              <a:cs typeface="Arial" pitchFamily="34" charset="0"/>
            </a:endParaRPr>
          </a:p>
        </p:txBody>
      </p:sp>
      <p:sp>
        <p:nvSpPr>
          <p:cNvPr id="21" name="Rectangle 33"/>
          <p:cNvSpPr>
            <a:spLocks noChangeArrowheads="1"/>
          </p:cNvSpPr>
          <p:nvPr/>
        </p:nvSpPr>
        <p:spPr bwMode="auto">
          <a:xfrm>
            <a:off x="373062" y="2319338"/>
            <a:ext cx="804707" cy="76944"/>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500" b="0" i="0" u="none" strike="noStrike" cap="none" normalizeH="0" baseline="0" dirty="0" smtClean="0">
                <a:ln>
                  <a:noFill/>
                </a:ln>
                <a:effectLst/>
                <a:latin typeface="Arial" pitchFamily="34" charset="0"/>
                <a:cs typeface="Arial" pitchFamily="34" charset="0"/>
              </a:rPr>
              <a:t>proposals for radio interface </a:t>
            </a:r>
            <a:endParaRPr kumimoji="0" lang="en-US" altLang="en-US" sz="1800" b="0" i="0" u="none" strike="noStrike" cap="none" normalizeH="0" baseline="0" dirty="0" smtClean="0">
              <a:ln>
                <a:noFill/>
              </a:ln>
              <a:effectLst/>
              <a:latin typeface="Arial" pitchFamily="34" charset="0"/>
              <a:cs typeface="Arial" pitchFamily="34" charset="0"/>
            </a:endParaRPr>
          </a:p>
        </p:txBody>
      </p:sp>
      <p:sp>
        <p:nvSpPr>
          <p:cNvPr id="22" name="Rectangle 34"/>
          <p:cNvSpPr>
            <a:spLocks noChangeArrowheads="1"/>
          </p:cNvSpPr>
          <p:nvPr/>
        </p:nvSpPr>
        <p:spPr bwMode="auto">
          <a:xfrm>
            <a:off x="373062" y="2397125"/>
            <a:ext cx="480901" cy="76944"/>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500" b="0" i="0" u="none" strike="noStrike" cap="none" normalizeH="0" baseline="0" smtClean="0">
                <a:ln>
                  <a:noFill/>
                </a:ln>
                <a:effectLst/>
                <a:latin typeface="Arial" pitchFamily="34" charset="0"/>
                <a:cs typeface="Arial" pitchFamily="34" charset="0"/>
              </a:rPr>
              <a:t>technologies and</a:t>
            </a:r>
            <a:endParaRPr kumimoji="0" lang="en-US" altLang="en-US" sz="1800" b="0" i="0" u="none" strike="noStrike" cap="none" normalizeH="0" baseline="0" smtClean="0">
              <a:ln>
                <a:noFill/>
              </a:ln>
              <a:effectLst/>
              <a:latin typeface="Arial" pitchFamily="34" charset="0"/>
              <a:cs typeface="Arial" pitchFamily="34" charset="0"/>
            </a:endParaRPr>
          </a:p>
        </p:txBody>
      </p:sp>
      <p:sp>
        <p:nvSpPr>
          <p:cNvPr id="23" name="Rectangle 35"/>
          <p:cNvSpPr>
            <a:spLocks noChangeArrowheads="1"/>
          </p:cNvSpPr>
          <p:nvPr/>
        </p:nvSpPr>
        <p:spPr bwMode="auto">
          <a:xfrm>
            <a:off x="903287" y="2397125"/>
            <a:ext cx="322204" cy="76944"/>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500" b="0" i="0" u="none" strike="noStrike" cap="none" normalizeH="0" baseline="0" smtClean="0">
                <a:ln>
                  <a:noFill/>
                </a:ln>
                <a:effectLst/>
                <a:latin typeface="Arial" pitchFamily="34" charset="0"/>
                <a:cs typeface="Arial" pitchFamily="34" charset="0"/>
              </a:rPr>
              <a:t>evaluations</a:t>
            </a:r>
            <a:endParaRPr kumimoji="0" lang="en-US" altLang="en-US" sz="1800" b="0" i="0" u="none" strike="noStrike" cap="none" normalizeH="0" baseline="0" smtClean="0">
              <a:ln>
                <a:noFill/>
              </a:ln>
              <a:effectLst/>
              <a:latin typeface="Arial" pitchFamily="34" charset="0"/>
              <a:cs typeface="Arial" pitchFamily="34" charset="0"/>
            </a:endParaRPr>
          </a:p>
        </p:txBody>
      </p:sp>
      <p:sp>
        <p:nvSpPr>
          <p:cNvPr id="24" name="Rectangle 36"/>
          <p:cNvSpPr>
            <a:spLocks noChangeArrowheads="1"/>
          </p:cNvSpPr>
          <p:nvPr/>
        </p:nvSpPr>
        <p:spPr bwMode="auto">
          <a:xfrm>
            <a:off x="1919287" y="2214563"/>
            <a:ext cx="211138" cy="10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500" b="0" i="0" u="none" strike="noStrike" cap="none" normalizeH="0" baseline="0" smtClean="0">
                <a:ln>
                  <a:noFill/>
                </a:ln>
                <a:solidFill>
                  <a:srgbClr val="000000"/>
                </a:solidFill>
                <a:effectLst/>
                <a:latin typeface="Arial" pitchFamily="34" charset="0"/>
                <a:cs typeface="Arial" pitchFamily="34" charset="0"/>
              </a:rPr>
              <a:t>Step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5" name="Rectangle 37"/>
          <p:cNvSpPr>
            <a:spLocks noChangeArrowheads="1"/>
          </p:cNvSpPr>
          <p:nvPr/>
        </p:nvSpPr>
        <p:spPr bwMode="auto">
          <a:xfrm>
            <a:off x="2070100" y="2219325"/>
            <a:ext cx="69850" cy="87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500" b="0" i="0" u="none" strike="noStrike" cap="none" normalizeH="0" baseline="0" smtClean="0">
                <a:ln>
                  <a:noFill/>
                </a:ln>
                <a:solidFill>
                  <a:srgbClr val="000000"/>
                </a:solidFill>
                <a:effectLst/>
                <a:latin typeface="MS P????" charset="-128"/>
                <a:cs typeface="Arial" pitchFamily="34" charset="0"/>
              </a:rPr>
              <a:t>２</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6" name="Rectangle 38"/>
          <p:cNvSpPr>
            <a:spLocks noChangeArrowheads="1"/>
          </p:cNvSpPr>
          <p:nvPr/>
        </p:nvSpPr>
        <p:spPr bwMode="auto">
          <a:xfrm>
            <a:off x="1919287" y="2292350"/>
            <a:ext cx="942975" cy="10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500" b="0" i="0" u="none" strike="noStrike" cap="none" normalizeH="0" baseline="0" smtClean="0">
                <a:ln>
                  <a:noFill/>
                </a:ln>
                <a:solidFill>
                  <a:srgbClr val="000000"/>
                </a:solidFill>
                <a:effectLst/>
                <a:latin typeface="Arial" pitchFamily="34" charset="0"/>
                <a:cs typeface="Arial" pitchFamily="34" charset="0"/>
              </a:rPr>
              <a:t>Development of candidate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7" name="Rectangle 39"/>
          <p:cNvSpPr>
            <a:spLocks noChangeArrowheads="1"/>
          </p:cNvSpPr>
          <p:nvPr/>
        </p:nvSpPr>
        <p:spPr bwMode="auto">
          <a:xfrm>
            <a:off x="1919287" y="2370138"/>
            <a:ext cx="965200" cy="10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500" b="0" i="0" u="none" strike="noStrike" cap="none" normalizeH="0" baseline="0" smtClean="0">
                <a:ln>
                  <a:noFill/>
                </a:ln>
                <a:solidFill>
                  <a:srgbClr val="000000"/>
                </a:solidFill>
                <a:effectLst/>
                <a:latin typeface="Arial" pitchFamily="34" charset="0"/>
                <a:cs typeface="Arial" pitchFamily="34" charset="0"/>
              </a:rPr>
              <a:t>radio interface technologies</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8" name="Rectangle 40"/>
          <p:cNvSpPr>
            <a:spLocks noChangeArrowheads="1"/>
          </p:cNvSpPr>
          <p:nvPr/>
        </p:nvSpPr>
        <p:spPr bwMode="auto">
          <a:xfrm>
            <a:off x="373062" y="3502025"/>
            <a:ext cx="254000" cy="10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500" b="0" i="0" u="none" strike="noStrike" cap="none" normalizeH="0" baseline="0" smtClean="0">
                <a:ln>
                  <a:noFill/>
                </a:ln>
                <a:solidFill>
                  <a:srgbClr val="000000"/>
                </a:solidFill>
                <a:effectLst/>
                <a:latin typeface="Arial" pitchFamily="34" charset="0"/>
                <a:cs typeface="Arial" pitchFamily="34" charset="0"/>
              </a:rPr>
              <a:t>Step 5</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9" name="Rectangle 41"/>
          <p:cNvSpPr>
            <a:spLocks noChangeArrowheads="1"/>
          </p:cNvSpPr>
          <p:nvPr/>
        </p:nvSpPr>
        <p:spPr bwMode="auto">
          <a:xfrm>
            <a:off x="373062" y="3579813"/>
            <a:ext cx="973138" cy="10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500" b="0" i="0" u="none" strike="noStrike" cap="none" normalizeH="0" baseline="0" smtClean="0">
                <a:ln>
                  <a:noFill/>
                </a:ln>
                <a:solidFill>
                  <a:srgbClr val="000000"/>
                </a:solidFill>
                <a:effectLst/>
                <a:latin typeface="Arial" pitchFamily="34" charset="0"/>
                <a:cs typeface="Arial" pitchFamily="34" charset="0"/>
              </a:rPr>
              <a:t>Review and coordination of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0" name="Rectangle 42"/>
          <p:cNvSpPr>
            <a:spLocks noChangeArrowheads="1"/>
          </p:cNvSpPr>
          <p:nvPr/>
        </p:nvSpPr>
        <p:spPr bwMode="auto">
          <a:xfrm>
            <a:off x="373062" y="3657600"/>
            <a:ext cx="960438" cy="10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500" b="0" i="0" u="none" strike="noStrike" cap="none" normalizeH="0" baseline="0" smtClean="0">
                <a:ln>
                  <a:noFill/>
                </a:ln>
                <a:solidFill>
                  <a:srgbClr val="000000"/>
                </a:solidFill>
                <a:effectLst/>
                <a:latin typeface="Arial" pitchFamily="34" charset="0"/>
                <a:cs typeface="Arial" pitchFamily="34" charset="0"/>
              </a:rPr>
              <a:t>outside evaluation activities</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1" name="Rectangle 43"/>
          <p:cNvSpPr>
            <a:spLocks noChangeArrowheads="1"/>
          </p:cNvSpPr>
          <p:nvPr/>
        </p:nvSpPr>
        <p:spPr bwMode="auto">
          <a:xfrm>
            <a:off x="446087" y="4378325"/>
            <a:ext cx="254000" cy="10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500" b="0" i="0" u="none" strike="noStrike" cap="none" normalizeH="0" baseline="0" smtClean="0">
                <a:ln>
                  <a:noFill/>
                </a:ln>
                <a:solidFill>
                  <a:srgbClr val="000000"/>
                </a:solidFill>
                <a:effectLst/>
                <a:latin typeface="Arial" pitchFamily="34" charset="0"/>
                <a:cs typeface="Arial" pitchFamily="34" charset="0"/>
              </a:rPr>
              <a:t>Step 6</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2" name="Rectangle 44"/>
          <p:cNvSpPr>
            <a:spLocks noChangeArrowheads="1"/>
          </p:cNvSpPr>
          <p:nvPr/>
        </p:nvSpPr>
        <p:spPr bwMode="auto">
          <a:xfrm>
            <a:off x="446087" y="4456113"/>
            <a:ext cx="646113" cy="10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500" b="0" i="0" u="none" strike="noStrike" cap="none" normalizeH="0" baseline="0" smtClean="0">
                <a:ln>
                  <a:noFill/>
                </a:ln>
                <a:solidFill>
                  <a:srgbClr val="000000"/>
                </a:solidFill>
                <a:effectLst/>
                <a:latin typeface="Arial" pitchFamily="34" charset="0"/>
                <a:cs typeface="Arial" pitchFamily="34" charset="0"/>
              </a:rPr>
              <a:t>Review to assess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3" name="Rectangle 45"/>
          <p:cNvSpPr>
            <a:spLocks noChangeArrowheads="1"/>
          </p:cNvSpPr>
          <p:nvPr/>
        </p:nvSpPr>
        <p:spPr bwMode="auto">
          <a:xfrm>
            <a:off x="446087" y="4533900"/>
            <a:ext cx="920750" cy="10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500" b="0" i="0" u="none" strike="noStrike" cap="none" normalizeH="0" baseline="0" smtClean="0">
                <a:ln>
                  <a:noFill/>
                </a:ln>
                <a:solidFill>
                  <a:srgbClr val="000000"/>
                </a:solidFill>
                <a:effectLst/>
                <a:latin typeface="Arial" pitchFamily="34" charset="0"/>
                <a:cs typeface="Arial" pitchFamily="34" charset="0"/>
              </a:rPr>
              <a:t>compliance with minimum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4" name="Rectangle 46"/>
          <p:cNvSpPr>
            <a:spLocks noChangeArrowheads="1"/>
          </p:cNvSpPr>
          <p:nvPr/>
        </p:nvSpPr>
        <p:spPr bwMode="auto">
          <a:xfrm>
            <a:off x="446087" y="4611688"/>
            <a:ext cx="479425" cy="10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500" b="0" i="0" u="none" strike="noStrike" cap="none" normalizeH="0" baseline="0" smtClean="0">
                <a:ln>
                  <a:noFill/>
                </a:ln>
                <a:solidFill>
                  <a:srgbClr val="000000"/>
                </a:solidFill>
                <a:effectLst/>
                <a:latin typeface="Arial" pitchFamily="34" charset="0"/>
                <a:cs typeface="Arial" pitchFamily="34" charset="0"/>
              </a:rPr>
              <a:t>requirements</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5" name="Rectangle 47"/>
          <p:cNvSpPr>
            <a:spLocks noChangeArrowheads="1"/>
          </p:cNvSpPr>
          <p:nvPr/>
        </p:nvSpPr>
        <p:spPr bwMode="auto">
          <a:xfrm>
            <a:off x="409575" y="5067300"/>
            <a:ext cx="254000" cy="10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500" b="0" i="0" u="none" strike="noStrike" cap="none" normalizeH="0" baseline="0" smtClean="0">
                <a:ln>
                  <a:noFill/>
                </a:ln>
                <a:solidFill>
                  <a:srgbClr val="000000"/>
                </a:solidFill>
                <a:effectLst/>
                <a:latin typeface="Arial" pitchFamily="34" charset="0"/>
                <a:cs typeface="Arial" pitchFamily="34" charset="0"/>
              </a:rPr>
              <a:t>Step 7</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6" name="Rectangle 48"/>
          <p:cNvSpPr>
            <a:spLocks noChangeArrowheads="1"/>
          </p:cNvSpPr>
          <p:nvPr/>
        </p:nvSpPr>
        <p:spPr bwMode="auto">
          <a:xfrm>
            <a:off x="409575" y="5145088"/>
            <a:ext cx="979488" cy="10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500" b="0" i="0" u="none" strike="noStrike" cap="none" normalizeH="0" baseline="0" smtClean="0">
                <a:ln>
                  <a:noFill/>
                </a:ln>
                <a:solidFill>
                  <a:srgbClr val="000000"/>
                </a:solidFill>
                <a:effectLst/>
                <a:latin typeface="Arial" pitchFamily="34" charset="0"/>
                <a:cs typeface="Arial" pitchFamily="34" charset="0"/>
              </a:rPr>
              <a:t>Consideration of evaluation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7" name="Rectangle 49"/>
          <p:cNvSpPr>
            <a:spLocks noChangeArrowheads="1"/>
          </p:cNvSpPr>
          <p:nvPr/>
        </p:nvSpPr>
        <p:spPr bwMode="auto">
          <a:xfrm>
            <a:off x="409575" y="5222875"/>
            <a:ext cx="989013" cy="10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500" b="0" i="0" u="none" strike="noStrike" cap="none" normalizeH="0" baseline="0" smtClean="0">
                <a:ln>
                  <a:noFill/>
                </a:ln>
                <a:solidFill>
                  <a:srgbClr val="000000"/>
                </a:solidFill>
                <a:effectLst/>
                <a:latin typeface="Arial" pitchFamily="34" charset="0"/>
                <a:cs typeface="Arial" pitchFamily="34" charset="0"/>
              </a:rPr>
              <a:t>results, consensus building,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8" name="Rectangle 50"/>
          <p:cNvSpPr>
            <a:spLocks noChangeArrowheads="1"/>
          </p:cNvSpPr>
          <p:nvPr/>
        </p:nvSpPr>
        <p:spPr bwMode="auto">
          <a:xfrm>
            <a:off x="409575" y="5300663"/>
            <a:ext cx="461963" cy="10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500" b="0" i="0" u="none" strike="noStrike" cap="none" normalizeH="0" baseline="0" smtClean="0">
                <a:ln>
                  <a:noFill/>
                </a:ln>
                <a:solidFill>
                  <a:srgbClr val="000000"/>
                </a:solidFill>
                <a:effectLst/>
                <a:latin typeface="Arial" pitchFamily="34" charset="0"/>
                <a:cs typeface="Arial" pitchFamily="34" charset="0"/>
              </a:rPr>
              <a:t>and decision</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9" name="Freeform 51"/>
          <p:cNvSpPr>
            <a:spLocks noEditPoints="1"/>
          </p:cNvSpPr>
          <p:nvPr/>
        </p:nvSpPr>
        <p:spPr bwMode="auto">
          <a:xfrm>
            <a:off x="1317625" y="2301875"/>
            <a:ext cx="481013" cy="39688"/>
          </a:xfrm>
          <a:custGeom>
            <a:avLst/>
            <a:gdLst>
              <a:gd name="T0" fmla="*/ 34 w 4942"/>
              <a:gd name="T1" fmla="*/ 166 h 400"/>
              <a:gd name="T2" fmla="*/ 4609 w 4942"/>
              <a:gd name="T3" fmla="*/ 166 h 400"/>
              <a:gd name="T4" fmla="*/ 4642 w 4942"/>
              <a:gd name="T5" fmla="*/ 200 h 400"/>
              <a:gd name="T6" fmla="*/ 4609 w 4942"/>
              <a:gd name="T7" fmla="*/ 233 h 400"/>
              <a:gd name="T8" fmla="*/ 34 w 4942"/>
              <a:gd name="T9" fmla="*/ 233 h 400"/>
              <a:gd name="T10" fmla="*/ 0 w 4942"/>
              <a:gd name="T11" fmla="*/ 200 h 400"/>
              <a:gd name="T12" fmla="*/ 34 w 4942"/>
              <a:gd name="T13" fmla="*/ 166 h 400"/>
              <a:gd name="T14" fmla="*/ 4542 w 4942"/>
              <a:gd name="T15" fmla="*/ 0 h 400"/>
              <a:gd name="T16" fmla="*/ 4942 w 4942"/>
              <a:gd name="T17" fmla="*/ 200 h 400"/>
              <a:gd name="T18" fmla="*/ 4542 w 4942"/>
              <a:gd name="T19" fmla="*/ 400 h 400"/>
              <a:gd name="T20" fmla="*/ 4542 w 4942"/>
              <a:gd name="T21" fmla="*/ 0 h 4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942" h="400">
                <a:moveTo>
                  <a:pt x="34" y="166"/>
                </a:moveTo>
                <a:lnTo>
                  <a:pt x="4609" y="166"/>
                </a:lnTo>
                <a:cubicBezTo>
                  <a:pt x="4627" y="166"/>
                  <a:pt x="4642" y="181"/>
                  <a:pt x="4642" y="200"/>
                </a:cubicBezTo>
                <a:cubicBezTo>
                  <a:pt x="4642" y="218"/>
                  <a:pt x="4627" y="233"/>
                  <a:pt x="4609" y="233"/>
                </a:cubicBezTo>
                <a:lnTo>
                  <a:pt x="34" y="233"/>
                </a:lnTo>
                <a:cubicBezTo>
                  <a:pt x="15" y="233"/>
                  <a:pt x="0" y="218"/>
                  <a:pt x="0" y="200"/>
                </a:cubicBezTo>
                <a:cubicBezTo>
                  <a:pt x="0" y="181"/>
                  <a:pt x="15" y="166"/>
                  <a:pt x="34" y="166"/>
                </a:cubicBezTo>
                <a:close/>
                <a:moveTo>
                  <a:pt x="4542" y="0"/>
                </a:moveTo>
                <a:lnTo>
                  <a:pt x="4942" y="200"/>
                </a:lnTo>
                <a:lnTo>
                  <a:pt x="4542" y="400"/>
                </a:lnTo>
                <a:lnTo>
                  <a:pt x="4542" y="0"/>
                </a:lnTo>
                <a:close/>
              </a:path>
            </a:pathLst>
          </a:custGeom>
          <a:solidFill>
            <a:srgbClr val="000000"/>
          </a:solidFill>
          <a:ln w="0" cap="flat">
            <a:solidFill>
              <a:srgbClr val="000000"/>
            </a:solidFill>
            <a:prstDash val="solid"/>
            <a:bevel/>
            <a:headEnd/>
            <a:tailEnd/>
          </a:ln>
        </p:spPr>
        <p:txBody>
          <a:bodyPr vert="horz" wrap="square" lIns="91440" tIns="45720" rIns="91440" bIns="45720" numCol="1" anchor="t" anchorCtr="0" compatLnSpc="1">
            <a:prstTxWarp prst="textNoShape">
              <a:avLst/>
            </a:prstTxWarp>
          </a:bodyPr>
          <a:lstStyle/>
          <a:p>
            <a:endParaRPr lang="en-AU"/>
          </a:p>
        </p:txBody>
      </p:sp>
      <p:sp>
        <p:nvSpPr>
          <p:cNvPr id="40" name="Freeform 52"/>
          <p:cNvSpPr>
            <a:spLocks noEditPoints="1"/>
          </p:cNvSpPr>
          <p:nvPr/>
        </p:nvSpPr>
        <p:spPr bwMode="auto">
          <a:xfrm>
            <a:off x="1319212" y="3624263"/>
            <a:ext cx="368300" cy="39688"/>
          </a:xfrm>
          <a:custGeom>
            <a:avLst/>
            <a:gdLst>
              <a:gd name="T0" fmla="*/ 21 w 232"/>
              <a:gd name="T1" fmla="*/ 11 h 25"/>
              <a:gd name="T2" fmla="*/ 212 w 232"/>
              <a:gd name="T3" fmla="*/ 11 h 25"/>
              <a:gd name="T4" fmla="*/ 212 w 232"/>
              <a:gd name="T5" fmla="*/ 15 h 25"/>
              <a:gd name="T6" fmla="*/ 21 w 232"/>
              <a:gd name="T7" fmla="*/ 15 h 25"/>
              <a:gd name="T8" fmla="*/ 21 w 232"/>
              <a:gd name="T9" fmla="*/ 11 h 25"/>
              <a:gd name="T10" fmla="*/ 25 w 232"/>
              <a:gd name="T11" fmla="*/ 25 h 25"/>
              <a:gd name="T12" fmla="*/ 0 w 232"/>
              <a:gd name="T13" fmla="*/ 13 h 25"/>
              <a:gd name="T14" fmla="*/ 25 w 232"/>
              <a:gd name="T15" fmla="*/ 0 h 25"/>
              <a:gd name="T16" fmla="*/ 25 w 232"/>
              <a:gd name="T17" fmla="*/ 25 h 25"/>
              <a:gd name="T18" fmla="*/ 208 w 232"/>
              <a:gd name="T19" fmla="*/ 0 h 25"/>
              <a:gd name="T20" fmla="*/ 232 w 232"/>
              <a:gd name="T21" fmla="*/ 13 h 25"/>
              <a:gd name="T22" fmla="*/ 208 w 232"/>
              <a:gd name="T23" fmla="*/ 25 h 25"/>
              <a:gd name="T24" fmla="*/ 208 w 232"/>
              <a:gd name="T25" fmla="*/ 0 h 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32" h="25">
                <a:moveTo>
                  <a:pt x="21" y="11"/>
                </a:moveTo>
                <a:lnTo>
                  <a:pt x="212" y="11"/>
                </a:lnTo>
                <a:lnTo>
                  <a:pt x="212" y="15"/>
                </a:lnTo>
                <a:lnTo>
                  <a:pt x="21" y="15"/>
                </a:lnTo>
                <a:lnTo>
                  <a:pt x="21" y="11"/>
                </a:lnTo>
                <a:close/>
                <a:moveTo>
                  <a:pt x="25" y="25"/>
                </a:moveTo>
                <a:lnTo>
                  <a:pt x="0" y="13"/>
                </a:lnTo>
                <a:lnTo>
                  <a:pt x="25" y="0"/>
                </a:lnTo>
                <a:lnTo>
                  <a:pt x="25" y="25"/>
                </a:lnTo>
                <a:close/>
                <a:moveTo>
                  <a:pt x="208" y="0"/>
                </a:moveTo>
                <a:lnTo>
                  <a:pt x="232" y="13"/>
                </a:lnTo>
                <a:lnTo>
                  <a:pt x="208" y="25"/>
                </a:lnTo>
                <a:lnTo>
                  <a:pt x="208" y="0"/>
                </a:lnTo>
                <a:close/>
              </a:path>
            </a:pathLst>
          </a:custGeom>
          <a:solidFill>
            <a:srgbClr val="000000"/>
          </a:solidFill>
          <a:ln w="0" cap="flat">
            <a:solidFill>
              <a:srgbClr val="000000"/>
            </a:solidFill>
            <a:prstDash val="solid"/>
            <a:bevel/>
            <a:headEnd/>
            <a:tailEnd/>
          </a:ln>
        </p:spPr>
        <p:txBody>
          <a:bodyPr vert="horz" wrap="square" lIns="91440" tIns="45720" rIns="91440" bIns="45720" numCol="1" anchor="t" anchorCtr="0" compatLnSpc="1">
            <a:prstTxWarp prst="textNoShape">
              <a:avLst/>
            </a:prstTxWarp>
          </a:bodyPr>
          <a:lstStyle/>
          <a:p>
            <a:endParaRPr lang="en-AU"/>
          </a:p>
        </p:txBody>
      </p:sp>
      <p:sp>
        <p:nvSpPr>
          <p:cNvPr id="41" name="Freeform 53"/>
          <p:cNvSpPr>
            <a:spLocks noEditPoints="1"/>
          </p:cNvSpPr>
          <p:nvPr/>
        </p:nvSpPr>
        <p:spPr bwMode="auto">
          <a:xfrm>
            <a:off x="801687" y="3827463"/>
            <a:ext cx="958850" cy="482600"/>
          </a:xfrm>
          <a:custGeom>
            <a:avLst/>
            <a:gdLst>
              <a:gd name="T0" fmla="*/ 246 w 9863"/>
              <a:gd name="T1" fmla="*/ 4821 h 4963"/>
              <a:gd name="T2" fmla="*/ 8 w 9863"/>
              <a:gd name="T3" fmla="*/ 4940 h 4963"/>
              <a:gd name="T4" fmla="*/ 619 w 9863"/>
              <a:gd name="T5" fmla="*/ 4597 h 4963"/>
              <a:gd name="T6" fmla="*/ 470 w 9863"/>
              <a:gd name="T7" fmla="*/ 4746 h 4963"/>
              <a:gd name="T8" fmla="*/ 857 w 9863"/>
              <a:gd name="T9" fmla="*/ 4477 h 4963"/>
              <a:gd name="T10" fmla="*/ 1066 w 9863"/>
              <a:gd name="T11" fmla="*/ 4447 h 4963"/>
              <a:gd name="T12" fmla="*/ 857 w 9863"/>
              <a:gd name="T13" fmla="*/ 4477 h 4963"/>
              <a:gd name="T14" fmla="*/ 1498 w 9863"/>
              <a:gd name="T15" fmla="*/ 4193 h 4963"/>
              <a:gd name="T16" fmla="*/ 1260 w 9863"/>
              <a:gd name="T17" fmla="*/ 4313 h 4963"/>
              <a:gd name="T18" fmla="*/ 1870 w 9863"/>
              <a:gd name="T19" fmla="*/ 3969 h 4963"/>
              <a:gd name="T20" fmla="*/ 1721 w 9863"/>
              <a:gd name="T21" fmla="*/ 4118 h 4963"/>
              <a:gd name="T22" fmla="*/ 2109 w 9863"/>
              <a:gd name="T23" fmla="*/ 3850 h 4963"/>
              <a:gd name="T24" fmla="*/ 2317 w 9863"/>
              <a:gd name="T25" fmla="*/ 3820 h 4963"/>
              <a:gd name="T26" fmla="*/ 2109 w 9863"/>
              <a:gd name="T27" fmla="*/ 3850 h 4963"/>
              <a:gd name="T28" fmla="*/ 2750 w 9863"/>
              <a:gd name="T29" fmla="*/ 3566 h 4963"/>
              <a:gd name="T30" fmla="*/ 2511 w 9863"/>
              <a:gd name="T31" fmla="*/ 3685 h 4963"/>
              <a:gd name="T32" fmla="*/ 3122 w 9863"/>
              <a:gd name="T33" fmla="*/ 3342 h 4963"/>
              <a:gd name="T34" fmla="*/ 2973 w 9863"/>
              <a:gd name="T35" fmla="*/ 3491 h 4963"/>
              <a:gd name="T36" fmla="*/ 3360 w 9863"/>
              <a:gd name="T37" fmla="*/ 3222 h 4963"/>
              <a:gd name="T38" fmla="*/ 3569 w 9863"/>
              <a:gd name="T39" fmla="*/ 3192 h 4963"/>
              <a:gd name="T40" fmla="*/ 3360 w 9863"/>
              <a:gd name="T41" fmla="*/ 3222 h 4963"/>
              <a:gd name="T42" fmla="*/ 4001 w 9863"/>
              <a:gd name="T43" fmla="*/ 2938 h 4963"/>
              <a:gd name="T44" fmla="*/ 3763 w 9863"/>
              <a:gd name="T45" fmla="*/ 3058 h 4963"/>
              <a:gd name="T46" fmla="*/ 4374 w 9863"/>
              <a:gd name="T47" fmla="*/ 2714 h 4963"/>
              <a:gd name="T48" fmla="*/ 4225 w 9863"/>
              <a:gd name="T49" fmla="*/ 2864 h 4963"/>
              <a:gd name="T50" fmla="*/ 4612 w 9863"/>
              <a:gd name="T51" fmla="*/ 2595 h 4963"/>
              <a:gd name="T52" fmla="*/ 4821 w 9863"/>
              <a:gd name="T53" fmla="*/ 2565 h 4963"/>
              <a:gd name="T54" fmla="*/ 4612 w 9863"/>
              <a:gd name="T55" fmla="*/ 2595 h 4963"/>
              <a:gd name="T56" fmla="*/ 5253 w 9863"/>
              <a:gd name="T57" fmla="*/ 2311 h 4963"/>
              <a:gd name="T58" fmla="*/ 5014 w 9863"/>
              <a:gd name="T59" fmla="*/ 2431 h 4963"/>
              <a:gd name="T60" fmla="*/ 5625 w 9863"/>
              <a:gd name="T61" fmla="*/ 2087 h 4963"/>
              <a:gd name="T62" fmla="*/ 5476 w 9863"/>
              <a:gd name="T63" fmla="*/ 2236 h 4963"/>
              <a:gd name="T64" fmla="*/ 5863 w 9863"/>
              <a:gd name="T65" fmla="*/ 1968 h 4963"/>
              <a:gd name="T66" fmla="*/ 6072 w 9863"/>
              <a:gd name="T67" fmla="*/ 1938 h 4963"/>
              <a:gd name="T68" fmla="*/ 5863 w 9863"/>
              <a:gd name="T69" fmla="*/ 1968 h 4963"/>
              <a:gd name="T70" fmla="*/ 6504 w 9863"/>
              <a:gd name="T71" fmla="*/ 1684 h 4963"/>
              <a:gd name="T72" fmla="*/ 6266 w 9863"/>
              <a:gd name="T73" fmla="*/ 1803 h 4963"/>
              <a:gd name="T74" fmla="*/ 6877 w 9863"/>
              <a:gd name="T75" fmla="*/ 1460 h 4963"/>
              <a:gd name="T76" fmla="*/ 6728 w 9863"/>
              <a:gd name="T77" fmla="*/ 1609 h 4963"/>
              <a:gd name="T78" fmla="*/ 7115 w 9863"/>
              <a:gd name="T79" fmla="*/ 1340 h 4963"/>
              <a:gd name="T80" fmla="*/ 7324 w 9863"/>
              <a:gd name="T81" fmla="*/ 1310 h 4963"/>
              <a:gd name="T82" fmla="*/ 7115 w 9863"/>
              <a:gd name="T83" fmla="*/ 1340 h 4963"/>
              <a:gd name="T84" fmla="*/ 7756 w 9863"/>
              <a:gd name="T85" fmla="*/ 1056 h 4963"/>
              <a:gd name="T86" fmla="*/ 7517 w 9863"/>
              <a:gd name="T87" fmla="*/ 1176 h 4963"/>
              <a:gd name="T88" fmla="*/ 8128 w 9863"/>
              <a:gd name="T89" fmla="*/ 832 h 4963"/>
              <a:gd name="T90" fmla="*/ 7979 w 9863"/>
              <a:gd name="T91" fmla="*/ 982 h 4963"/>
              <a:gd name="T92" fmla="*/ 8367 w 9863"/>
              <a:gd name="T93" fmla="*/ 713 h 4963"/>
              <a:gd name="T94" fmla="*/ 8575 w 9863"/>
              <a:gd name="T95" fmla="*/ 683 h 4963"/>
              <a:gd name="T96" fmla="*/ 8367 w 9863"/>
              <a:gd name="T97" fmla="*/ 713 h 4963"/>
              <a:gd name="T98" fmla="*/ 9007 w 9863"/>
              <a:gd name="T99" fmla="*/ 429 h 4963"/>
              <a:gd name="T100" fmla="*/ 8769 w 9863"/>
              <a:gd name="T101" fmla="*/ 548 h 4963"/>
              <a:gd name="T102" fmla="*/ 9380 w 9863"/>
              <a:gd name="T103" fmla="*/ 205 h 4963"/>
              <a:gd name="T104" fmla="*/ 9231 w 9863"/>
              <a:gd name="T105" fmla="*/ 354 h 4963"/>
              <a:gd name="T106" fmla="*/ 9416 w 9863"/>
              <a:gd name="T107" fmla="*/ 1 h 4963"/>
              <a:gd name="T108" fmla="*/ 9416 w 9863"/>
              <a:gd name="T109" fmla="*/ 1 h 49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9863" h="4963">
                <a:moveTo>
                  <a:pt x="23" y="4895"/>
                </a:moveTo>
                <a:lnTo>
                  <a:pt x="202" y="4806"/>
                </a:lnTo>
                <a:cubicBezTo>
                  <a:pt x="218" y="4797"/>
                  <a:pt x="238" y="4804"/>
                  <a:pt x="246" y="4821"/>
                </a:cubicBezTo>
                <a:cubicBezTo>
                  <a:pt x="255" y="4837"/>
                  <a:pt x="248" y="4857"/>
                  <a:pt x="232" y="4865"/>
                </a:cubicBezTo>
                <a:lnTo>
                  <a:pt x="53" y="4955"/>
                </a:lnTo>
                <a:cubicBezTo>
                  <a:pt x="36" y="4963"/>
                  <a:pt x="16" y="4957"/>
                  <a:pt x="8" y="4940"/>
                </a:cubicBezTo>
                <a:cubicBezTo>
                  <a:pt x="0" y="4924"/>
                  <a:pt x="6" y="4904"/>
                  <a:pt x="23" y="4895"/>
                </a:cubicBezTo>
                <a:close/>
                <a:moveTo>
                  <a:pt x="440" y="4686"/>
                </a:moveTo>
                <a:lnTo>
                  <a:pt x="619" y="4597"/>
                </a:lnTo>
                <a:cubicBezTo>
                  <a:pt x="635" y="4588"/>
                  <a:pt x="655" y="4595"/>
                  <a:pt x="664" y="4611"/>
                </a:cubicBezTo>
                <a:cubicBezTo>
                  <a:pt x="672" y="4628"/>
                  <a:pt x="665" y="4648"/>
                  <a:pt x="649" y="4656"/>
                </a:cubicBezTo>
                <a:lnTo>
                  <a:pt x="470" y="4746"/>
                </a:lnTo>
                <a:cubicBezTo>
                  <a:pt x="453" y="4754"/>
                  <a:pt x="433" y="4747"/>
                  <a:pt x="425" y="4731"/>
                </a:cubicBezTo>
                <a:cubicBezTo>
                  <a:pt x="417" y="4714"/>
                  <a:pt x="424" y="4694"/>
                  <a:pt x="440" y="4686"/>
                </a:cubicBezTo>
                <a:close/>
                <a:moveTo>
                  <a:pt x="857" y="4477"/>
                </a:moveTo>
                <a:lnTo>
                  <a:pt x="1036" y="4387"/>
                </a:lnTo>
                <a:cubicBezTo>
                  <a:pt x="1052" y="4379"/>
                  <a:pt x="1073" y="4386"/>
                  <a:pt x="1081" y="4402"/>
                </a:cubicBezTo>
                <a:cubicBezTo>
                  <a:pt x="1089" y="4419"/>
                  <a:pt x="1082" y="4439"/>
                  <a:pt x="1066" y="4447"/>
                </a:cubicBezTo>
                <a:lnTo>
                  <a:pt x="887" y="4537"/>
                </a:lnTo>
                <a:cubicBezTo>
                  <a:pt x="871" y="4545"/>
                  <a:pt x="851" y="4538"/>
                  <a:pt x="842" y="4522"/>
                </a:cubicBezTo>
                <a:cubicBezTo>
                  <a:pt x="834" y="4505"/>
                  <a:pt x="841" y="4485"/>
                  <a:pt x="857" y="4477"/>
                </a:cubicBezTo>
                <a:close/>
                <a:moveTo>
                  <a:pt x="1274" y="4268"/>
                </a:moveTo>
                <a:lnTo>
                  <a:pt x="1453" y="4178"/>
                </a:lnTo>
                <a:cubicBezTo>
                  <a:pt x="1470" y="4170"/>
                  <a:pt x="1490" y="4177"/>
                  <a:pt x="1498" y="4193"/>
                </a:cubicBezTo>
                <a:cubicBezTo>
                  <a:pt x="1506" y="4210"/>
                  <a:pt x="1500" y="4230"/>
                  <a:pt x="1483" y="4238"/>
                </a:cubicBezTo>
                <a:lnTo>
                  <a:pt x="1304" y="4328"/>
                </a:lnTo>
                <a:cubicBezTo>
                  <a:pt x="1288" y="4336"/>
                  <a:pt x="1268" y="4329"/>
                  <a:pt x="1260" y="4313"/>
                </a:cubicBezTo>
                <a:cubicBezTo>
                  <a:pt x="1251" y="4296"/>
                  <a:pt x="1258" y="4276"/>
                  <a:pt x="1274" y="4268"/>
                </a:cubicBezTo>
                <a:close/>
                <a:moveTo>
                  <a:pt x="1692" y="4059"/>
                </a:moveTo>
                <a:lnTo>
                  <a:pt x="1870" y="3969"/>
                </a:lnTo>
                <a:cubicBezTo>
                  <a:pt x="1887" y="3961"/>
                  <a:pt x="1907" y="3968"/>
                  <a:pt x="1915" y="3984"/>
                </a:cubicBezTo>
                <a:cubicBezTo>
                  <a:pt x="1923" y="4001"/>
                  <a:pt x="1917" y="4021"/>
                  <a:pt x="1900" y="4029"/>
                </a:cubicBezTo>
                <a:lnTo>
                  <a:pt x="1721" y="4118"/>
                </a:lnTo>
                <a:cubicBezTo>
                  <a:pt x="1705" y="4127"/>
                  <a:pt x="1685" y="4120"/>
                  <a:pt x="1677" y="4104"/>
                </a:cubicBezTo>
                <a:cubicBezTo>
                  <a:pt x="1668" y="4087"/>
                  <a:pt x="1675" y="4067"/>
                  <a:pt x="1692" y="4059"/>
                </a:cubicBezTo>
                <a:close/>
                <a:moveTo>
                  <a:pt x="2109" y="3850"/>
                </a:moveTo>
                <a:lnTo>
                  <a:pt x="2288" y="3760"/>
                </a:lnTo>
                <a:cubicBezTo>
                  <a:pt x="2304" y="3752"/>
                  <a:pt x="2324" y="3758"/>
                  <a:pt x="2332" y="3775"/>
                </a:cubicBezTo>
                <a:cubicBezTo>
                  <a:pt x="2341" y="3791"/>
                  <a:pt x="2334" y="3811"/>
                  <a:pt x="2317" y="3820"/>
                </a:cubicBezTo>
                <a:lnTo>
                  <a:pt x="2139" y="3909"/>
                </a:lnTo>
                <a:cubicBezTo>
                  <a:pt x="2122" y="3918"/>
                  <a:pt x="2102" y="3911"/>
                  <a:pt x="2094" y="3894"/>
                </a:cubicBezTo>
                <a:cubicBezTo>
                  <a:pt x="2086" y="3878"/>
                  <a:pt x="2092" y="3858"/>
                  <a:pt x="2109" y="3850"/>
                </a:cubicBezTo>
                <a:close/>
                <a:moveTo>
                  <a:pt x="2526" y="3641"/>
                </a:moveTo>
                <a:lnTo>
                  <a:pt x="2705" y="3551"/>
                </a:lnTo>
                <a:cubicBezTo>
                  <a:pt x="2721" y="3543"/>
                  <a:pt x="2741" y="3549"/>
                  <a:pt x="2750" y="3566"/>
                </a:cubicBezTo>
                <a:cubicBezTo>
                  <a:pt x="2758" y="3582"/>
                  <a:pt x="2751" y="3602"/>
                  <a:pt x="2735" y="3611"/>
                </a:cubicBezTo>
                <a:lnTo>
                  <a:pt x="2556" y="3700"/>
                </a:lnTo>
                <a:cubicBezTo>
                  <a:pt x="2539" y="3708"/>
                  <a:pt x="2519" y="3702"/>
                  <a:pt x="2511" y="3685"/>
                </a:cubicBezTo>
                <a:cubicBezTo>
                  <a:pt x="2503" y="3669"/>
                  <a:pt x="2510" y="3649"/>
                  <a:pt x="2526" y="3641"/>
                </a:cubicBezTo>
                <a:close/>
                <a:moveTo>
                  <a:pt x="2943" y="3431"/>
                </a:moveTo>
                <a:lnTo>
                  <a:pt x="3122" y="3342"/>
                </a:lnTo>
                <a:cubicBezTo>
                  <a:pt x="3138" y="3334"/>
                  <a:pt x="3158" y="3340"/>
                  <a:pt x="3167" y="3357"/>
                </a:cubicBezTo>
                <a:cubicBezTo>
                  <a:pt x="3175" y="3373"/>
                  <a:pt x="3168" y="3393"/>
                  <a:pt x="3152" y="3401"/>
                </a:cubicBezTo>
                <a:lnTo>
                  <a:pt x="2973" y="3491"/>
                </a:lnTo>
                <a:cubicBezTo>
                  <a:pt x="2957" y="3499"/>
                  <a:pt x="2937" y="3493"/>
                  <a:pt x="2928" y="3476"/>
                </a:cubicBezTo>
                <a:cubicBezTo>
                  <a:pt x="2920" y="3460"/>
                  <a:pt x="2927" y="3440"/>
                  <a:pt x="2943" y="3431"/>
                </a:cubicBezTo>
                <a:close/>
                <a:moveTo>
                  <a:pt x="3360" y="3222"/>
                </a:moveTo>
                <a:lnTo>
                  <a:pt x="3539" y="3133"/>
                </a:lnTo>
                <a:cubicBezTo>
                  <a:pt x="3556" y="3124"/>
                  <a:pt x="3576" y="3131"/>
                  <a:pt x="3584" y="3148"/>
                </a:cubicBezTo>
                <a:cubicBezTo>
                  <a:pt x="3592" y="3164"/>
                  <a:pt x="3585" y="3184"/>
                  <a:pt x="3569" y="3192"/>
                </a:cubicBezTo>
                <a:lnTo>
                  <a:pt x="3390" y="3282"/>
                </a:lnTo>
                <a:cubicBezTo>
                  <a:pt x="3374" y="3290"/>
                  <a:pt x="3354" y="3284"/>
                  <a:pt x="3345" y="3267"/>
                </a:cubicBezTo>
                <a:cubicBezTo>
                  <a:pt x="3337" y="3251"/>
                  <a:pt x="3344" y="3231"/>
                  <a:pt x="3360" y="3222"/>
                </a:cubicBezTo>
                <a:close/>
                <a:moveTo>
                  <a:pt x="3778" y="3013"/>
                </a:moveTo>
                <a:lnTo>
                  <a:pt x="3956" y="2924"/>
                </a:lnTo>
                <a:cubicBezTo>
                  <a:pt x="3973" y="2915"/>
                  <a:pt x="3993" y="2922"/>
                  <a:pt x="4001" y="2938"/>
                </a:cubicBezTo>
                <a:cubicBezTo>
                  <a:pt x="4009" y="2955"/>
                  <a:pt x="4003" y="2975"/>
                  <a:pt x="3986" y="2983"/>
                </a:cubicBezTo>
                <a:lnTo>
                  <a:pt x="3807" y="3073"/>
                </a:lnTo>
                <a:cubicBezTo>
                  <a:pt x="3791" y="3081"/>
                  <a:pt x="3771" y="3074"/>
                  <a:pt x="3763" y="3058"/>
                </a:cubicBezTo>
                <a:cubicBezTo>
                  <a:pt x="3754" y="3041"/>
                  <a:pt x="3761" y="3021"/>
                  <a:pt x="3778" y="3013"/>
                </a:cubicBezTo>
                <a:close/>
                <a:moveTo>
                  <a:pt x="4195" y="2804"/>
                </a:moveTo>
                <a:lnTo>
                  <a:pt x="4374" y="2714"/>
                </a:lnTo>
                <a:cubicBezTo>
                  <a:pt x="4390" y="2706"/>
                  <a:pt x="4410" y="2713"/>
                  <a:pt x="4418" y="2729"/>
                </a:cubicBezTo>
                <a:cubicBezTo>
                  <a:pt x="4427" y="2746"/>
                  <a:pt x="4420" y="2766"/>
                  <a:pt x="4403" y="2774"/>
                </a:cubicBezTo>
                <a:lnTo>
                  <a:pt x="4225" y="2864"/>
                </a:lnTo>
                <a:cubicBezTo>
                  <a:pt x="4208" y="2872"/>
                  <a:pt x="4188" y="2865"/>
                  <a:pt x="4180" y="2849"/>
                </a:cubicBezTo>
                <a:cubicBezTo>
                  <a:pt x="4172" y="2832"/>
                  <a:pt x="4178" y="2812"/>
                  <a:pt x="4195" y="2804"/>
                </a:cubicBezTo>
                <a:close/>
                <a:moveTo>
                  <a:pt x="4612" y="2595"/>
                </a:moveTo>
                <a:lnTo>
                  <a:pt x="4791" y="2505"/>
                </a:lnTo>
                <a:cubicBezTo>
                  <a:pt x="4807" y="2497"/>
                  <a:pt x="4827" y="2504"/>
                  <a:pt x="4835" y="2520"/>
                </a:cubicBezTo>
                <a:cubicBezTo>
                  <a:pt x="4844" y="2537"/>
                  <a:pt x="4837" y="2557"/>
                  <a:pt x="4821" y="2565"/>
                </a:cubicBezTo>
                <a:lnTo>
                  <a:pt x="4642" y="2655"/>
                </a:lnTo>
                <a:cubicBezTo>
                  <a:pt x="4625" y="2663"/>
                  <a:pt x="4605" y="2656"/>
                  <a:pt x="4597" y="2640"/>
                </a:cubicBezTo>
                <a:cubicBezTo>
                  <a:pt x="4589" y="2623"/>
                  <a:pt x="4595" y="2603"/>
                  <a:pt x="4612" y="2595"/>
                </a:cubicBezTo>
                <a:close/>
                <a:moveTo>
                  <a:pt x="5029" y="2386"/>
                </a:moveTo>
                <a:lnTo>
                  <a:pt x="5208" y="2296"/>
                </a:lnTo>
                <a:cubicBezTo>
                  <a:pt x="5224" y="2288"/>
                  <a:pt x="5244" y="2295"/>
                  <a:pt x="5253" y="2311"/>
                </a:cubicBezTo>
                <a:cubicBezTo>
                  <a:pt x="5261" y="2328"/>
                  <a:pt x="5254" y="2348"/>
                  <a:pt x="5238" y="2356"/>
                </a:cubicBezTo>
                <a:lnTo>
                  <a:pt x="5059" y="2445"/>
                </a:lnTo>
                <a:cubicBezTo>
                  <a:pt x="5043" y="2454"/>
                  <a:pt x="5022" y="2447"/>
                  <a:pt x="5014" y="2431"/>
                </a:cubicBezTo>
                <a:cubicBezTo>
                  <a:pt x="5006" y="2414"/>
                  <a:pt x="5013" y="2394"/>
                  <a:pt x="5029" y="2386"/>
                </a:cubicBezTo>
                <a:close/>
                <a:moveTo>
                  <a:pt x="5446" y="2177"/>
                </a:moveTo>
                <a:lnTo>
                  <a:pt x="5625" y="2087"/>
                </a:lnTo>
                <a:cubicBezTo>
                  <a:pt x="5642" y="2079"/>
                  <a:pt x="5662" y="2085"/>
                  <a:pt x="5670" y="2102"/>
                </a:cubicBezTo>
                <a:cubicBezTo>
                  <a:pt x="5678" y="2118"/>
                  <a:pt x="5671" y="2138"/>
                  <a:pt x="5655" y="2147"/>
                </a:cubicBezTo>
                <a:lnTo>
                  <a:pt x="5476" y="2236"/>
                </a:lnTo>
                <a:cubicBezTo>
                  <a:pt x="5460" y="2245"/>
                  <a:pt x="5440" y="2238"/>
                  <a:pt x="5431" y="2221"/>
                </a:cubicBezTo>
                <a:cubicBezTo>
                  <a:pt x="5423" y="2205"/>
                  <a:pt x="5430" y="2185"/>
                  <a:pt x="5446" y="2177"/>
                </a:cubicBezTo>
                <a:close/>
                <a:moveTo>
                  <a:pt x="5863" y="1968"/>
                </a:moveTo>
                <a:lnTo>
                  <a:pt x="6042" y="1878"/>
                </a:lnTo>
                <a:cubicBezTo>
                  <a:pt x="6059" y="1870"/>
                  <a:pt x="6079" y="1876"/>
                  <a:pt x="6087" y="1893"/>
                </a:cubicBezTo>
                <a:cubicBezTo>
                  <a:pt x="6095" y="1909"/>
                  <a:pt x="6089" y="1929"/>
                  <a:pt x="6072" y="1938"/>
                </a:cubicBezTo>
                <a:lnTo>
                  <a:pt x="5893" y="2027"/>
                </a:lnTo>
                <a:cubicBezTo>
                  <a:pt x="5877" y="2035"/>
                  <a:pt x="5857" y="2029"/>
                  <a:pt x="5849" y="2012"/>
                </a:cubicBezTo>
                <a:cubicBezTo>
                  <a:pt x="5840" y="1996"/>
                  <a:pt x="5847" y="1976"/>
                  <a:pt x="5863" y="1968"/>
                </a:cubicBezTo>
                <a:close/>
                <a:moveTo>
                  <a:pt x="6281" y="1758"/>
                </a:moveTo>
                <a:lnTo>
                  <a:pt x="6459" y="1669"/>
                </a:lnTo>
                <a:cubicBezTo>
                  <a:pt x="6476" y="1661"/>
                  <a:pt x="6496" y="1667"/>
                  <a:pt x="6504" y="1684"/>
                </a:cubicBezTo>
                <a:cubicBezTo>
                  <a:pt x="6512" y="1700"/>
                  <a:pt x="6506" y="1720"/>
                  <a:pt x="6489" y="1728"/>
                </a:cubicBezTo>
                <a:lnTo>
                  <a:pt x="6311" y="1818"/>
                </a:lnTo>
                <a:cubicBezTo>
                  <a:pt x="6294" y="1826"/>
                  <a:pt x="6274" y="1820"/>
                  <a:pt x="6266" y="1803"/>
                </a:cubicBezTo>
                <a:cubicBezTo>
                  <a:pt x="6258" y="1787"/>
                  <a:pt x="6264" y="1767"/>
                  <a:pt x="6281" y="1758"/>
                </a:cubicBezTo>
                <a:close/>
                <a:moveTo>
                  <a:pt x="6698" y="1549"/>
                </a:moveTo>
                <a:lnTo>
                  <a:pt x="6877" y="1460"/>
                </a:lnTo>
                <a:cubicBezTo>
                  <a:pt x="6893" y="1451"/>
                  <a:pt x="6913" y="1458"/>
                  <a:pt x="6921" y="1475"/>
                </a:cubicBezTo>
                <a:cubicBezTo>
                  <a:pt x="6930" y="1491"/>
                  <a:pt x="6923" y="1511"/>
                  <a:pt x="6907" y="1519"/>
                </a:cubicBezTo>
                <a:lnTo>
                  <a:pt x="6728" y="1609"/>
                </a:lnTo>
                <a:cubicBezTo>
                  <a:pt x="6711" y="1617"/>
                  <a:pt x="6691" y="1611"/>
                  <a:pt x="6683" y="1594"/>
                </a:cubicBezTo>
                <a:cubicBezTo>
                  <a:pt x="6675" y="1578"/>
                  <a:pt x="6681" y="1558"/>
                  <a:pt x="6698" y="1549"/>
                </a:cubicBezTo>
                <a:close/>
                <a:moveTo>
                  <a:pt x="7115" y="1340"/>
                </a:moveTo>
                <a:lnTo>
                  <a:pt x="7294" y="1251"/>
                </a:lnTo>
                <a:cubicBezTo>
                  <a:pt x="7310" y="1242"/>
                  <a:pt x="7330" y="1249"/>
                  <a:pt x="7339" y="1265"/>
                </a:cubicBezTo>
                <a:cubicBezTo>
                  <a:pt x="7347" y="1282"/>
                  <a:pt x="7340" y="1302"/>
                  <a:pt x="7324" y="1310"/>
                </a:cubicBezTo>
                <a:lnTo>
                  <a:pt x="7145" y="1400"/>
                </a:lnTo>
                <a:cubicBezTo>
                  <a:pt x="7128" y="1408"/>
                  <a:pt x="7108" y="1401"/>
                  <a:pt x="7100" y="1385"/>
                </a:cubicBezTo>
                <a:cubicBezTo>
                  <a:pt x="7092" y="1368"/>
                  <a:pt x="7099" y="1348"/>
                  <a:pt x="7115" y="1340"/>
                </a:cubicBezTo>
                <a:close/>
                <a:moveTo>
                  <a:pt x="7532" y="1131"/>
                </a:moveTo>
                <a:lnTo>
                  <a:pt x="7711" y="1041"/>
                </a:lnTo>
                <a:cubicBezTo>
                  <a:pt x="7727" y="1033"/>
                  <a:pt x="7748" y="1040"/>
                  <a:pt x="7756" y="1056"/>
                </a:cubicBezTo>
                <a:cubicBezTo>
                  <a:pt x="7764" y="1073"/>
                  <a:pt x="7757" y="1093"/>
                  <a:pt x="7741" y="1101"/>
                </a:cubicBezTo>
                <a:lnTo>
                  <a:pt x="7562" y="1191"/>
                </a:lnTo>
                <a:cubicBezTo>
                  <a:pt x="7546" y="1199"/>
                  <a:pt x="7526" y="1192"/>
                  <a:pt x="7517" y="1176"/>
                </a:cubicBezTo>
                <a:cubicBezTo>
                  <a:pt x="7509" y="1159"/>
                  <a:pt x="7516" y="1139"/>
                  <a:pt x="7532" y="1131"/>
                </a:cubicBezTo>
                <a:close/>
                <a:moveTo>
                  <a:pt x="7949" y="922"/>
                </a:moveTo>
                <a:lnTo>
                  <a:pt x="8128" y="832"/>
                </a:lnTo>
                <a:cubicBezTo>
                  <a:pt x="8145" y="824"/>
                  <a:pt x="8165" y="831"/>
                  <a:pt x="8173" y="847"/>
                </a:cubicBezTo>
                <a:cubicBezTo>
                  <a:pt x="8181" y="864"/>
                  <a:pt x="8175" y="884"/>
                  <a:pt x="8158" y="892"/>
                </a:cubicBezTo>
                <a:lnTo>
                  <a:pt x="7979" y="982"/>
                </a:lnTo>
                <a:cubicBezTo>
                  <a:pt x="7963" y="990"/>
                  <a:pt x="7943" y="983"/>
                  <a:pt x="7935" y="967"/>
                </a:cubicBezTo>
                <a:cubicBezTo>
                  <a:pt x="7926" y="950"/>
                  <a:pt x="7933" y="930"/>
                  <a:pt x="7949" y="922"/>
                </a:cubicBezTo>
                <a:close/>
                <a:moveTo>
                  <a:pt x="8367" y="713"/>
                </a:moveTo>
                <a:lnTo>
                  <a:pt x="8545" y="623"/>
                </a:lnTo>
                <a:cubicBezTo>
                  <a:pt x="8562" y="615"/>
                  <a:pt x="8582" y="622"/>
                  <a:pt x="8590" y="638"/>
                </a:cubicBezTo>
                <a:cubicBezTo>
                  <a:pt x="8598" y="655"/>
                  <a:pt x="8592" y="675"/>
                  <a:pt x="8575" y="683"/>
                </a:cubicBezTo>
                <a:lnTo>
                  <a:pt x="8396" y="772"/>
                </a:lnTo>
                <a:cubicBezTo>
                  <a:pt x="8380" y="781"/>
                  <a:pt x="8360" y="774"/>
                  <a:pt x="8352" y="758"/>
                </a:cubicBezTo>
                <a:cubicBezTo>
                  <a:pt x="8343" y="741"/>
                  <a:pt x="8350" y="721"/>
                  <a:pt x="8367" y="713"/>
                </a:cubicBezTo>
                <a:close/>
                <a:moveTo>
                  <a:pt x="8784" y="504"/>
                </a:moveTo>
                <a:lnTo>
                  <a:pt x="8963" y="414"/>
                </a:lnTo>
                <a:cubicBezTo>
                  <a:pt x="8979" y="406"/>
                  <a:pt x="8999" y="412"/>
                  <a:pt x="9007" y="429"/>
                </a:cubicBezTo>
                <a:cubicBezTo>
                  <a:pt x="9016" y="445"/>
                  <a:pt x="9009" y="465"/>
                  <a:pt x="8992" y="474"/>
                </a:cubicBezTo>
                <a:lnTo>
                  <a:pt x="8814" y="563"/>
                </a:lnTo>
                <a:cubicBezTo>
                  <a:pt x="8797" y="572"/>
                  <a:pt x="8777" y="565"/>
                  <a:pt x="8769" y="548"/>
                </a:cubicBezTo>
                <a:cubicBezTo>
                  <a:pt x="8761" y="532"/>
                  <a:pt x="8767" y="512"/>
                  <a:pt x="8784" y="504"/>
                </a:cubicBezTo>
                <a:close/>
                <a:moveTo>
                  <a:pt x="9201" y="295"/>
                </a:moveTo>
                <a:lnTo>
                  <a:pt x="9380" y="205"/>
                </a:lnTo>
                <a:cubicBezTo>
                  <a:pt x="9396" y="197"/>
                  <a:pt x="9416" y="203"/>
                  <a:pt x="9425" y="220"/>
                </a:cubicBezTo>
                <a:cubicBezTo>
                  <a:pt x="9433" y="236"/>
                  <a:pt x="9426" y="256"/>
                  <a:pt x="9410" y="265"/>
                </a:cubicBezTo>
                <a:lnTo>
                  <a:pt x="9231" y="354"/>
                </a:lnTo>
                <a:cubicBezTo>
                  <a:pt x="9214" y="362"/>
                  <a:pt x="9194" y="356"/>
                  <a:pt x="9186" y="339"/>
                </a:cubicBezTo>
                <a:cubicBezTo>
                  <a:pt x="9178" y="323"/>
                  <a:pt x="9185" y="303"/>
                  <a:pt x="9201" y="295"/>
                </a:cubicBezTo>
                <a:close/>
                <a:moveTo>
                  <a:pt x="9416" y="1"/>
                </a:moveTo>
                <a:lnTo>
                  <a:pt x="9863" y="0"/>
                </a:lnTo>
                <a:lnTo>
                  <a:pt x="9595" y="358"/>
                </a:lnTo>
                <a:lnTo>
                  <a:pt x="9416" y="1"/>
                </a:lnTo>
                <a:close/>
              </a:path>
            </a:pathLst>
          </a:custGeom>
          <a:solidFill>
            <a:srgbClr val="000000"/>
          </a:solidFill>
          <a:ln w="0" cap="flat">
            <a:solidFill>
              <a:srgbClr val="000000"/>
            </a:solidFill>
            <a:prstDash val="solid"/>
            <a:bevel/>
            <a:headEnd/>
            <a:tailEnd/>
          </a:ln>
        </p:spPr>
        <p:txBody>
          <a:bodyPr vert="horz" wrap="square" lIns="91440" tIns="45720" rIns="91440" bIns="45720" numCol="1" anchor="t" anchorCtr="0" compatLnSpc="1">
            <a:prstTxWarp prst="textNoShape">
              <a:avLst/>
            </a:prstTxWarp>
          </a:bodyPr>
          <a:lstStyle/>
          <a:p>
            <a:endParaRPr lang="en-AU"/>
          </a:p>
        </p:txBody>
      </p:sp>
      <p:sp>
        <p:nvSpPr>
          <p:cNvPr id="42" name="Rectangle 54"/>
          <p:cNvSpPr>
            <a:spLocks noChangeArrowheads="1"/>
          </p:cNvSpPr>
          <p:nvPr/>
        </p:nvSpPr>
        <p:spPr bwMode="auto">
          <a:xfrm>
            <a:off x="1798637" y="4392613"/>
            <a:ext cx="1177925" cy="354013"/>
          </a:xfrm>
          <a:prstGeom prst="rect">
            <a:avLst/>
          </a:prstGeom>
          <a:noFill/>
          <a:ln w="4763" cap="rnd">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AU"/>
          </a:p>
        </p:txBody>
      </p:sp>
      <p:sp>
        <p:nvSpPr>
          <p:cNvPr id="43" name="Rectangle 55"/>
          <p:cNvSpPr>
            <a:spLocks noChangeArrowheads="1"/>
          </p:cNvSpPr>
          <p:nvPr/>
        </p:nvSpPr>
        <p:spPr bwMode="auto">
          <a:xfrm>
            <a:off x="1882775" y="4441825"/>
            <a:ext cx="1089025" cy="10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500" b="0" i="0" u="none" strike="noStrike" cap="none" normalizeH="0" baseline="0" smtClean="0">
                <a:ln>
                  <a:noFill/>
                </a:ln>
                <a:solidFill>
                  <a:srgbClr val="000000"/>
                </a:solidFill>
                <a:effectLst/>
                <a:latin typeface="Arial" pitchFamily="34" charset="0"/>
                <a:cs typeface="Arial" pitchFamily="34" charset="0"/>
              </a:rPr>
              <a:t>Descriptions of proposed radio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44" name="Rectangle 56"/>
          <p:cNvSpPr>
            <a:spLocks noChangeArrowheads="1"/>
          </p:cNvSpPr>
          <p:nvPr/>
        </p:nvSpPr>
        <p:spPr bwMode="auto">
          <a:xfrm>
            <a:off x="1882775" y="4519613"/>
            <a:ext cx="944563" cy="10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500" b="0" i="0" u="none" strike="noStrike" cap="none" normalizeH="0" baseline="0" smtClean="0">
                <a:ln>
                  <a:noFill/>
                </a:ln>
                <a:solidFill>
                  <a:srgbClr val="000000"/>
                </a:solidFill>
                <a:effectLst/>
                <a:latin typeface="Arial" pitchFamily="34" charset="0"/>
                <a:cs typeface="Arial" pitchFamily="34" charset="0"/>
              </a:rPr>
              <a:t>interface technologies and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45" name="Rectangle 57"/>
          <p:cNvSpPr>
            <a:spLocks noChangeArrowheads="1"/>
          </p:cNvSpPr>
          <p:nvPr/>
        </p:nvSpPr>
        <p:spPr bwMode="auto">
          <a:xfrm>
            <a:off x="1882775" y="4597400"/>
            <a:ext cx="641350" cy="10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500" b="0" i="0" u="none" strike="noStrike" cap="none" normalizeH="0" baseline="0" smtClean="0">
                <a:ln>
                  <a:noFill/>
                </a:ln>
                <a:solidFill>
                  <a:srgbClr val="000000"/>
                </a:solidFill>
                <a:effectLst/>
                <a:latin typeface="Arial" pitchFamily="34" charset="0"/>
                <a:cs typeface="Arial" pitchFamily="34" charset="0"/>
              </a:rPr>
              <a:t>evaluation reports</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46" name="Freeform 58"/>
          <p:cNvSpPr>
            <a:spLocks noEditPoints="1"/>
          </p:cNvSpPr>
          <p:nvPr/>
        </p:nvSpPr>
        <p:spPr bwMode="auto">
          <a:xfrm>
            <a:off x="2293937" y="4156075"/>
            <a:ext cx="39688" cy="223838"/>
          </a:xfrm>
          <a:custGeom>
            <a:avLst/>
            <a:gdLst>
              <a:gd name="T0" fmla="*/ 233 w 400"/>
              <a:gd name="T1" fmla="*/ 33 h 2300"/>
              <a:gd name="T2" fmla="*/ 233 w 400"/>
              <a:gd name="T3" fmla="*/ 1967 h 2300"/>
              <a:gd name="T4" fmla="*/ 200 w 400"/>
              <a:gd name="T5" fmla="*/ 2000 h 2300"/>
              <a:gd name="T6" fmla="*/ 166 w 400"/>
              <a:gd name="T7" fmla="*/ 1967 h 2300"/>
              <a:gd name="T8" fmla="*/ 166 w 400"/>
              <a:gd name="T9" fmla="*/ 33 h 2300"/>
              <a:gd name="T10" fmla="*/ 200 w 400"/>
              <a:gd name="T11" fmla="*/ 0 h 2300"/>
              <a:gd name="T12" fmla="*/ 233 w 400"/>
              <a:gd name="T13" fmla="*/ 33 h 2300"/>
              <a:gd name="T14" fmla="*/ 400 w 400"/>
              <a:gd name="T15" fmla="*/ 1900 h 2300"/>
              <a:gd name="T16" fmla="*/ 200 w 400"/>
              <a:gd name="T17" fmla="*/ 2300 h 2300"/>
              <a:gd name="T18" fmla="*/ 0 w 400"/>
              <a:gd name="T19" fmla="*/ 1900 h 2300"/>
              <a:gd name="T20" fmla="*/ 400 w 400"/>
              <a:gd name="T21" fmla="*/ 1900 h 23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00" h="2300">
                <a:moveTo>
                  <a:pt x="233" y="33"/>
                </a:moveTo>
                <a:lnTo>
                  <a:pt x="233" y="1967"/>
                </a:lnTo>
                <a:cubicBezTo>
                  <a:pt x="233" y="1985"/>
                  <a:pt x="218" y="2000"/>
                  <a:pt x="200" y="2000"/>
                </a:cubicBezTo>
                <a:cubicBezTo>
                  <a:pt x="181" y="2000"/>
                  <a:pt x="166" y="1985"/>
                  <a:pt x="166" y="1967"/>
                </a:cubicBezTo>
                <a:lnTo>
                  <a:pt x="166" y="33"/>
                </a:lnTo>
                <a:cubicBezTo>
                  <a:pt x="166" y="15"/>
                  <a:pt x="181" y="0"/>
                  <a:pt x="200" y="0"/>
                </a:cubicBezTo>
                <a:cubicBezTo>
                  <a:pt x="218" y="0"/>
                  <a:pt x="233" y="15"/>
                  <a:pt x="233" y="33"/>
                </a:cubicBezTo>
                <a:close/>
                <a:moveTo>
                  <a:pt x="400" y="1900"/>
                </a:moveTo>
                <a:lnTo>
                  <a:pt x="200" y="2300"/>
                </a:lnTo>
                <a:lnTo>
                  <a:pt x="0" y="1900"/>
                </a:lnTo>
                <a:lnTo>
                  <a:pt x="400" y="1900"/>
                </a:lnTo>
                <a:close/>
              </a:path>
            </a:pathLst>
          </a:custGeom>
          <a:solidFill>
            <a:srgbClr val="000000"/>
          </a:solidFill>
          <a:ln w="0" cap="flat">
            <a:solidFill>
              <a:srgbClr val="000000"/>
            </a:solidFill>
            <a:prstDash val="solid"/>
            <a:bevel/>
            <a:headEnd/>
            <a:tailEnd/>
          </a:ln>
        </p:spPr>
        <p:txBody>
          <a:bodyPr vert="horz" wrap="square" lIns="91440" tIns="45720" rIns="91440" bIns="45720" numCol="1" anchor="t" anchorCtr="0" compatLnSpc="1">
            <a:prstTxWarp prst="textNoShape">
              <a:avLst/>
            </a:prstTxWarp>
          </a:bodyPr>
          <a:lstStyle/>
          <a:p>
            <a:endParaRPr lang="en-AU"/>
          </a:p>
        </p:txBody>
      </p:sp>
      <p:sp>
        <p:nvSpPr>
          <p:cNvPr id="47" name="Freeform 59"/>
          <p:cNvSpPr>
            <a:spLocks noEditPoints="1"/>
          </p:cNvSpPr>
          <p:nvPr/>
        </p:nvSpPr>
        <p:spPr bwMode="auto">
          <a:xfrm>
            <a:off x="1319212" y="4543425"/>
            <a:ext cx="482600" cy="38100"/>
          </a:xfrm>
          <a:custGeom>
            <a:avLst/>
            <a:gdLst>
              <a:gd name="T0" fmla="*/ 4917 w 4950"/>
              <a:gd name="T1" fmla="*/ 234 h 400"/>
              <a:gd name="T2" fmla="*/ 334 w 4950"/>
              <a:gd name="T3" fmla="*/ 234 h 400"/>
              <a:gd name="T4" fmla="*/ 300 w 4950"/>
              <a:gd name="T5" fmla="*/ 200 h 400"/>
              <a:gd name="T6" fmla="*/ 334 w 4950"/>
              <a:gd name="T7" fmla="*/ 167 h 400"/>
              <a:gd name="T8" fmla="*/ 4917 w 4950"/>
              <a:gd name="T9" fmla="*/ 167 h 400"/>
              <a:gd name="T10" fmla="*/ 4950 w 4950"/>
              <a:gd name="T11" fmla="*/ 200 h 400"/>
              <a:gd name="T12" fmla="*/ 4917 w 4950"/>
              <a:gd name="T13" fmla="*/ 234 h 400"/>
              <a:gd name="T14" fmla="*/ 400 w 4950"/>
              <a:gd name="T15" fmla="*/ 400 h 400"/>
              <a:gd name="T16" fmla="*/ 0 w 4950"/>
              <a:gd name="T17" fmla="*/ 200 h 400"/>
              <a:gd name="T18" fmla="*/ 400 w 4950"/>
              <a:gd name="T19" fmla="*/ 0 h 400"/>
              <a:gd name="T20" fmla="*/ 400 w 4950"/>
              <a:gd name="T21" fmla="*/ 400 h 4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950" h="400">
                <a:moveTo>
                  <a:pt x="4917" y="234"/>
                </a:moveTo>
                <a:lnTo>
                  <a:pt x="334" y="234"/>
                </a:lnTo>
                <a:cubicBezTo>
                  <a:pt x="315" y="234"/>
                  <a:pt x="300" y="219"/>
                  <a:pt x="300" y="200"/>
                </a:cubicBezTo>
                <a:cubicBezTo>
                  <a:pt x="300" y="182"/>
                  <a:pt x="315" y="167"/>
                  <a:pt x="334" y="167"/>
                </a:cubicBezTo>
                <a:lnTo>
                  <a:pt x="4917" y="167"/>
                </a:lnTo>
                <a:cubicBezTo>
                  <a:pt x="4936" y="167"/>
                  <a:pt x="4950" y="182"/>
                  <a:pt x="4950" y="200"/>
                </a:cubicBezTo>
                <a:cubicBezTo>
                  <a:pt x="4950" y="219"/>
                  <a:pt x="4936" y="234"/>
                  <a:pt x="4917" y="234"/>
                </a:cubicBezTo>
                <a:close/>
                <a:moveTo>
                  <a:pt x="400" y="400"/>
                </a:moveTo>
                <a:lnTo>
                  <a:pt x="0" y="200"/>
                </a:lnTo>
                <a:lnTo>
                  <a:pt x="400" y="0"/>
                </a:lnTo>
                <a:lnTo>
                  <a:pt x="400" y="400"/>
                </a:lnTo>
                <a:close/>
              </a:path>
            </a:pathLst>
          </a:custGeom>
          <a:solidFill>
            <a:srgbClr val="000000"/>
          </a:solidFill>
          <a:ln w="0" cap="flat">
            <a:solidFill>
              <a:srgbClr val="000000"/>
            </a:solidFill>
            <a:prstDash val="solid"/>
            <a:bevel/>
            <a:headEnd/>
            <a:tailEnd/>
          </a:ln>
        </p:spPr>
        <p:txBody>
          <a:bodyPr vert="horz" wrap="square" lIns="91440" tIns="45720" rIns="91440" bIns="45720" numCol="1" anchor="t" anchorCtr="0" compatLnSpc="1">
            <a:prstTxWarp prst="textNoShape">
              <a:avLst/>
            </a:prstTxWarp>
          </a:bodyPr>
          <a:lstStyle/>
          <a:p>
            <a:endParaRPr lang="en-AU"/>
          </a:p>
        </p:txBody>
      </p:sp>
      <p:sp>
        <p:nvSpPr>
          <p:cNvPr id="48" name="Freeform 60"/>
          <p:cNvSpPr>
            <a:spLocks noEditPoints="1"/>
          </p:cNvSpPr>
          <p:nvPr/>
        </p:nvSpPr>
        <p:spPr bwMode="auto">
          <a:xfrm>
            <a:off x="785812" y="4779963"/>
            <a:ext cx="38100" cy="114300"/>
          </a:xfrm>
          <a:custGeom>
            <a:avLst/>
            <a:gdLst>
              <a:gd name="T0" fmla="*/ 233 w 400"/>
              <a:gd name="T1" fmla="*/ 33 h 1167"/>
              <a:gd name="T2" fmla="*/ 233 w 400"/>
              <a:gd name="T3" fmla="*/ 833 h 1167"/>
              <a:gd name="T4" fmla="*/ 200 w 400"/>
              <a:gd name="T5" fmla="*/ 867 h 1167"/>
              <a:gd name="T6" fmla="*/ 166 w 400"/>
              <a:gd name="T7" fmla="*/ 833 h 1167"/>
              <a:gd name="T8" fmla="*/ 166 w 400"/>
              <a:gd name="T9" fmla="*/ 33 h 1167"/>
              <a:gd name="T10" fmla="*/ 200 w 400"/>
              <a:gd name="T11" fmla="*/ 0 h 1167"/>
              <a:gd name="T12" fmla="*/ 233 w 400"/>
              <a:gd name="T13" fmla="*/ 33 h 1167"/>
              <a:gd name="T14" fmla="*/ 400 w 400"/>
              <a:gd name="T15" fmla="*/ 767 h 1167"/>
              <a:gd name="T16" fmla="*/ 200 w 400"/>
              <a:gd name="T17" fmla="*/ 1167 h 1167"/>
              <a:gd name="T18" fmla="*/ 0 w 400"/>
              <a:gd name="T19" fmla="*/ 767 h 1167"/>
              <a:gd name="T20" fmla="*/ 400 w 400"/>
              <a:gd name="T21" fmla="*/ 767 h 11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00" h="1167">
                <a:moveTo>
                  <a:pt x="233" y="33"/>
                </a:moveTo>
                <a:lnTo>
                  <a:pt x="233" y="833"/>
                </a:lnTo>
                <a:cubicBezTo>
                  <a:pt x="233" y="852"/>
                  <a:pt x="218" y="867"/>
                  <a:pt x="200" y="867"/>
                </a:cubicBezTo>
                <a:cubicBezTo>
                  <a:pt x="181" y="867"/>
                  <a:pt x="166" y="852"/>
                  <a:pt x="166" y="833"/>
                </a:cubicBezTo>
                <a:lnTo>
                  <a:pt x="166" y="33"/>
                </a:lnTo>
                <a:cubicBezTo>
                  <a:pt x="166" y="15"/>
                  <a:pt x="181" y="0"/>
                  <a:pt x="200" y="0"/>
                </a:cubicBezTo>
                <a:cubicBezTo>
                  <a:pt x="218" y="0"/>
                  <a:pt x="233" y="15"/>
                  <a:pt x="233" y="33"/>
                </a:cubicBezTo>
                <a:close/>
                <a:moveTo>
                  <a:pt x="400" y="767"/>
                </a:moveTo>
                <a:lnTo>
                  <a:pt x="200" y="1167"/>
                </a:lnTo>
                <a:lnTo>
                  <a:pt x="0" y="767"/>
                </a:lnTo>
                <a:lnTo>
                  <a:pt x="400" y="767"/>
                </a:lnTo>
                <a:close/>
              </a:path>
            </a:pathLst>
          </a:custGeom>
          <a:solidFill>
            <a:srgbClr val="000000"/>
          </a:solidFill>
          <a:ln w="0" cap="flat">
            <a:solidFill>
              <a:srgbClr val="000000"/>
            </a:solidFill>
            <a:prstDash val="solid"/>
            <a:bevel/>
            <a:headEnd/>
            <a:tailEnd/>
          </a:ln>
        </p:spPr>
        <p:txBody>
          <a:bodyPr vert="horz" wrap="square" lIns="91440" tIns="45720" rIns="91440" bIns="45720" numCol="1" anchor="t" anchorCtr="0" compatLnSpc="1">
            <a:prstTxWarp prst="textNoShape">
              <a:avLst/>
            </a:prstTxWarp>
          </a:bodyPr>
          <a:lstStyle/>
          <a:p>
            <a:endParaRPr lang="en-AU"/>
          </a:p>
        </p:txBody>
      </p:sp>
      <p:sp>
        <p:nvSpPr>
          <p:cNvPr id="49" name="Rectangle 61"/>
          <p:cNvSpPr>
            <a:spLocks noChangeArrowheads="1"/>
          </p:cNvSpPr>
          <p:nvPr/>
        </p:nvSpPr>
        <p:spPr bwMode="auto">
          <a:xfrm>
            <a:off x="300037" y="5926138"/>
            <a:ext cx="254000" cy="10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500" b="0" i="0" u="none" strike="noStrike" cap="none" normalizeH="0" baseline="0" smtClean="0">
                <a:ln>
                  <a:noFill/>
                </a:ln>
                <a:solidFill>
                  <a:srgbClr val="000000"/>
                </a:solidFill>
                <a:effectLst/>
                <a:latin typeface="Arial" pitchFamily="34" charset="0"/>
                <a:cs typeface="Arial" pitchFamily="34" charset="0"/>
              </a:rPr>
              <a:t>Step 8</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50" name="Rectangle 62"/>
          <p:cNvSpPr>
            <a:spLocks noChangeArrowheads="1"/>
          </p:cNvSpPr>
          <p:nvPr/>
        </p:nvSpPr>
        <p:spPr bwMode="auto">
          <a:xfrm>
            <a:off x="300037" y="6003925"/>
            <a:ext cx="1093788" cy="10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500" b="0" i="0" u="none" strike="noStrike" cap="none" normalizeH="0" baseline="0" smtClean="0">
                <a:ln>
                  <a:noFill/>
                </a:ln>
                <a:solidFill>
                  <a:srgbClr val="000000"/>
                </a:solidFill>
                <a:effectLst/>
                <a:latin typeface="Arial" pitchFamily="34" charset="0"/>
                <a:cs typeface="Arial" pitchFamily="34" charset="0"/>
              </a:rPr>
              <a:t>Development of radio interface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51" name="Rectangle 63"/>
          <p:cNvSpPr>
            <a:spLocks noChangeArrowheads="1"/>
          </p:cNvSpPr>
          <p:nvPr/>
        </p:nvSpPr>
        <p:spPr bwMode="auto">
          <a:xfrm>
            <a:off x="300037" y="6081713"/>
            <a:ext cx="696913" cy="10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500" b="0" i="0" u="none" strike="noStrike" cap="none" normalizeH="0" baseline="0" smtClean="0">
                <a:ln>
                  <a:noFill/>
                </a:ln>
                <a:solidFill>
                  <a:srgbClr val="000000"/>
                </a:solidFill>
                <a:effectLst/>
                <a:latin typeface="Arial" pitchFamily="34" charset="0"/>
                <a:cs typeface="Arial" pitchFamily="34" charset="0"/>
              </a:rPr>
              <a:t>Recommendation(s</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52" name="Rectangle 64"/>
          <p:cNvSpPr>
            <a:spLocks noChangeArrowheads="1"/>
          </p:cNvSpPr>
          <p:nvPr/>
        </p:nvSpPr>
        <p:spPr bwMode="auto">
          <a:xfrm>
            <a:off x="862012" y="6081713"/>
            <a:ext cx="58738" cy="10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500" b="0"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53" name="Rectangle 65"/>
          <p:cNvSpPr>
            <a:spLocks noChangeArrowheads="1"/>
          </p:cNvSpPr>
          <p:nvPr/>
        </p:nvSpPr>
        <p:spPr bwMode="auto">
          <a:xfrm>
            <a:off x="1882775" y="5508625"/>
            <a:ext cx="1042988" cy="10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500" b="0" i="0" u="none" strike="noStrike" cap="none" normalizeH="0" baseline="0" smtClean="0">
                <a:ln>
                  <a:noFill/>
                </a:ln>
                <a:solidFill>
                  <a:srgbClr val="000000"/>
                </a:solidFill>
                <a:effectLst/>
                <a:latin typeface="Arial" pitchFamily="34" charset="0"/>
                <a:cs typeface="Arial" pitchFamily="34" charset="0"/>
              </a:rPr>
              <a:t>Radio interface specifications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54" name="Rectangle 66"/>
          <p:cNvSpPr>
            <a:spLocks noChangeArrowheads="1"/>
          </p:cNvSpPr>
          <p:nvPr/>
        </p:nvSpPr>
        <p:spPr bwMode="auto">
          <a:xfrm>
            <a:off x="1882775" y="5586413"/>
            <a:ext cx="58738" cy="10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500" b="0"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55" name="Rectangle 67"/>
          <p:cNvSpPr>
            <a:spLocks noChangeArrowheads="1"/>
          </p:cNvSpPr>
          <p:nvPr/>
        </p:nvSpPr>
        <p:spPr bwMode="auto">
          <a:xfrm>
            <a:off x="1905000" y="5586413"/>
            <a:ext cx="334963" cy="10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500" b="0" i="0" u="none" strike="noStrike" cap="none" normalizeH="0" baseline="0" smtClean="0">
                <a:ln>
                  <a:noFill/>
                </a:ln>
                <a:solidFill>
                  <a:srgbClr val="000000"/>
                </a:solidFill>
                <a:effectLst/>
                <a:latin typeface="Arial" pitchFamily="34" charset="0"/>
                <a:cs typeface="Arial" pitchFamily="34" charset="0"/>
              </a:rPr>
              <a:t>RSPECs</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56" name="Rectangle 68"/>
          <p:cNvSpPr>
            <a:spLocks noChangeArrowheads="1"/>
          </p:cNvSpPr>
          <p:nvPr/>
        </p:nvSpPr>
        <p:spPr bwMode="auto">
          <a:xfrm>
            <a:off x="2160587" y="5586413"/>
            <a:ext cx="842963" cy="10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500" b="0" i="0" u="none" strike="noStrike" cap="none" normalizeH="0" baseline="0" smtClean="0">
                <a:ln>
                  <a:noFill/>
                </a:ln>
                <a:solidFill>
                  <a:srgbClr val="000000"/>
                </a:solidFill>
                <a:effectLst/>
                <a:latin typeface="Arial" pitchFamily="34" charset="0"/>
                <a:cs typeface="Arial" pitchFamily="34" charset="0"/>
              </a:rPr>
              <a:t>), sufficiently detailed to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57" name="Rectangle 69"/>
          <p:cNvSpPr>
            <a:spLocks noChangeArrowheads="1"/>
          </p:cNvSpPr>
          <p:nvPr/>
        </p:nvSpPr>
        <p:spPr bwMode="auto">
          <a:xfrm>
            <a:off x="1882775" y="5664200"/>
            <a:ext cx="1052513" cy="10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500" b="0" i="0" u="none" strike="noStrike" cap="none" normalizeH="0" baseline="0" smtClean="0">
                <a:ln>
                  <a:noFill/>
                </a:ln>
                <a:solidFill>
                  <a:srgbClr val="000000"/>
                </a:solidFill>
                <a:effectLst/>
                <a:latin typeface="Arial" pitchFamily="34" charset="0"/>
                <a:cs typeface="Arial" pitchFamily="34" charset="0"/>
              </a:rPr>
              <a:t>enable worldwide compatibility</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58" name="Rectangle 70"/>
          <p:cNvSpPr>
            <a:spLocks noChangeArrowheads="1"/>
          </p:cNvSpPr>
          <p:nvPr/>
        </p:nvSpPr>
        <p:spPr bwMode="auto">
          <a:xfrm>
            <a:off x="1835150" y="5461000"/>
            <a:ext cx="1068388" cy="319088"/>
          </a:xfrm>
          <a:prstGeom prst="rect">
            <a:avLst/>
          </a:prstGeom>
          <a:noFill/>
          <a:ln w="4763" cap="rnd">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AU"/>
          </a:p>
        </p:txBody>
      </p:sp>
      <p:sp>
        <p:nvSpPr>
          <p:cNvPr id="59" name="Rectangle 71"/>
          <p:cNvSpPr>
            <a:spLocks noChangeArrowheads="1"/>
          </p:cNvSpPr>
          <p:nvPr/>
        </p:nvSpPr>
        <p:spPr bwMode="auto">
          <a:xfrm>
            <a:off x="2066925" y="5949950"/>
            <a:ext cx="184346" cy="769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500" b="0" i="0" u="none" strike="noStrike" cap="none" normalizeH="0" baseline="0" smtClean="0">
                <a:ln>
                  <a:noFill/>
                </a:ln>
                <a:solidFill>
                  <a:srgbClr val="FF0000"/>
                </a:solidFill>
                <a:effectLst/>
                <a:latin typeface="Arial" pitchFamily="34" charset="0"/>
                <a:cs typeface="Arial" pitchFamily="34" charset="0"/>
              </a:rPr>
              <a:t>Step 9</a:t>
            </a:r>
            <a:endParaRPr kumimoji="0" lang="en-US" altLang="en-US" sz="1800" b="0" i="0" u="none" strike="noStrike" cap="none" normalizeH="0" baseline="0" smtClean="0">
              <a:ln>
                <a:noFill/>
              </a:ln>
              <a:solidFill>
                <a:srgbClr val="FF0000"/>
              </a:solidFill>
              <a:effectLst/>
              <a:latin typeface="Arial" pitchFamily="34" charset="0"/>
              <a:cs typeface="Arial" pitchFamily="34" charset="0"/>
            </a:endParaRPr>
          </a:p>
        </p:txBody>
      </p:sp>
      <p:sp>
        <p:nvSpPr>
          <p:cNvPr id="60" name="Rectangle 72"/>
          <p:cNvSpPr>
            <a:spLocks noChangeArrowheads="1"/>
          </p:cNvSpPr>
          <p:nvPr/>
        </p:nvSpPr>
        <p:spPr bwMode="auto">
          <a:xfrm>
            <a:off x="2066925" y="6027738"/>
            <a:ext cx="522579" cy="769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500" b="0" i="0" u="none" strike="noStrike" cap="none" normalizeH="0" baseline="0" smtClean="0">
                <a:ln>
                  <a:noFill/>
                </a:ln>
                <a:solidFill>
                  <a:srgbClr val="FF0000"/>
                </a:solidFill>
                <a:effectLst/>
                <a:latin typeface="Arial" pitchFamily="34" charset="0"/>
                <a:cs typeface="Arial" pitchFamily="34" charset="0"/>
              </a:rPr>
              <a:t>Implementation of </a:t>
            </a:r>
            <a:endParaRPr kumimoji="0" lang="en-US" altLang="en-US" sz="1800" b="0" i="0" u="none" strike="noStrike" cap="none" normalizeH="0" baseline="0" smtClean="0">
              <a:ln>
                <a:noFill/>
              </a:ln>
              <a:solidFill>
                <a:srgbClr val="FF0000"/>
              </a:solidFill>
              <a:effectLst/>
              <a:latin typeface="Arial" pitchFamily="34" charset="0"/>
              <a:cs typeface="Arial" pitchFamily="34" charset="0"/>
            </a:endParaRPr>
          </a:p>
        </p:txBody>
      </p:sp>
      <p:sp>
        <p:nvSpPr>
          <p:cNvPr id="61" name="Rectangle 73"/>
          <p:cNvSpPr>
            <a:spLocks noChangeArrowheads="1"/>
          </p:cNvSpPr>
          <p:nvPr/>
        </p:nvSpPr>
        <p:spPr bwMode="auto">
          <a:xfrm>
            <a:off x="2066925" y="6105525"/>
            <a:ext cx="551433" cy="769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500" b="0" i="0" u="none" strike="noStrike" cap="none" normalizeH="0" baseline="0" smtClean="0">
                <a:ln>
                  <a:noFill/>
                </a:ln>
                <a:solidFill>
                  <a:srgbClr val="FF0000"/>
                </a:solidFill>
                <a:effectLst/>
                <a:latin typeface="Arial" pitchFamily="34" charset="0"/>
                <a:cs typeface="Arial" pitchFamily="34" charset="0"/>
              </a:rPr>
              <a:t>Recommendation(s</a:t>
            </a:r>
            <a:endParaRPr kumimoji="0" lang="en-US" altLang="en-US" sz="1800" b="0" i="0" u="none" strike="noStrike" cap="none" normalizeH="0" baseline="0" smtClean="0">
              <a:ln>
                <a:noFill/>
              </a:ln>
              <a:solidFill>
                <a:srgbClr val="FF0000"/>
              </a:solidFill>
              <a:effectLst/>
              <a:latin typeface="Arial" pitchFamily="34" charset="0"/>
              <a:cs typeface="Arial" pitchFamily="34" charset="0"/>
            </a:endParaRPr>
          </a:p>
        </p:txBody>
      </p:sp>
      <p:sp>
        <p:nvSpPr>
          <p:cNvPr id="62" name="Rectangle 74"/>
          <p:cNvSpPr>
            <a:spLocks noChangeArrowheads="1"/>
          </p:cNvSpPr>
          <p:nvPr/>
        </p:nvSpPr>
        <p:spPr bwMode="auto">
          <a:xfrm>
            <a:off x="2627312" y="6105525"/>
            <a:ext cx="20840" cy="769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500" b="0" i="0" u="none" strike="noStrike" cap="none" normalizeH="0" baseline="0" smtClean="0">
                <a:ln>
                  <a:noFill/>
                </a:ln>
                <a:solidFill>
                  <a:srgbClr val="FF0000"/>
                </a:solidFill>
                <a:effectLst/>
                <a:latin typeface="Arial" pitchFamily="34" charset="0"/>
                <a:cs typeface="Arial" pitchFamily="34" charset="0"/>
              </a:rPr>
              <a:t>)</a:t>
            </a:r>
            <a:endParaRPr kumimoji="0" lang="en-US" altLang="en-US" sz="1800" b="0" i="0" u="none" strike="noStrike" cap="none" normalizeH="0" baseline="0" smtClean="0">
              <a:ln>
                <a:noFill/>
              </a:ln>
              <a:solidFill>
                <a:srgbClr val="FF0000"/>
              </a:solidFill>
              <a:effectLst/>
              <a:latin typeface="Arial" pitchFamily="34" charset="0"/>
              <a:cs typeface="Arial" pitchFamily="34" charset="0"/>
            </a:endParaRPr>
          </a:p>
        </p:txBody>
      </p:sp>
      <p:sp>
        <p:nvSpPr>
          <p:cNvPr id="63" name="Freeform 75"/>
          <p:cNvSpPr>
            <a:spLocks noEditPoints="1"/>
          </p:cNvSpPr>
          <p:nvPr/>
        </p:nvSpPr>
        <p:spPr bwMode="auto">
          <a:xfrm>
            <a:off x="1279525" y="6051550"/>
            <a:ext cx="555625" cy="38100"/>
          </a:xfrm>
          <a:custGeom>
            <a:avLst/>
            <a:gdLst>
              <a:gd name="T0" fmla="*/ 16 w 2850"/>
              <a:gd name="T1" fmla="*/ 83 h 200"/>
              <a:gd name="T2" fmla="*/ 2683 w 2850"/>
              <a:gd name="T3" fmla="*/ 83 h 200"/>
              <a:gd name="T4" fmla="*/ 2700 w 2850"/>
              <a:gd name="T5" fmla="*/ 100 h 200"/>
              <a:gd name="T6" fmla="*/ 2683 w 2850"/>
              <a:gd name="T7" fmla="*/ 116 h 200"/>
              <a:gd name="T8" fmla="*/ 16 w 2850"/>
              <a:gd name="T9" fmla="*/ 116 h 200"/>
              <a:gd name="T10" fmla="*/ 0 w 2850"/>
              <a:gd name="T11" fmla="*/ 100 h 200"/>
              <a:gd name="T12" fmla="*/ 16 w 2850"/>
              <a:gd name="T13" fmla="*/ 83 h 200"/>
              <a:gd name="T14" fmla="*/ 2650 w 2850"/>
              <a:gd name="T15" fmla="*/ 0 h 200"/>
              <a:gd name="T16" fmla="*/ 2850 w 2850"/>
              <a:gd name="T17" fmla="*/ 100 h 200"/>
              <a:gd name="T18" fmla="*/ 2650 w 2850"/>
              <a:gd name="T19" fmla="*/ 200 h 200"/>
              <a:gd name="T20" fmla="*/ 2650 w 2850"/>
              <a:gd name="T21" fmla="*/ 0 h 2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850" h="200">
                <a:moveTo>
                  <a:pt x="16" y="83"/>
                </a:moveTo>
                <a:lnTo>
                  <a:pt x="2683" y="83"/>
                </a:lnTo>
                <a:cubicBezTo>
                  <a:pt x="2692" y="83"/>
                  <a:pt x="2700" y="90"/>
                  <a:pt x="2700" y="100"/>
                </a:cubicBezTo>
                <a:cubicBezTo>
                  <a:pt x="2700" y="109"/>
                  <a:pt x="2692" y="116"/>
                  <a:pt x="2683" y="116"/>
                </a:cubicBezTo>
                <a:lnTo>
                  <a:pt x="16" y="116"/>
                </a:lnTo>
                <a:cubicBezTo>
                  <a:pt x="7" y="116"/>
                  <a:pt x="0" y="109"/>
                  <a:pt x="0" y="100"/>
                </a:cubicBezTo>
                <a:cubicBezTo>
                  <a:pt x="0" y="90"/>
                  <a:pt x="7" y="83"/>
                  <a:pt x="16" y="83"/>
                </a:cubicBezTo>
                <a:close/>
                <a:moveTo>
                  <a:pt x="2650" y="0"/>
                </a:moveTo>
                <a:lnTo>
                  <a:pt x="2850" y="100"/>
                </a:lnTo>
                <a:lnTo>
                  <a:pt x="2650" y="200"/>
                </a:lnTo>
                <a:lnTo>
                  <a:pt x="2650" y="0"/>
                </a:lnTo>
                <a:close/>
              </a:path>
            </a:pathLst>
          </a:custGeom>
          <a:solidFill>
            <a:srgbClr val="000000"/>
          </a:solidFill>
          <a:ln w="0" cap="flat">
            <a:solidFill>
              <a:srgbClr val="000000"/>
            </a:solidFill>
            <a:prstDash val="solid"/>
            <a:bevel/>
            <a:headEnd/>
            <a:tailEnd/>
          </a:ln>
        </p:spPr>
        <p:txBody>
          <a:bodyPr vert="horz" wrap="square" lIns="91440" tIns="45720" rIns="91440" bIns="45720" numCol="1" anchor="t" anchorCtr="0" compatLnSpc="1">
            <a:prstTxWarp prst="textNoShape">
              <a:avLst/>
            </a:prstTxWarp>
          </a:bodyPr>
          <a:lstStyle/>
          <a:p>
            <a:endParaRPr lang="en-AU"/>
          </a:p>
        </p:txBody>
      </p:sp>
      <p:sp>
        <p:nvSpPr>
          <p:cNvPr id="64" name="Freeform 76"/>
          <p:cNvSpPr>
            <a:spLocks noEditPoints="1"/>
          </p:cNvSpPr>
          <p:nvPr/>
        </p:nvSpPr>
        <p:spPr bwMode="auto">
          <a:xfrm>
            <a:off x="1206500" y="5480050"/>
            <a:ext cx="628650" cy="90488"/>
          </a:xfrm>
          <a:custGeom>
            <a:avLst/>
            <a:gdLst>
              <a:gd name="T0" fmla="*/ 19 w 3230"/>
              <a:gd name="T1" fmla="*/ 1 h 469"/>
              <a:gd name="T2" fmla="*/ 3066 w 3230"/>
              <a:gd name="T3" fmla="*/ 357 h 469"/>
              <a:gd name="T4" fmla="*/ 3081 w 3230"/>
              <a:gd name="T5" fmla="*/ 375 h 469"/>
              <a:gd name="T6" fmla="*/ 3062 w 3230"/>
              <a:gd name="T7" fmla="*/ 390 h 469"/>
              <a:gd name="T8" fmla="*/ 15 w 3230"/>
              <a:gd name="T9" fmla="*/ 34 h 469"/>
              <a:gd name="T10" fmla="*/ 1 w 3230"/>
              <a:gd name="T11" fmla="*/ 16 h 469"/>
              <a:gd name="T12" fmla="*/ 19 w 3230"/>
              <a:gd name="T13" fmla="*/ 1 h 469"/>
              <a:gd name="T14" fmla="*/ 3043 w 3230"/>
              <a:gd name="T15" fmla="*/ 270 h 469"/>
              <a:gd name="T16" fmla="*/ 3230 w 3230"/>
              <a:gd name="T17" fmla="*/ 393 h 469"/>
              <a:gd name="T18" fmla="*/ 3020 w 3230"/>
              <a:gd name="T19" fmla="*/ 469 h 469"/>
              <a:gd name="T20" fmla="*/ 3043 w 3230"/>
              <a:gd name="T21" fmla="*/ 270 h 4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230" h="469">
                <a:moveTo>
                  <a:pt x="19" y="1"/>
                </a:moveTo>
                <a:lnTo>
                  <a:pt x="3066" y="357"/>
                </a:lnTo>
                <a:cubicBezTo>
                  <a:pt x="3075" y="358"/>
                  <a:pt x="3082" y="366"/>
                  <a:pt x="3081" y="375"/>
                </a:cubicBezTo>
                <a:cubicBezTo>
                  <a:pt x="3080" y="385"/>
                  <a:pt x="3071" y="391"/>
                  <a:pt x="3062" y="390"/>
                </a:cubicBezTo>
                <a:lnTo>
                  <a:pt x="15" y="34"/>
                </a:lnTo>
                <a:cubicBezTo>
                  <a:pt x="6" y="33"/>
                  <a:pt x="0" y="25"/>
                  <a:pt x="1" y="16"/>
                </a:cubicBezTo>
                <a:cubicBezTo>
                  <a:pt x="2" y="7"/>
                  <a:pt x="10" y="0"/>
                  <a:pt x="19" y="1"/>
                </a:cubicBezTo>
                <a:close/>
                <a:moveTo>
                  <a:pt x="3043" y="270"/>
                </a:moveTo>
                <a:lnTo>
                  <a:pt x="3230" y="393"/>
                </a:lnTo>
                <a:lnTo>
                  <a:pt x="3020" y="469"/>
                </a:lnTo>
                <a:lnTo>
                  <a:pt x="3043" y="270"/>
                </a:lnTo>
                <a:close/>
              </a:path>
            </a:pathLst>
          </a:custGeom>
          <a:solidFill>
            <a:srgbClr val="000000"/>
          </a:solidFill>
          <a:ln w="0" cap="flat">
            <a:solidFill>
              <a:srgbClr val="000000"/>
            </a:solidFill>
            <a:prstDash val="solid"/>
            <a:bevel/>
            <a:headEnd/>
            <a:tailEnd/>
          </a:ln>
        </p:spPr>
        <p:txBody>
          <a:bodyPr vert="horz" wrap="square" lIns="91440" tIns="45720" rIns="91440" bIns="45720" numCol="1" anchor="t" anchorCtr="0" compatLnSpc="1">
            <a:prstTxWarp prst="textNoShape">
              <a:avLst/>
            </a:prstTxWarp>
          </a:bodyPr>
          <a:lstStyle/>
          <a:p>
            <a:endParaRPr lang="en-AU"/>
          </a:p>
        </p:txBody>
      </p:sp>
      <p:sp>
        <p:nvSpPr>
          <p:cNvPr id="65" name="Freeform 77"/>
          <p:cNvSpPr>
            <a:spLocks noEditPoints="1"/>
          </p:cNvSpPr>
          <p:nvPr/>
        </p:nvSpPr>
        <p:spPr bwMode="auto">
          <a:xfrm>
            <a:off x="1135062" y="5662613"/>
            <a:ext cx="703263" cy="230188"/>
          </a:xfrm>
          <a:custGeom>
            <a:avLst/>
            <a:gdLst>
              <a:gd name="T0" fmla="*/ 3597 w 3610"/>
              <a:gd name="T1" fmla="*/ 34 h 1187"/>
              <a:gd name="T2" fmla="*/ 164 w 3610"/>
              <a:gd name="T3" fmla="*/ 1118 h 1187"/>
              <a:gd name="T4" fmla="*/ 143 w 3610"/>
              <a:gd name="T5" fmla="*/ 1107 h 1187"/>
              <a:gd name="T6" fmla="*/ 154 w 3610"/>
              <a:gd name="T7" fmla="*/ 1086 h 1187"/>
              <a:gd name="T8" fmla="*/ 3587 w 3610"/>
              <a:gd name="T9" fmla="*/ 3 h 1187"/>
              <a:gd name="T10" fmla="*/ 3608 w 3610"/>
              <a:gd name="T11" fmla="*/ 13 h 1187"/>
              <a:gd name="T12" fmla="*/ 3597 w 3610"/>
              <a:gd name="T13" fmla="*/ 34 h 1187"/>
              <a:gd name="T14" fmla="*/ 221 w 3610"/>
              <a:gd name="T15" fmla="*/ 1187 h 1187"/>
              <a:gd name="T16" fmla="*/ 0 w 3610"/>
              <a:gd name="T17" fmla="*/ 1152 h 1187"/>
              <a:gd name="T18" fmla="*/ 161 w 3610"/>
              <a:gd name="T19" fmla="*/ 996 h 1187"/>
              <a:gd name="T20" fmla="*/ 221 w 3610"/>
              <a:gd name="T21" fmla="*/ 1187 h 11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610" h="1187">
                <a:moveTo>
                  <a:pt x="3597" y="34"/>
                </a:moveTo>
                <a:lnTo>
                  <a:pt x="164" y="1118"/>
                </a:lnTo>
                <a:cubicBezTo>
                  <a:pt x="155" y="1120"/>
                  <a:pt x="146" y="1115"/>
                  <a:pt x="143" y="1107"/>
                </a:cubicBezTo>
                <a:cubicBezTo>
                  <a:pt x="140" y="1098"/>
                  <a:pt x="145" y="1089"/>
                  <a:pt x="154" y="1086"/>
                </a:cubicBezTo>
                <a:lnTo>
                  <a:pt x="3587" y="3"/>
                </a:lnTo>
                <a:cubicBezTo>
                  <a:pt x="3596" y="0"/>
                  <a:pt x="3605" y="5"/>
                  <a:pt x="3608" y="13"/>
                </a:cubicBezTo>
                <a:cubicBezTo>
                  <a:pt x="3610" y="22"/>
                  <a:pt x="3606" y="32"/>
                  <a:pt x="3597" y="34"/>
                </a:cubicBezTo>
                <a:close/>
                <a:moveTo>
                  <a:pt x="221" y="1187"/>
                </a:moveTo>
                <a:lnTo>
                  <a:pt x="0" y="1152"/>
                </a:lnTo>
                <a:lnTo>
                  <a:pt x="161" y="996"/>
                </a:lnTo>
                <a:lnTo>
                  <a:pt x="221" y="1187"/>
                </a:lnTo>
                <a:close/>
              </a:path>
            </a:pathLst>
          </a:custGeom>
          <a:solidFill>
            <a:srgbClr val="000000"/>
          </a:solidFill>
          <a:ln w="0" cap="flat">
            <a:solidFill>
              <a:srgbClr val="000000"/>
            </a:solidFill>
            <a:prstDash val="solid"/>
            <a:bevel/>
            <a:headEnd/>
            <a:tailEnd/>
          </a:ln>
        </p:spPr>
        <p:txBody>
          <a:bodyPr vert="horz" wrap="square" lIns="91440" tIns="45720" rIns="91440" bIns="45720" numCol="1" anchor="t" anchorCtr="0" compatLnSpc="1">
            <a:prstTxWarp prst="textNoShape">
              <a:avLst/>
            </a:prstTxWarp>
          </a:bodyPr>
          <a:lstStyle/>
          <a:p>
            <a:endParaRPr lang="en-AU"/>
          </a:p>
        </p:txBody>
      </p:sp>
      <p:grpSp>
        <p:nvGrpSpPr>
          <p:cNvPr id="66" name="Group 80"/>
          <p:cNvGrpSpPr>
            <a:grpSpLocks/>
          </p:cNvGrpSpPr>
          <p:nvPr/>
        </p:nvGrpSpPr>
        <p:grpSpPr bwMode="auto">
          <a:xfrm>
            <a:off x="1908175" y="3570288"/>
            <a:ext cx="1216025" cy="735013"/>
            <a:chOff x="1433" y="2249"/>
            <a:chExt cx="766" cy="463"/>
          </a:xfrm>
        </p:grpSpPr>
        <p:sp>
          <p:nvSpPr>
            <p:cNvPr id="97" name="Oval 78"/>
            <p:cNvSpPr>
              <a:spLocks noChangeArrowheads="1"/>
            </p:cNvSpPr>
            <p:nvPr/>
          </p:nvSpPr>
          <p:spPr bwMode="auto">
            <a:xfrm>
              <a:off x="1434" y="2249"/>
              <a:ext cx="765" cy="463"/>
            </a:xfrm>
            <a:prstGeom prst="ellipse">
              <a:avLst/>
            </a:pr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AU"/>
            </a:p>
          </p:txBody>
        </p:sp>
        <p:sp>
          <p:nvSpPr>
            <p:cNvPr id="98" name="Oval 79"/>
            <p:cNvSpPr>
              <a:spLocks noChangeArrowheads="1"/>
            </p:cNvSpPr>
            <p:nvPr/>
          </p:nvSpPr>
          <p:spPr bwMode="auto">
            <a:xfrm>
              <a:off x="1433" y="2249"/>
              <a:ext cx="766" cy="463"/>
            </a:xfrm>
            <a:prstGeom prst="ellipse">
              <a:avLst/>
            </a:prstGeom>
            <a:noFill/>
            <a:ln w="4763"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AU"/>
            </a:p>
          </p:txBody>
        </p:sp>
      </p:grpSp>
      <p:grpSp>
        <p:nvGrpSpPr>
          <p:cNvPr id="67" name="Group 83"/>
          <p:cNvGrpSpPr>
            <a:grpSpLocks/>
          </p:cNvGrpSpPr>
          <p:nvPr/>
        </p:nvGrpSpPr>
        <p:grpSpPr bwMode="auto">
          <a:xfrm>
            <a:off x="1798637" y="3422650"/>
            <a:ext cx="1214438" cy="736600"/>
            <a:chOff x="1364" y="2156"/>
            <a:chExt cx="765" cy="464"/>
          </a:xfrm>
        </p:grpSpPr>
        <p:sp>
          <p:nvSpPr>
            <p:cNvPr id="95" name="Oval 81"/>
            <p:cNvSpPr>
              <a:spLocks noChangeArrowheads="1"/>
            </p:cNvSpPr>
            <p:nvPr/>
          </p:nvSpPr>
          <p:spPr bwMode="auto">
            <a:xfrm>
              <a:off x="1364" y="2156"/>
              <a:ext cx="765" cy="464"/>
            </a:xfrm>
            <a:prstGeom prst="ellipse">
              <a:avLst/>
            </a:pr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AU"/>
            </a:p>
          </p:txBody>
        </p:sp>
        <p:sp>
          <p:nvSpPr>
            <p:cNvPr id="96" name="Oval 82"/>
            <p:cNvSpPr>
              <a:spLocks noChangeArrowheads="1"/>
            </p:cNvSpPr>
            <p:nvPr/>
          </p:nvSpPr>
          <p:spPr bwMode="auto">
            <a:xfrm>
              <a:off x="1364" y="2156"/>
              <a:ext cx="765" cy="464"/>
            </a:xfrm>
            <a:prstGeom prst="ellipse">
              <a:avLst/>
            </a:prstGeom>
            <a:noFill/>
            <a:ln w="4763"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AU"/>
            </a:p>
          </p:txBody>
        </p:sp>
      </p:grpSp>
      <p:grpSp>
        <p:nvGrpSpPr>
          <p:cNvPr id="68" name="Group 86"/>
          <p:cNvGrpSpPr>
            <a:grpSpLocks/>
          </p:cNvGrpSpPr>
          <p:nvPr/>
        </p:nvGrpSpPr>
        <p:grpSpPr bwMode="auto">
          <a:xfrm>
            <a:off x="1687512" y="3276600"/>
            <a:ext cx="1216025" cy="735013"/>
            <a:chOff x="1294" y="2064"/>
            <a:chExt cx="766" cy="463"/>
          </a:xfrm>
        </p:grpSpPr>
        <p:sp>
          <p:nvSpPr>
            <p:cNvPr id="93" name="Oval 84"/>
            <p:cNvSpPr>
              <a:spLocks noChangeArrowheads="1"/>
            </p:cNvSpPr>
            <p:nvPr/>
          </p:nvSpPr>
          <p:spPr bwMode="auto">
            <a:xfrm>
              <a:off x="1294" y="2064"/>
              <a:ext cx="766" cy="463"/>
            </a:xfrm>
            <a:prstGeom prst="ellipse">
              <a:avLst/>
            </a:pr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AU"/>
            </a:p>
          </p:txBody>
        </p:sp>
        <p:sp>
          <p:nvSpPr>
            <p:cNvPr id="94" name="Oval 85"/>
            <p:cNvSpPr>
              <a:spLocks noChangeArrowheads="1"/>
            </p:cNvSpPr>
            <p:nvPr/>
          </p:nvSpPr>
          <p:spPr bwMode="auto">
            <a:xfrm>
              <a:off x="1294" y="2064"/>
              <a:ext cx="766" cy="463"/>
            </a:xfrm>
            <a:prstGeom prst="ellipse">
              <a:avLst/>
            </a:prstGeom>
            <a:noFill/>
            <a:ln w="4763"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AU"/>
            </a:p>
          </p:txBody>
        </p:sp>
      </p:grpSp>
      <p:sp>
        <p:nvSpPr>
          <p:cNvPr id="69" name="Rectangle 87"/>
          <p:cNvSpPr>
            <a:spLocks noChangeArrowheads="1"/>
          </p:cNvSpPr>
          <p:nvPr/>
        </p:nvSpPr>
        <p:spPr bwMode="auto">
          <a:xfrm>
            <a:off x="1892300" y="3376613"/>
            <a:ext cx="254000" cy="10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500" b="0" i="0" u="none" strike="noStrike" cap="none" normalizeH="0" baseline="0" smtClean="0">
                <a:ln>
                  <a:noFill/>
                </a:ln>
                <a:solidFill>
                  <a:srgbClr val="000000"/>
                </a:solidFill>
                <a:effectLst/>
                <a:latin typeface="Arial" pitchFamily="34" charset="0"/>
                <a:cs typeface="Arial" pitchFamily="34" charset="0"/>
              </a:rPr>
              <a:t>Step 4</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70" name="Rectangle 88"/>
          <p:cNvSpPr>
            <a:spLocks noChangeArrowheads="1"/>
          </p:cNvSpPr>
          <p:nvPr/>
        </p:nvSpPr>
        <p:spPr bwMode="auto">
          <a:xfrm>
            <a:off x="1892300" y="3454400"/>
            <a:ext cx="1038225" cy="10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500" b="0" i="0" u="none" strike="noStrike" cap="none" normalizeH="0" baseline="0" smtClean="0">
                <a:ln>
                  <a:noFill/>
                </a:ln>
                <a:solidFill>
                  <a:srgbClr val="000000"/>
                </a:solidFill>
                <a:effectLst/>
                <a:latin typeface="Arial" pitchFamily="34" charset="0"/>
                <a:cs typeface="Arial" pitchFamily="34" charset="0"/>
              </a:rPr>
              <a:t>Evaluation of candidate radio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71" name="Rectangle 89"/>
          <p:cNvSpPr>
            <a:spLocks noChangeArrowheads="1"/>
          </p:cNvSpPr>
          <p:nvPr/>
        </p:nvSpPr>
        <p:spPr bwMode="auto">
          <a:xfrm>
            <a:off x="1892300" y="3532188"/>
            <a:ext cx="895350" cy="10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500" b="0" i="0" u="none" strike="noStrike" cap="none" normalizeH="0" baseline="0" smtClean="0">
                <a:ln>
                  <a:noFill/>
                </a:ln>
                <a:solidFill>
                  <a:srgbClr val="000000"/>
                </a:solidFill>
                <a:effectLst/>
                <a:latin typeface="Arial" pitchFamily="34" charset="0"/>
                <a:cs typeface="Arial" pitchFamily="34" charset="0"/>
              </a:rPr>
              <a:t>interface technologies by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72" name="Rectangle 90"/>
          <p:cNvSpPr>
            <a:spLocks noChangeArrowheads="1"/>
          </p:cNvSpPr>
          <p:nvPr/>
        </p:nvSpPr>
        <p:spPr bwMode="auto">
          <a:xfrm>
            <a:off x="1892300" y="3609975"/>
            <a:ext cx="1122363" cy="10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500" b="0" i="0" u="none" strike="noStrike" cap="none" normalizeH="0" baseline="0" smtClean="0">
                <a:ln>
                  <a:noFill/>
                </a:ln>
                <a:solidFill>
                  <a:srgbClr val="000000"/>
                </a:solidFill>
                <a:effectLst/>
                <a:latin typeface="Arial" pitchFamily="34" charset="0"/>
                <a:cs typeface="Arial" pitchFamily="34" charset="0"/>
              </a:rPr>
              <a:t>independent evaluation groups,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73" name="Rectangle 91"/>
          <p:cNvSpPr>
            <a:spLocks noChangeArrowheads="1"/>
          </p:cNvSpPr>
          <p:nvPr/>
        </p:nvSpPr>
        <p:spPr bwMode="auto">
          <a:xfrm>
            <a:off x="1892300" y="3687763"/>
            <a:ext cx="1012825" cy="10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500" b="0" i="0" u="none" strike="noStrike" cap="none" normalizeH="0" baseline="0" smtClean="0">
                <a:ln>
                  <a:noFill/>
                </a:ln>
                <a:solidFill>
                  <a:srgbClr val="000000"/>
                </a:solidFill>
                <a:effectLst/>
                <a:latin typeface="Arial" pitchFamily="34" charset="0"/>
                <a:cs typeface="Arial" pitchFamily="34" charset="0"/>
              </a:rPr>
              <a:t>grouping of the technologies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74" name="Rectangle 92"/>
          <p:cNvSpPr>
            <a:spLocks noChangeArrowheads="1"/>
          </p:cNvSpPr>
          <p:nvPr/>
        </p:nvSpPr>
        <p:spPr bwMode="auto">
          <a:xfrm>
            <a:off x="1892300" y="3765550"/>
            <a:ext cx="963613" cy="10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500" b="0" i="0" u="none" strike="noStrike" cap="none" normalizeH="0" baseline="0" smtClean="0">
                <a:ln>
                  <a:noFill/>
                </a:ln>
                <a:solidFill>
                  <a:srgbClr val="000000"/>
                </a:solidFill>
                <a:effectLst/>
                <a:latin typeface="Arial" pitchFamily="34" charset="0"/>
                <a:cs typeface="Arial" pitchFamily="34" charset="0"/>
              </a:rPr>
              <a:t>through consensus building</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82" name="Rectangle 100"/>
          <p:cNvSpPr>
            <a:spLocks noChangeArrowheads="1"/>
          </p:cNvSpPr>
          <p:nvPr/>
        </p:nvSpPr>
        <p:spPr bwMode="auto">
          <a:xfrm>
            <a:off x="409575" y="2762250"/>
            <a:ext cx="254000" cy="10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500" b="0" i="0" u="none" strike="noStrike" cap="none" normalizeH="0" baseline="0" smtClean="0">
                <a:ln>
                  <a:noFill/>
                </a:ln>
                <a:solidFill>
                  <a:srgbClr val="000000"/>
                </a:solidFill>
                <a:effectLst/>
                <a:latin typeface="Arial" pitchFamily="34" charset="0"/>
                <a:cs typeface="Arial" pitchFamily="34" charset="0"/>
              </a:rPr>
              <a:t>Step 3</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83" name="Rectangle 101"/>
          <p:cNvSpPr>
            <a:spLocks noChangeArrowheads="1"/>
          </p:cNvSpPr>
          <p:nvPr/>
        </p:nvSpPr>
        <p:spPr bwMode="auto">
          <a:xfrm>
            <a:off x="409575" y="2840038"/>
            <a:ext cx="1023938" cy="10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500" b="0" i="0" u="none" strike="noStrike" cap="none" normalizeH="0" baseline="0" smtClean="0">
                <a:ln>
                  <a:noFill/>
                </a:ln>
                <a:solidFill>
                  <a:srgbClr val="000000"/>
                </a:solidFill>
                <a:effectLst/>
                <a:latin typeface="Arial" pitchFamily="34" charset="0"/>
                <a:cs typeface="Arial" pitchFamily="34" charset="0"/>
              </a:rPr>
              <a:t>Submission/Reception of the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84" name="Rectangle 102"/>
          <p:cNvSpPr>
            <a:spLocks noChangeArrowheads="1"/>
          </p:cNvSpPr>
          <p:nvPr/>
        </p:nvSpPr>
        <p:spPr bwMode="auto">
          <a:xfrm>
            <a:off x="409575" y="2917825"/>
            <a:ext cx="1014413" cy="10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500" b="0" i="0" u="none" strike="noStrike" cap="none" normalizeH="0" baseline="0" smtClean="0">
                <a:ln>
                  <a:noFill/>
                </a:ln>
                <a:solidFill>
                  <a:srgbClr val="000000"/>
                </a:solidFill>
                <a:effectLst/>
                <a:latin typeface="Arial" pitchFamily="34" charset="0"/>
                <a:cs typeface="Arial" pitchFamily="34" charset="0"/>
              </a:rPr>
              <a:t>RIT and SRIT proposals and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85" name="Rectangle 103"/>
          <p:cNvSpPr>
            <a:spLocks noChangeArrowheads="1"/>
          </p:cNvSpPr>
          <p:nvPr/>
        </p:nvSpPr>
        <p:spPr bwMode="auto">
          <a:xfrm>
            <a:off x="409575" y="2995613"/>
            <a:ext cx="981075" cy="10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500" b="0" i="0" u="none" strike="noStrike" cap="none" normalizeH="0" baseline="0" smtClean="0">
                <a:ln>
                  <a:noFill/>
                </a:ln>
                <a:solidFill>
                  <a:srgbClr val="000000"/>
                </a:solidFill>
                <a:effectLst/>
                <a:latin typeface="Arial" pitchFamily="34" charset="0"/>
                <a:cs typeface="Arial" pitchFamily="34" charset="0"/>
              </a:rPr>
              <a:t>acknowledgement of receipt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86" name="Freeform 104"/>
          <p:cNvSpPr>
            <a:spLocks noEditPoints="1"/>
          </p:cNvSpPr>
          <p:nvPr/>
        </p:nvSpPr>
        <p:spPr bwMode="auto">
          <a:xfrm>
            <a:off x="1246187" y="2428875"/>
            <a:ext cx="592138" cy="369888"/>
          </a:xfrm>
          <a:custGeom>
            <a:avLst/>
            <a:gdLst>
              <a:gd name="T0" fmla="*/ 6068 w 6088"/>
              <a:gd name="T1" fmla="*/ 66 h 3813"/>
              <a:gd name="T2" fmla="*/ 301 w 6088"/>
              <a:gd name="T3" fmla="*/ 3665 h 3813"/>
              <a:gd name="T4" fmla="*/ 255 w 6088"/>
              <a:gd name="T5" fmla="*/ 3654 h 3813"/>
              <a:gd name="T6" fmla="*/ 265 w 6088"/>
              <a:gd name="T7" fmla="*/ 3608 h 3813"/>
              <a:gd name="T8" fmla="*/ 6032 w 6088"/>
              <a:gd name="T9" fmla="*/ 10 h 3813"/>
              <a:gd name="T10" fmla="*/ 6078 w 6088"/>
              <a:gd name="T11" fmla="*/ 20 h 3813"/>
              <a:gd name="T12" fmla="*/ 6068 w 6088"/>
              <a:gd name="T13" fmla="*/ 66 h 3813"/>
              <a:gd name="T14" fmla="*/ 445 w 6088"/>
              <a:gd name="T15" fmla="*/ 3771 h 3813"/>
              <a:gd name="T16" fmla="*/ 0 w 6088"/>
              <a:gd name="T17" fmla="*/ 3813 h 3813"/>
              <a:gd name="T18" fmla="*/ 234 w 6088"/>
              <a:gd name="T19" fmla="*/ 3432 h 3813"/>
              <a:gd name="T20" fmla="*/ 445 w 6088"/>
              <a:gd name="T21" fmla="*/ 3771 h 38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6088" h="3813">
                <a:moveTo>
                  <a:pt x="6068" y="66"/>
                </a:moveTo>
                <a:lnTo>
                  <a:pt x="301" y="3665"/>
                </a:lnTo>
                <a:cubicBezTo>
                  <a:pt x="285" y="3675"/>
                  <a:pt x="264" y="3670"/>
                  <a:pt x="255" y="3654"/>
                </a:cubicBezTo>
                <a:cubicBezTo>
                  <a:pt x="245" y="3639"/>
                  <a:pt x="250" y="3618"/>
                  <a:pt x="265" y="3608"/>
                </a:cubicBezTo>
                <a:lnTo>
                  <a:pt x="6032" y="10"/>
                </a:lnTo>
                <a:cubicBezTo>
                  <a:pt x="6048" y="0"/>
                  <a:pt x="6069" y="5"/>
                  <a:pt x="6078" y="20"/>
                </a:cubicBezTo>
                <a:cubicBezTo>
                  <a:pt x="6088" y="36"/>
                  <a:pt x="6083" y="57"/>
                  <a:pt x="6068" y="66"/>
                </a:cubicBezTo>
                <a:close/>
                <a:moveTo>
                  <a:pt x="445" y="3771"/>
                </a:moveTo>
                <a:lnTo>
                  <a:pt x="0" y="3813"/>
                </a:lnTo>
                <a:lnTo>
                  <a:pt x="234" y="3432"/>
                </a:lnTo>
                <a:lnTo>
                  <a:pt x="445" y="3771"/>
                </a:lnTo>
                <a:close/>
              </a:path>
            </a:pathLst>
          </a:custGeom>
          <a:solidFill>
            <a:srgbClr val="000000"/>
          </a:solidFill>
          <a:ln w="0" cap="flat">
            <a:solidFill>
              <a:srgbClr val="000000"/>
            </a:solidFill>
            <a:prstDash val="solid"/>
            <a:bevel/>
            <a:headEnd/>
            <a:tailEnd/>
          </a:ln>
        </p:spPr>
        <p:txBody>
          <a:bodyPr vert="horz" wrap="square" lIns="91440" tIns="45720" rIns="91440" bIns="45720" numCol="1" anchor="t" anchorCtr="0" compatLnSpc="1">
            <a:prstTxWarp prst="textNoShape">
              <a:avLst/>
            </a:prstTxWarp>
          </a:bodyPr>
          <a:lstStyle/>
          <a:p>
            <a:endParaRPr lang="en-AU"/>
          </a:p>
        </p:txBody>
      </p:sp>
      <p:sp>
        <p:nvSpPr>
          <p:cNvPr id="87" name="Freeform 105"/>
          <p:cNvSpPr>
            <a:spLocks noEditPoints="1"/>
          </p:cNvSpPr>
          <p:nvPr/>
        </p:nvSpPr>
        <p:spPr bwMode="auto">
          <a:xfrm>
            <a:off x="1279525" y="3016250"/>
            <a:ext cx="481013" cy="444500"/>
          </a:xfrm>
          <a:custGeom>
            <a:avLst/>
            <a:gdLst>
              <a:gd name="T0" fmla="*/ 60 w 4946"/>
              <a:gd name="T1" fmla="*/ 13 h 4570"/>
              <a:gd name="T2" fmla="*/ 4724 w 4946"/>
              <a:gd name="T3" fmla="*/ 4320 h 4570"/>
              <a:gd name="T4" fmla="*/ 4725 w 4946"/>
              <a:gd name="T5" fmla="*/ 4367 h 4570"/>
              <a:gd name="T6" fmla="*/ 4678 w 4946"/>
              <a:gd name="T7" fmla="*/ 4369 h 4570"/>
              <a:gd name="T8" fmla="*/ 15 w 4946"/>
              <a:gd name="T9" fmla="*/ 62 h 4570"/>
              <a:gd name="T10" fmla="*/ 13 w 4946"/>
              <a:gd name="T11" fmla="*/ 15 h 4570"/>
              <a:gd name="T12" fmla="*/ 60 w 4946"/>
              <a:gd name="T13" fmla="*/ 13 h 4570"/>
              <a:gd name="T14" fmla="*/ 4788 w 4946"/>
              <a:gd name="T15" fmla="*/ 4152 h 4570"/>
              <a:gd name="T16" fmla="*/ 4946 w 4946"/>
              <a:gd name="T17" fmla="*/ 4570 h 4570"/>
              <a:gd name="T18" fmla="*/ 4516 w 4946"/>
              <a:gd name="T19" fmla="*/ 4446 h 4570"/>
              <a:gd name="T20" fmla="*/ 4788 w 4946"/>
              <a:gd name="T21" fmla="*/ 4152 h 45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946" h="4570">
                <a:moveTo>
                  <a:pt x="60" y="13"/>
                </a:moveTo>
                <a:lnTo>
                  <a:pt x="4724" y="4320"/>
                </a:lnTo>
                <a:cubicBezTo>
                  <a:pt x="4737" y="4332"/>
                  <a:pt x="4738" y="4353"/>
                  <a:pt x="4725" y="4367"/>
                </a:cubicBezTo>
                <a:cubicBezTo>
                  <a:pt x="4713" y="4380"/>
                  <a:pt x="4692" y="4381"/>
                  <a:pt x="4678" y="4369"/>
                </a:cubicBezTo>
                <a:lnTo>
                  <a:pt x="15" y="62"/>
                </a:lnTo>
                <a:cubicBezTo>
                  <a:pt x="1" y="49"/>
                  <a:pt x="0" y="28"/>
                  <a:pt x="13" y="15"/>
                </a:cubicBezTo>
                <a:cubicBezTo>
                  <a:pt x="25" y="1"/>
                  <a:pt x="47" y="0"/>
                  <a:pt x="60" y="13"/>
                </a:cubicBezTo>
                <a:close/>
                <a:moveTo>
                  <a:pt x="4788" y="4152"/>
                </a:moveTo>
                <a:lnTo>
                  <a:pt x="4946" y="4570"/>
                </a:lnTo>
                <a:lnTo>
                  <a:pt x="4516" y="4446"/>
                </a:lnTo>
                <a:lnTo>
                  <a:pt x="4788" y="4152"/>
                </a:lnTo>
                <a:close/>
              </a:path>
            </a:pathLst>
          </a:custGeom>
          <a:solidFill>
            <a:srgbClr val="000000"/>
          </a:solidFill>
          <a:ln w="0" cap="flat">
            <a:solidFill>
              <a:srgbClr val="000000"/>
            </a:solidFill>
            <a:prstDash val="solid"/>
            <a:bevel/>
            <a:headEnd/>
            <a:tailEnd/>
          </a:ln>
        </p:spPr>
        <p:txBody>
          <a:bodyPr vert="horz" wrap="square" lIns="91440" tIns="45720" rIns="91440" bIns="45720" numCol="1" anchor="t" anchorCtr="0" compatLnSpc="1">
            <a:prstTxWarp prst="textNoShape">
              <a:avLst/>
            </a:prstTxWarp>
          </a:bodyPr>
          <a:lstStyle/>
          <a:p>
            <a:endParaRPr lang="en-AU"/>
          </a:p>
        </p:txBody>
      </p:sp>
      <p:sp>
        <p:nvSpPr>
          <p:cNvPr id="116" name="Rectangle 115"/>
          <p:cNvSpPr/>
          <p:nvPr/>
        </p:nvSpPr>
        <p:spPr bwMode="auto">
          <a:xfrm>
            <a:off x="215900" y="1752600"/>
            <a:ext cx="1290638" cy="2286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r" defTabSz="914400" rtl="0" eaLnBrk="0" fontAlgn="base" latinLnBrk="0" hangingPunct="0">
              <a:lnSpc>
                <a:spcPct val="100000"/>
              </a:lnSpc>
              <a:spcBef>
                <a:spcPct val="0"/>
              </a:spcBef>
              <a:spcAft>
                <a:spcPct val="0"/>
              </a:spcAft>
              <a:buClrTx/>
              <a:buSzTx/>
              <a:buFontTx/>
              <a:buNone/>
              <a:tabLst/>
            </a:pPr>
            <a:r>
              <a:rPr kumimoji="0" lang="en-AU" sz="1400" b="1" i="0" u="none" strike="noStrike" cap="none" normalizeH="0" baseline="0" dirty="0" smtClean="0">
                <a:ln>
                  <a:noFill/>
                </a:ln>
                <a:solidFill>
                  <a:schemeClr val="tx1"/>
                </a:solidFill>
                <a:effectLst/>
                <a:latin typeface="+mj-lt"/>
              </a:rPr>
              <a:t>Inside ITU-R</a:t>
            </a:r>
          </a:p>
        </p:txBody>
      </p:sp>
      <p:sp>
        <p:nvSpPr>
          <p:cNvPr id="117" name="Rectangle 116"/>
          <p:cNvSpPr/>
          <p:nvPr/>
        </p:nvSpPr>
        <p:spPr bwMode="auto">
          <a:xfrm>
            <a:off x="1491568" y="1752600"/>
            <a:ext cx="1480231" cy="2286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AU" sz="1400" b="1" i="0" u="none" strike="noStrike" cap="none" normalizeH="0" baseline="0" dirty="0" smtClean="0">
                <a:ln>
                  <a:noFill/>
                </a:ln>
                <a:solidFill>
                  <a:schemeClr val="tx1"/>
                </a:solidFill>
                <a:effectLst/>
                <a:latin typeface="+mj-lt"/>
              </a:rPr>
              <a:t>Outside ITU-R</a:t>
            </a:r>
          </a:p>
        </p:txBody>
      </p:sp>
      <p:sp>
        <p:nvSpPr>
          <p:cNvPr id="6" name="Rectangle 5"/>
          <p:cNvSpPr/>
          <p:nvPr/>
        </p:nvSpPr>
        <p:spPr bwMode="auto">
          <a:xfrm rot="16200000">
            <a:off x="-953748" y="5279231"/>
            <a:ext cx="2057400" cy="185737"/>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AU" sz="1000" b="0" i="0" u="none" strike="noStrike" cap="none" normalizeH="0" baseline="0" dirty="0" smtClean="0">
                <a:ln>
                  <a:noFill/>
                </a:ln>
                <a:solidFill>
                  <a:schemeClr val="tx1"/>
                </a:solidFill>
                <a:effectLst/>
                <a:latin typeface="+mj-lt"/>
              </a:rPr>
              <a:t>Source: IMT-Advanced A2-02</a:t>
            </a:r>
          </a:p>
        </p:txBody>
      </p:sp>
    </p:spTree>
    <p:extLst>
      <p:ext uri="{BB962C8B-B14F-4D97-AF65-F5344CB8AC3E}">
        <p14:creationId xmlns:p14="http://schemas.microsoft.com/office/powerpoint/2010/main" val="141970663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229600" cy="1066800"/>
          </a:xfrm>
        </p:spPr>
        <p:txBody>
          <a:bodyPr/>
          <a:lstStyle/>
          <a:p>
            <a:r>
              <a:rPr lang="en-AU" dirty="0" smtClean="0"/>
              <a:t>However, IMT-2020 will be a little different from IMT-Advanced because of the wider diversity of use cases</a:t>
            </a:r>
            <a:endParaRPr lang="en-AU" dirty="0"/>
          </a:p>
        </p:txBody>
      </p:sp>
      <p:sp>
        <p:nvSpPr>
          <p:cNvPr id="3" name="Content Placeholder 2"/>
          <p:cNvSpPr>
            <a:spLocks noGrp="1"/>
          </p:cNvSpPr>
          <p:nvPr>
            <p:ph idx="1"/>
          </p:nvPr>
        </p:nvSpPr>
        <p:spPr/>
        <p:txBody>
          <a:bodyPr/>
          <a:lstStyle/>
          <a:p>
            <a:pPr lvl="1"/>
            <a:r>
              <a:rPr lang="en-US" dirty="0" smtClean="0"/>
              <a:t>IMT-2020 is considering a</a:t>
            </a:r>
            <a:br>
              <a:rPr lang="en-US" dirty="0" smtClean="0"/>
            </a:br>
            <a:r>
              <a:rPr lang="en-US" dirty="0" smtClean="0"/>
              <a:t>much more diverse set of</a:t>
            </a:r>
            <a:br>
              <a:rPr lang="en-US" dirty="0" smtClean="0"/>
            </a:br>
            <a:r>
              <a:rPr lang="en-US" dirty="0" smtClean="0"/>
              <a:t>use cases compared to</a:t>
            </a:r>
            <a:br>
              <a:rPr lang="en-US" dirty="0" smtClean="0"/>
            </a:br>
            <a:r>
              <a:rPr lang="en-US" dirty="0" smtClean="0"/>
              <a:t>IMT-Advanced</a:t>
            </a:r>
          </a:p>
          <a:p>
            <a:pPr lvl="2"/>
            <a:r>
              <a:rPr lang="en-US" dirty="0" smtClean="0"/>
              <a:t>Enhanced mobile broadband</a:t>
            </a:r>
          </a:p>
          <a:p>
            <a:pPr lvl="2"/>
            <a:r>
              <a:rPr lang="en-US" dirty="0" smtClean="0"/>
              <a:t>Massive machine type</a:t>
            </a:r>
            <a:br>
              <a:rPr lang="en-US" dirty="0" smtClean="0"/>
            </a:br>
            <a:r>
              <a:rPr lang="en-US" dirty="0" smtClean="0"/>
              <a:t>communications (IoT)</a:t>
            </a:r>
          </a:p>
          <a:p>
            <a:pPr lvl="2"/>
            <a:r>
              <a:rPr lang="en-US" dirty="0" smtClean="0"/>
              <a:t>Ultra-reliable and low latency</a:t>
            </a:r>
            <a:br>
              <a:rPr lang="en-US" dirty="0" smtClean="0"/>
            </a:br>
            <a:r>
              <a:rPr lang="en-US" dirty="0" smtClean="0"/>
              <a:t>communications (mission</a:t>
            </a:r>
            <a:br>
              <a:rPr lang="en-US" dirty="0" smtClean="0"/>
            </a:br>
            <a:r>
              <a:rPr lang="en-US" dirty="0" smtClean="0"/>
              <a:t>critical)</a:t>
            </a:r>
          </a:p>
          <a:p>
            <a:pPr lvl="2"/>
            <a:r>
              <a:rPr lang="en-US" dirty="0" smtClean="0"/>
              <a:t>…</a:t>
            </a:r>
          </a:p>
          <a:p>
            <a:pPr lvl="1"/>
            <a:r>
              <a:rPr lang="en-US" dirty="0" smtClean="0"/>
              <a:t>The diversity of use case will potentially lead to different</a:t>
            </a:r>
            <a:br>
              <a:rPr lang="en-US" dirty="0" smtClean="0"/>
            </a:br>
            <a:r>
              <a:rPr lang="en-US" dirty="0" smtClean="0"/>
              <a:t>and separate sets of requirements</a:t>
            </a:r>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18</a:t>
            </a:fld>
            <a:endParaRPr lang="en-US"/>
          </a:p>
        </p:txBody>
      </p:sp>
      <p:pic>
        <p:nvPicPr>
          <p:cNvPr id="10" name="Picture 9" descr="cid:image002.jpg@01D0D00E.AAC7E150"/>
          <p:cNvPicPr>
            <a:picLocks noChangeAspect="1"/>
          </p:cNvPicPr>
          <p:nvPr/>
        </p:nvPicPr>
        <p:blipFill rotWithShape="1">
          <a:blip r:embed="rId2" r:link="rId3" cstate="print">
            <a:extLst>
              <a:ext uri="{28A0092B-C50C-407E-A947-70E740481C1C}">
                <a14:useLocalDpi xmlns:a14="http://schemas.microsoft.com/office/drawing/2010/main" val="0"/>
              </a:ext>
            </a:extLst>
          </a:blip>
          <a:srcRect/>
          <a:stretch/>
        </p:blipFill>
        <p:spPr bwMode="auto">
          <a:xfrm>
            <a:off x="4114800" y="2133600"/>
            <a:ext cx="4419600" cy="2575144"/>
          </a:xfrm>
          <a:prstGeom prst="rect">
            <a:avLst/>
          </a:prstGeom>
          <a:noFill/>
          <a:ln>
            <a:noFill/>
          </a:ln>
        </p:spPr>
      </p:pic>
    </p:spTree>
    <p:extLst>
      <p:ext uri="{BB962C8B-B14F-4D97-AF65-F5344CB8AC3E}">
        <p14:creationId xmlns:p14="http://schemas.microsoft.com/office/powerpoint/2010/main" val="397140385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001000" cy="1066800"/>
          </a:xfrm>
        </p:spPr>
        <p:txBody>
          <a:bodyPr/>
          <a:lstStyle/>
          <a:p>
            <a:r>
              <a:rPr lang="en-AU" dirty="0" smtClean="0"/>
              <a:t>In the short term, IEEE 802 need to focus on IMT-2020 activities planned until end of 2017</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19</a:t>
            </a:fld>
            <a:endParaRPr lang="en-US"/>
          </a:p>
        </p:txBody>
      </p:sp>
      <p:pic>
        <p:nvPicPr>
          <p:cNvPr id="6" name="Picture 5"/>
          <p:cNvPicPr>
            <a:picLocks noChangeAspect="1"/>
          </p:cNvPicPr>
          <p:nvPr/>
        </p:nvPicPr>
        <p:blipFill rotWithShape="1">
          <a:blip r:embed="rId2"/>
          <a:srcRect l="1051" t="2336" r="5499" b="9979"/>
          <a:stretch/>
        </p:blipFill>
        <p:spPr>
          <a:xfrm>
            <a:off x="100012" y="2133600"/>
            <a:ext cx="8901113" cy="3895725"/>
          </a:xfrm>
          <a:prstGeom prst="rect">
            <a:avLst/>
          </a:prstGeom>
        </p:spPr>
      </p:pic>
      <p:sp>
        <p:nvSpPr>
          <p:cNvPr id="7" name="Rectangle 6"/>
          <p:cNvSpPr/>
          <p:nvPr/>
        </p:nvSpPr>
        <p:spPr bwMode="auto">
          <a:xfrm>
            <a:off x="2895600" y="6096000"/>
            <a:ext cx="5257800" cy="185737"/>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AU" sz="1000" b="0" i="0" u="none" strike="noStrike" cap="none" normalizeH="0" baseline="0" dirty="0" smtClean="0">
                <a:ln>
                  <a:noFill/>
                </a:ln>
                <a:solidFill>
                  <a:schemeClr val="tx1"/>
                </a:solidFill>
                <a:effectLst/>
                <a:latin typeface="+mj-lt"/>
              </a:rPr>
              <a:t>Note: Plan from ITU-R WP 5D #22; will</a:t>
            </a:r>
            <a:r>
              <a:rPr kumimoji="0" lang="en-AU" sz="1000" b="0" i="0" u="none" strike="noStrike" cap="none" normalizeH="0" dirty="0" smtClean="0">
                <a:ln>
                  <a:noFill/>
                </a:ln>
                <a:solidFill>
                  <a:schemeClr val="tx1"/>
                </a:solidFill>
                <a:effectLst/>
                <a:latin typeface="+mj-lt"/>
              </a:rPr>
              <a:t> be reviewed during #23</a:t>
            </a:r>
            <a:endParaRPr kumimoji="0" lang="en-AU" sz="1000" b="0" i="0" u="none" strike="noStrike" cap="none" normalizeH="0" baseline="0" dirty="0" smtClean="0">
              <a:ln>
                <a:noFill/>
              </a:ln>
              <a:solidFill>
                <a:schemeClr val="tx1"/>
              </a:solidFill>
              <a:effectLst/>
              <a:latin typeface="+mj-lt"/>
            </a:endParaRPr>
          </a:p>
        </p:txBody>
      </p:sp>
    </p:spTree>
    <p:extLst>
      <p:ext uri="{BB962C8B-B14F-4D97-AF65-F5344CB8AC3E}">
        <p14:creationId xmlns:p14="http://schemas.microsoft.com/office/powerpoint/2010/main" val="258491881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In November 2015, there was interest in submitting IEEE 802.11 to ITU-R as an IMT-2020 technology</a:t>
            </a:r>
            <a:endParaRPr lang="en-AU" dirty="0"/>
          </a:p>
        </p:txBody>
      </p:sp>
      <p:sp>
        <p:nvSpPr>
          <p:cNvPr id="4" name="Footer Placeholder 3"/>
          <p:cNvSpPr>
            <a:spLocks noGrp="1"/>
          </p:cNvSpPr>
          <p:nvPr>
            <p:ph type="ftr" sz="quarter" idx="10"/>
          </p:nvPr>
        </p:nvSpPr>
        <p:spPr>
          <a:xfrm>
            <a:off x="7900988" y="6475413"/>
            <a:ext cx="490537" cy="182562"/>
          </a:xfrm>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a:xfrm>
            <a:off x="4175125" y="6475413"/>
            <a:ext cx="565150" cy="182562"/>
          </a:xfrm>
        </p:spPr>
        <p:txBody>
          <a:bodyPr/>
          <a:lstStyle/>
          <a:p>
            <a:pPr>
              <a:defRPr/>
            </a:pPr>
            <a:r>
              <a:rPr lang="en-US" smtClean="0"/>
              <a:t>Slide </a:t>
            </a:r>
            <a:fld id="{EF4002E7-DB4D-4CC3-8382-1939D19420D8}" type="slidenum">
              <a:rPr lang="en-US" smtClean="0"/>
              <a:pPr>
                <a:defRPr/>
              </a:pPr>
              <a:t>2</a:t>
            </a:fld>
            <a:endParaRPr lang="en-US"/>
          </a:p>
        </p:txBody>
      </p:sp>
      <p:grpSp>
        <p:nvGrpSpPr>
          <p:cNvPr id="6" name="Group 5"/>
          <p:cNvGrpSpPr/>
          <p:nvPr/>
        </p:nvGrpSpPr>
        <p:grpSpPr>
          <a:xfrm>
            <a:off x="0" y="1600200"/>
            <a:ext cx="8839200" cy="4800600"/>
            <a:chOff x="4304044" y="936170"/>
            <a:chExt cx="4657452" cy="3015343"/>
          </a:xfrm>
        </p:grpSpPr>
        <p:graphicFrame>
          <p:nvGraphicFramePr>
            <p:cNvPr id="7" name="Diagram 6"/>
            <p:cNvGraphicFramePr/>
            <p:nvPr>
              <p:extLst>
                <p:ext uri="{D42A27DB-BD31-4B8C-83A1-F6EECF244321}">
                  <p14:modId xmlns:p14="http://schemas.microsoft.com/office/powerpoint/2010/main" val="2491963524"/>
                </p:ext>
              </p:extLst>
            </p:nvPr>
          </p:nvGraphicFramePr>
          <p:xfrm>
            <a:off x="4304044" y="936170"/>
            <a:ext cx="4549671" cy="301534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8" name="Oval 7"/>
            <p:cNvSpPr/>
            <p:nvPr/>
          </p:nvSpPr>
          <p:spPr>
            <a:xfrm>
              <a:off x="7716394" y="1462658"/>
              <a:ext cx="398905" cy="395988"/>
            </a:xfrm>
            <a:prstGeom prst="ellipse">
              <a:avLst/>
            </a:prstGeom>
            <a:solidFill>
              <a:schemeClr val="accent5"/>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sp>
        <p:grpSp>
          <p:nvGrpSpPr>
            <p:cNvPr id="9" name="Group 8"/>
            <p:cNvGrpSpPr/>
            <p:nvPr/>
          </p:nvGrpSpPr>
          <p:grpSpPr>
            <a:xfrm>
              <a:off x="8115299" y="1556606"/>
              <a:ext cx="846197" cy="911166"/>
              <a:chOff x="268048" y="2338579"/>
              <a:chExt cx="846197" cy="911166"/>
            </a:xfrm>
          </p:grpSpPr>
          <p:sp>
            <p:nvSpPr>
              <p:cNvPr id="10" name="Rectangle 9"/>
              <p:cNvSpPr/>
              <p:nvPr/>
            </p:nvSpPr>
            <p:spPr>
              <a:xfrm>
                <a:off x="336252" y="2338579"/>
                <a:ext cx="777993" cy="676763"/>
              </a:xfrm>
              <a:prstGeom prst="rect">
                <a:avLst/>
              </a:pr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sp>
          <p:sp>
            <p:nvSpPr>
              <p:cNvPr id="11" name="Rectangle 10"/>
              <p:cNvSpPr/>
              <p:nvPr/>
            </p:nvSpPr>
            <p:spPr>
              <a:xfrm>
                <a:off x="268048" y="2415738"/>
                <a:ext cx="846197" cy="834007"/>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55448" tIns="0" rIns="0" bIns="0" numCol="1" spcCol="1270" anchor="t" anchorCtr="0">
                <a:noAutofit/>
              </a:bodyPr>
              <a:lstStyle/>
              <a:p>
                <a:pPr lvl="0" algn="l" defTabSz="444500">
                  <a:lnSpc>
                    <a:spcPct val="90000"/>
                  </a:lnSpc>
                  <a:spcBef>
                    <a:spcPct val="0"/>
                  </a:spcBef>
                  <a:spcAft>
                    <a:spcPct val="35000"/>
                  </a:spcAft>
                </a:pPr>
                <a:r>
                  <a:rPr lang="en-US" sz="1600" b="1" kern="1200" dirty="0" smtClean="0"/>
                  <a:t>5G - 2020s</a:t>
                </a:r>
                <a:endParaRPr lang="en-US" sz="1600" b="1" kern="1200" dirty="0"/>
              </a:p>
              <a:p>
                <a:pPr marL="174625" lvl="1" indent="-174625" algn="l" defTabSz="355600">
                  <a:lnSpc>
                    <a:spcPct val="90000"/>
                  </a:lnSpc>
                  <a:spcBef>
                    <a:spcPct val="0"/>
                  </a:spcBef>
                  <a:spcAft>
                    <a:spcPct val="15000"/>
                  </a:spcAft>
                  <a:buChar char="••"/>
                </a:pPr>
                <a:r>
                  <a:rPr lang="en-US" sz="1600" b="1" kern="1200" dirty="0" smtClean="0"/>
                  <a:t>IMT-2020</a:t>
                </a:r>
              </a:p>
              <a:p>
                <a:pPr marL="174625" lvl="1" indent="-174625" algn="l" defTabSz="355600">
                  <a:lnSpc>
                    <a:spcPct val="90000"/>
                  </a:lnSpc>
                  <a:spcBef>
                    <a:spcPct val="0"/>
                  </a:spcBef>
                  <a:spcAft>
                    <a:spcPct val="15000"/>
                  </a:spcAft>
                  <a:buChar char="••"/>
                </a:pPr>
                <a:r>
                  <a:rPr lang="en-US" sz="1600" dirty="0" smtClean="0">
                    <a:solidFill>
                      <a:srgbClr val="FF0000"/>
                    </a:solidFill>
                  </a:rPr>
                  <a:t>Technology?</a:t>
                </a:r>
              </a:p>
              <a:p>
                <a:pPr marL="174625" lvl="1" indent="-174625" algn="l" defTabSz="355600">
                  <a:lnSpc>
                    <a:spcPct val="90000"/>
                  </a:lnSpc>
                  <a:spcBef>
                    <a:spcPct val="0"/>
                  </a:spcBef>
                  <a:spcAft>
                    <a:spcPct val="15000"/>
                  </a:spcAft>
                  <a:buChar char="••"/>
                </a:pPr>
                <a:r>
                  <a:rPr lang="en-US" sz="1600" kern="1200" dirty="0" smtClean="0"/>
                  <a:t>Diverse use cases</a:t>
                </a:r>
                <a:endParaRPr lang="en-US" sz="1600" kern="1200" dirty="0"/>
              </a:p>
            </p:txBody>
          </p:sp>
        </p:grpSp>
      </p:grpSp>
      <p:sp>
        <p:nvSpPr>
          <p:cNvPr id="3" name="Rectangle 2"/>
          <p:cNvSpPr/>
          <p:nvPr/>
        </p:nvSpPr>
        <p:spPr bwMode="auto">
          <a:xfrm>
            <a:off x="4800600" y="5715000"/>
            <a:ext cx="2286000" cy="68297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r" defTabSz="914400" rtl="0" eaLnBrk="0" fontAlgn="base" latinLnBrk="0" hangingPunct="0">
              <a:lnSpc>
                <a:spcPct val="100000"/>
              </a:lnSpc>
              <a:spcBef>
                <a:spcPct val="0"/>
              </a:spcBef>
              <a:spcAft>
                <a:spcPct val="0"/>
              </a:spcAft>
              <a:buClrTx/>
              <a:buSzTx/>
              <a:buFontTx/>
              <a:buNone/>
              <a:tabLst/>
            </a:pPr>
            <a:r>
              <a:rPr kumimoji="0" lang="en-AU" sz="1800" b="1" i="0" u="none" strike="noStrike" cap="none" normalizeH="0" baseline="0" dirty="0" smtClean="0">
                <a:ln>
                  <a:noFill/>
                </a:ln>
                <a:solidFill>
                  <a:srgbClr val="FF0000"/>
                </a:solidFill>
                <a:effectLst/>
                <a:latin typeface="+mj-lt"/>
              </a:rPr>
              <a:t>IEEE 802’s</a:t>
            </a:r>
            <a:r>
              <a:rPr kumimoji="0" lang="en-AU" sz="1800" b="1" i="0" u="none" strike="noStrike" cap="none" normalizeH="0" dirty="0" smtClean="0">
                <a:ln>
                  <a:noFill/>
                </a:ln>
                <a:solidFill>
                  <a:srgbClr val="FF0000"/>
                </a:solidFill>
                <a:effectLst/>
                <a:latin typeface="+mj-lt"/>
              </a:rPr>
              <a:t> </a:t>
            </a:r>
            <a:r>
              <a:rPr kumimoji="0" lang="en-AU" sz="1800" b="1" i="0" u="none" strike="noStrike" cap="none" normalizeH="0" baseline="0" dirty="0" smtClean="0">
                <a:ln>
                  <a:noFill/>
                </a:ln>
                <a:solidFill>
                  <a:srgbClr val="FF0000"/>
                </a:solidFill>
                <a:effectLst/>
                <a:latin typeface="+mj-lt"/>
              </a:rPr>
              <a:t>answer</a:t>
            </a:r>
            <a:r>
              <a:rPr kumimoji="0" lang="en-AU" sz="1800" b="1" i="0" u="none" strike="noStrike" cap="none" normalizeH="0" dirty="0" smtClean="0">
                <a:ln>
                  <a:noFill/>
                </a:ln>
                <a:solidFill>
                  <a:srgbClr val="FF0000"/>
                </a:solidFill>
                <a:effectLst/>
                <a:latin typeface="+mj-lt"/>
              </a:rPr>
              <a:t> is </a:t>
            </a:r>
            <a:r>
              <a:rPr kumimoji="0" lang="en-AU" sz="1800" b="1" i="0" u="none" strike="noStrike" cap="none" normalizeH="0" baseline="0" dirty="0" smtClean="0">
                <a:ln>
                  <a:noFill/>
                </a:ln>
                <a:solidFill>
                  <a:srgbClr val="FF0000"/>
                </a:solidFill>
                <a:effectLst/>
                <a:latin typeface="+mj-lt"/>
              </a:rPr>
              <a:t>IEEE 802.11!</a:t>
            </a:r>
          </a:p>
        </p:txBody>
      </p:sp>
      <p:cxnSp>
        <p:nvCxnSpPr>
          <p:cNvPr id="15" name="Curved Connector 14"/>
          <p:cNvCxnSpPr>
            <a:stCxn id="3" idx="3"/>
            <a:endCxn id="11" idx="2"/>
          </p:cNvCxnSpPr>
          <p:nvPr/>
        </p:nvCxnSpPr>
        <p:spPr bwMode="auto">
          <a:xfrm flipV="1">
            <a:off x="7086600" y="4038599"/>
            <a:ext cx="949618" cy="2017886"/>
          </a:xfrm>
          <a:prstGeom prst="curvedConnector2">
            <a:avLst/>
          </a:prstGeom>
          <a:solidFill>
            <a:schemeClr val="accent1"/>
          </a:solidFill>
          <a:ln w="57150" cap="flat" cmpd="sng" algn="ctr">
            <a:solidFill>
              <a:srgbClr val="FF0000"/>
            </a:solidFill>
            <a:prstDash val="solid"/>
            <a:round/>
            <a:headEnd type="none" w="sm" len="sm"/>
            <a:tailEnd type="arrow"/>
          </a:ln>
          <a:effectLst/>
        </p:spPr>
      </p:cxnSp>
      <p:sp>
        <p:nvSpPr>
          <p:cNvPr id="42" name="Rectangle 41"/>
          <p:cNvSpPr/>
          <p:nvPr/>
        </p:nvSpPr>
        <p:spPr bwMode="auto">
          <a:xfrm>
            <a:off x="3657600" y="5032030"/>
            <a:ext cx="2286000" cy="68297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r" defTabSz="914400" rtl="0" eaLnBrk="0" fontAlgn="base" latinLnBrk="0" hangingPunct="0">
              <a:lnSpc>
                <a:spcPct val="100000"/>
              </a:lnSpc>
              <a:spcBef>
                <a:spcPct val="0"/>
              </a:spcBef>
              <a:spcAft>
                <a:spcPct val="0"/>
              </a:spcAft>
              <a:buClrTx/>
              <a:buSzTx/>
              <a:buFontTx/>
              <a:buNone/>
              <a:tabLst/>
            </a:pPr>
            <a:r>
              <a:rPr kumimoji="0" lang="en-AU" sz="1800" b="1" i="0" u="none" strike="noStrike" cap="none" normalizeH="0" baseline="0" dirty="0" smtClean="0">
                <a:ln>
                  <a:noFill/>
                </a:ln>
                <a:solidFill>
                  <a:srgbClr val="FF0000"/>
                </a:solidFill>
                <a:effectLst/>
                <a:latin typeface="+mj-lt"/>
              </a:rPr>
              <a:t>IEEE 802’s answer</a:t>
            </a:r>
            <a:r>
              <a:rPr kumimoji="0" lang="en-AU" sz="1800" b="1" i="0" u="none" strike="noStrike" cap="none" normalizeH="0" dirty="0" smtClean="0">
                <a:ln>
                  <a:noFill/>
                </a:ln>
                <a:solidFill>
                  <a:srgbClr val="FF0000"/>
                </a:solidFill>
                <a:effectLst/>
                <a:latin typeface="+mj-lt"/>
              </a:rPr>
              <a:t> was </a:t>
            </a:r>
            <a:r>
              <a:rPr kumimoji="0" lang="en-AU" sz="1800" b="1" i="0" u="none" strike="noStrike" cap="none" normalizeH="0" baseline="0" dirty="0" smtClean="0">
                <a:ln>
                  <a:noFill/>
                </a:ln>
                <a:solidFill>
                  <a:srgbClr val="FF0000"/>
                </a:solidFill>
                <a:effectLst/>
                <a:latin typeface="+mj-lt"/>
              </a:rPr>
              <a:t>IEEE</a:t>
            </a:r>
            <a:r>
              <a:rPr lang="en-AU" sz="1800" b="1" dirty="0">
                <a:solidFill>
                  <a:srgbClr val="FF0000"/>
                </a:solidFill>
                <a:latin typeface="+mj-lt"/>
              </a:rPr>
              <a:t> </a:t>
            </a:r>
            <a:r>
              <a:rPr kumimoji="0" lang="en-AU" sz="1800" b="1" i="0" u="none" strike="noStrike" cap="none" normalizeH="0" baseline="0" dirty="0" smtClean="0">
                <a:ln>
                  <a:noFill/>
                </a:ln>
                <a:solidFill>
                  <a:srgbClr val="FF0000"/>
                </a:solidFill>
                <a:effectLst/>
                <a:latin typeface="+mj-lt"/>
              </a:rPr>
              <a:t>802.16m!</a:t>
            </a:r>
          </a:p>
        </p:txBody>
      </p:sp>
      <p:cxnSp>
        <p:nvCxnSpPr>
          <p:cNvPr id="43" name="Curved Connector 42"/>
          <p:cNvCxnSpPr>
            <a:stCxn id="42" idx="3"/>
          </p:cNvCxnSpPr>
          <p:nvPr/>
        </p:nvCxnSpPr>
        <p:spPr bwMode="auto">
          <a:xfrm flipV="1">
            <a:off x="5943600" y="4419601"/>
            <a:ext cx="381000" cy="953914"/>
          </a:xfrm>
          <a:prstGeom prst="curvedConnector2">
            <a:avLst/>
          </a:prstGeom>
          <a:solidFill>
            <a:schemeClr val="accent1"/>
          </a:solidFill>
          <a:ln w="57150" cap="flat" cmpd="sng" algn="ctr">
            <a:solidFill>
              <a:srgbClr val="FF0000"/>
            </a:solidFill>
            <a:prstDash val="solid"/>
            <a:round/>
            <a:headEnd type="none" w="sm" len="sm"/>
            <a:tailEnd type="arrow"/>
          </a:ln>
          <a:effectLst/>
        </p:spPr>
      </p:cxnSp>
    </p:spTree>
    <p:extLst>
      <p:ext uri="{BB962C8B-B14F-4D97-AF65-F5344CB8AC3E}">
        <p14:creationId xmlns:p14="http://schemas.microsoft.com/office/powerpoint/2010/main" val="407426943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AU" dirty="0" smtClean="0"/>
              <a:t>IEEE 802 needs to kick off the process with a liaison to ITU-R and by creating a forum for future work</a:t>
            </a:r>
            <a:endParaRPr lang="en-AU" dirty="0"/>
          </a:p>
        </p:txBody>
      </p:sp>
      <p:sp>
        <p:nvSpPr>
          <p:cNvPr id="3" name="Content Placeholder 2"/>
          <p:cNvSpPr>
            <a:spLocks noGrp="1"/>
          </p:cNvSpPr>
          <p:nvPr>
            <p:ph idx="1"/>
          </p:nvPr>
        </p:nvSpPr>
        <p:spPr/>
        <p:txBody>
          <a:bodyPr/>
          <a:lstStyle/>
          <a:p>
            <a:r>
              <a:rPr lang="en-US" dirty="0" smtClean="0"/>
              <a:t>Proposed next steps …</a:t>
            </a:r>
          </a:p>
          <a:p>
            <a:pPr lvl="1"/>
            <a:r>
              <a:rPr lang="en-US" dirty="0" smtClean="0"/>
              <a:t>Send </a:t>
            </a:r>
            <a:r>
              <a:rPr lang="en-US" dirty="0"/>
              <a:t>a liaison to the ITU expressing the </a:t>
            </a:r>
            <a:r>
              <a:rPr lang="en-US" dirty="0" smtClean="0"/>
              <a:t>IEEE 802’s </a:t>
            </a:r>
            <a:r>
              <a:rPr lang="en-US" dirty="0"/>
              <a:t>intent to participate in the IMT-2020 </a:t>
            </a:r>
            <a:r>
              <a:rPr lang="en-US" dirty="0" smtClean="0"/>
              <a:t>process, proposing IEEE 802.11</a:t>
            </a:r>
          </a:p>
          <a:p>
            <a:pPr lvl="1"/>
            <a:r>
              <a:rPr lang="en-US" dirty="0" smtClean="0"/>
              <a:t>Consider sending liaisons to other organizations that also might be interested in promoting IEEE 802.11 as an IMT-2020 technology</a:t>
            </a:r>
          </a:p>
          <a:p>
            <a:pPr lvl="2"/>
            <a:r>
              <a:rPr lang="en-US" dirty="0" smtClean="0"/>
              <a:t>Obvious candidates are Wi-Fi Alliance, Broadband Alliance, … </a:t>
            </a:r>
          </a:p>
          <a:p>
            <a:pPr lvl="2"/>
            <a:r>
              <a:rPr lang="en-US" dirty="0" smtClean="0"/>
              <a:t>Maybe 3GPP in context of LWA integration</a:t>
            </a:r>
          </a:p>
          <a:p>
            <a:pPr lvl="1"/>
            <a:r>
              <a:rPr lang="en-US" dirty="0" smtClean="0"/>
              <a:t>Create an 802 Standing Committee to direct ongoing participation in the ITU-R’s IMT-2020 process, particularly to </a:t>
            </a:r>
          </a:p>
          <a:p>
            <a:pPr lvl="2"/>
            <a:r>
              <a:rPr lang="en-US" dirty="0" smtClean="0"/>
              <a:t>(2016-17) Participate in the determination of key parameters and values characteristics</a:t>
            </a:r>
          </a:p>
          <a:p>
            <a:pPr lvl="2"/>
            <a:r>
              <a:rPr lang="en-US" dirty="0" smtClean="0"/>
              <a:t>(2017-18) Prepare for formal submission process, including:</a:t>
            </a:r>
          </a:p>
          <a:p>
            <a:pPr lvl="3"/>
            <a:r>
              <a:rPr lang="en-US" dirty="0" smtClean="0"/>
              <a:t>Completion of templates</a:t>
            </a:r>
          </a:p>
          <a:p>
            <a:pPr lvl="3"/>
            <a:r>
              <a:rPr lang="en-US" dirty="0" smtClean="0"/>
              <a:t>Self-evaluation</a:t>
            </a:r>
          </a:p>
          <a:p>
            <a:pPr lvl="1"/>
            <a:endParaRPr lang="en-US" dirty="0" smtClean="0"/>
          </a:p>
          <a:p>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20</a:t>
            </a:fld>
            <a:endParaRPr lang="en-US"/>
          </a:p>
        </p:txBody>
      </p:sp>
    </p:spTree>
    <p:extLst>
      <p:ext uri="{BB962C8B-B14F-4D97-AF65-F5344CB8AC3E}">
        <p14:creationId xmlns:p14="http://schemas.microsoft.com/office/powerpoint/2010/main" val="394009300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AU" dirty="0" smtClean="0"/>
              <a:t>IEEE 802 needs to kick off the process with a liaison to ITU-R and by creating a forum for future work</a:t>
            </a:r>
            <a:endParaRPr lang="en-AU" dirty="0"/>
          </a:p>
        </p:txBody>
      </p:sp>
      <p:sp>
        <p:nvSpPr>
          <p:cNvPr id="3" name="Content Placeholder 2"/>
          <p:cNvSpPr>
            <a:spLocks noGrp="1"/>
          </p:cNvSpPr>
          <p:nvPr>
            <p:ph idx="1"/>
          </p:nvPr>
        </p:nvSpPr>
        <p:spPr/>
        <p:txBody>
          <a:bodyPr/>
          <a:lstStyle/>
          <a:p>
            <a:r>
              <a:rPr lang="en-US" dirty="0" smtClean="0"/>
              <a:t>Proposed next steps …</a:t>
            </a:r>
          </a:p>
          <a:p>
            <a:pPr lvl="1"/>
            <a:r>
              <a:rPr lang="en-US" dirty="0" smtClean="0"/>
              <a:t>Explore possibility of activity aligned with IEEE-SA’s 5G initiative</a:t>
            </a:r>
          </a:p>
          <a:p>
            <a:pPr lvl="2"/>
            <a:r>
              <a:rPr lang="en-AU" dirty="0" smtClean="0"/>
              <a:t>Bill Ash heads </a:t>
            </a:r>
            <a:r>
              <a:rPr lang="en-AU" dirty="0"/>
              <a:t>a group that owns the IEEE-SA's 5G </a:t>
            </a:r>
            <a:r>
              <a:rPr lang="en-AU" dirty="0" smtClean="0"/>
              <a:t>initiative, and </a:t>
            </a:r>
            <a:r>
              <a:rPr lang="en-AU" dirty="0"/>
              <a:t>Patrick </a:t>
            </a:r>
            <a:r>
              <a:rPr lang="en-AU" dirty="0" err="1"/>
              <a:t>Slaats</a:t>
            </a:r>
            <a:r>
              <a:rPr lang="en-AU" dirty="0"/>
              <a:t> </a:t>
            </a:r>
            <a:r>
              <a:rPr lang="en-AU" dirty="0" smtClean="0"/>
              <a:t>has just been employed to </a:t>
            </a:r>
            <a:r>
              <a:rPr lang="en-AU" dirty="0"/>
              <a:t>run this </a:t>
            </a:r>
            <a:r>
              <a:rPr lang="en-AU" dirty="0" smtClean="0"/>
              <a:t>programme</a:t>
            </a:r>
          </a:p>
          <a:p>
            <a:pPr lvl="2"/>
            <a:r>
              <a:rPr lang="en-AU" dirty="0" smtClean="0"/>
              <a:t>IEEE-SA backing might be possible</a:t>
            </a:r>
          </a:p>
          <a:p>
            <a:pPr lvl="2"/>
            <a:r>
              <a:rPr lang="en-AU" dirty="0" smtClean="0"/>
              <a:t>Adrian Stephens is targeting a </a:t>
            </a:r>
            <a:r>
              <a:rPr lang="en-AU" dirty="0"/>
              <a:t>presentation </a:t>
            </a:r>
            <a:r>
              <a:rPr lang="en-AU" dirty="0" smtClean="0"/>
              <a:t>in March 2016 from </a:t>
            </a:r>
            <a:r>
              <a:rPr lang="en-AU" dirty="0"/>
              <a:t>IEEE-SA on their 5G initiative and how </a:t>
            </a:r>
            <a:r>
              <a:rPr lang="en-AU" dirty="0" smtClean="0"/>
              <a:t>IEEE 802 might </a:t>
            </a:r>
            <a:r>
              <a:rPr lang="en-AU" dirty="0"/>
              <a:t>get involved</a:t>
            </a:r>
            <a:r>
              <a:rPr lang="en-AU" dirty="0" smtClean="0"/>
              <a:t>.</a:t>
            </a:r>
            <a:endParaRPr lang="en-US" dirty="0" smtClean="0"/>
          </a:p>
          <a:p>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21</a:t>
            </a:fld>
            <a:endParaRPr lang="en-US"/>
          </a:p>
        </p:txBody>
      </p:sp>
    </p:spTree>
    <p:extLst>
      <p:ext uri="{BB962C8B-B14F-4D97-AF65-F5344CB8AC3E}">
        <p14:creationId xmlns:p14="http://schemas.microsoft.com/office/powerpoint/2010/main" val="328816435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benefits of IMT-2020 recognition include new spectrum, insight, influence &amp; marketing hype</a:t>
            </a:r>
            <a:endParaRPr lang="en-AU" dirty="0"/>
          </a:p>
        </p:txBody>
      </p:sp>
      <p:sp>
        <p:nvSpPr>
          <p:cNvPr id="3" name="Content Placeholder 2"/>
          <p:cNvSpPr>
            <a:spLocks noGrp="1"/>
          </p:cNvSpPr>
          <p:nvPr>
            <p:ph idx="1"/>
          </p:nvPr>
        </p:nvSpPr>
        <p:spPr/>
        <p:txBody>
          <a:bodyPr/>
          <a:lstStyle/>
          <a:p>
            <a:r>
              <a:rPr lang="en-AU" dirty="0" smtClean="0"/>
              <a:t>Benefits of acceptance of IEEE 802.11 as 5G technology include …</a:t>
            </a:r>
          </a:p>
          <a:p>
            <a:pPr lvl="1"/>
            <a:r>
              <a:rPr lang="en-AU" dirty="0" smtClean="0"/>
              <a:t>Access to additional spectrum allocated for 5G use</a:t>
            </a:r>
          </a:p>
          <a:p>
            <a:pPr lvl="2"/>
            <a:r>
              <a:rPr lang="en-AU" dirty="0" smtClean="0"/>
              <a:t>Particularly in countries that focus on ITU-R allocations</a:t>
            </a:r>
          </a:p>
          <a:p>
            <a:pPr lvl="1"/>
            <a:r>
              <a:rPr lang="en-AU" dirty="0" smtClean="0"/>
              <a:t>Better insight into what is required for 5G, which may impact our work on IEEE 802.11ax, 802.11ah and other existing/new work</a:t>
            </a:r>
          </a:p>
          <a:p>
            <a:pPr lvl="2"/>
            <a:r>
              <a:rPr lang="en-AU" dirty="0" smtClean="0"/>
              <a:t>Including IoT, w</a:t>
            </a:r>
            <a:r>
              <a:rPr lang="en-US" dirty="0" smtClean="0"/>
              <a:t>ireless broadband and “mission Critical”</a:t>
            </a:r>
            <a:endParaRPr lang="en-US" dirty="0"/>
          </a:p>
          <a:p>
            <a:pPr lvl="1"/>
            <a:r>
              <a:rPr lang="en-AU" dirty="0" smtClean="0"/>
              <a:t>Stronger influence to ensure Wi-Fi industry and market experiences in a diversity of use cases are reflected in 5G requirements</a:t>
            </a:r>
          </a:p>
          <a:p>
            <a:pPr lvl="1"/>
            <a:r>
              <a:rPr lang="en-AU" dirty="0" smtClean="0"/>
              <a:t>Influence to ensure that “others” do not succeed in promoting requirements that implicitly prioritise other technologies over Wi-Fi</a:t>
            </a:r>
          </a:p>
          <a:p>
            <a:pPr lvl="2"/>
            <a:r>
              <a:rPr lang="en-AU" dirty="0" err="1" smtClean="0"/>
              <a:t>eg</a:t>
            </a:r>
            <a:r>
              <a:rPr lang="en-AU" dirty="0" smtClean="0"/>
              <a:t> </a:t>
            </a:r>
            <a:r>
              <a:rPr lang="en-AU" dirty="0"/>
              <a:t>LAA, LTE-U, </a:t>
            </a:r>
            <a:r>
              <a:rPr lang="en-AU" dirty="0" err="1" smtClean="0"/>
              <a:t>MuLTEfire</a:t>
            </a:r>
            <a:endParaRPr lang="en-AU" dirty="0" smtClean="0"/>
          </a:p>
          <a:p>
            <a:pPr lvl="1"/>
            <a:r>
              <a:rPr lang="en-AU" dirty="0" smtClean="0"/>
              <a:t>Inclusion of Wi-Fi in the world-wide 5G marketing hype</a:t>
            </a:r>
          </a:p>
          <a:p>
            <a:pPr lvl="2"/>
            <a:r>
              <a:rPr lang="en-AU" dirty="0" smtClean="0"/>
              <a:t>All publicity is good publicity </a:t>
            </a:r>
            <a:r>
              <a:rPr lang="en-AU" dirty="0" smtClean="0">
                <a:sym typeface="Wingdings" panose="05000000000000000000" pitchFamily="2" charset="2"/>
              </a:rPr>
              <a:t></a:t>
            </a:r>
            <a:endParaRPr lang="en-AU" dirty="0" smtClean="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a:t>
            </a:fld>
            <a:endParaRPr lang="en-US"/>
          </a:p>
        </p:txBody>
      </p:sp>
    </p:spTree>
    <p:extLst>
      <p:ext uri="{BB962C8B-B14F-4D97-AF65-F5344CB8AC3E}">
        <p14:creationId xmlns:p14="http://schemas.microsoft.com/office/powerpoint/2010/main" val="20283817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Now is the time for IEEE 802 to start the process of submitting IEEE 802.11 as a IMT-2020 technology </a:t>
            </a:r>
            <a:endParaRPr lang="en-AU" dirty="0"/>
          </a:p>
        </p:txBody>
      </p:sp>
      <p:sp>
        <p:nvSpPr>
          <p:cNvPr id="4" name="Footer Placeholder 3"/>
          <p:cNvSpPr>
            <a:spLocks noGrp="1"/>
          </p:cNvSpPr>
          <p:nvPr>
            <p:ph type="ftr" sz="quarter" idx="10"/>
          </p:nvPr>
        </p:nvSpPr>
        <p:spPr>
          <a:xfrm>
            <a:off x="8281988" y="6475413"/>
            <a:ext cx="490537" cy="182562"/>
          </a:xfrm>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4</a:t>
            </a:fld>
            <a:endParaRPr lang="en-US"/>
          </a:p>
        </p:txBody>
      </p:sp>
      <p:sp>
        <p:nvSpPr>
          <p:cNvPr id="6" name="Rectangle 5"/>
          <p:cNvSpPr/>
          <p:nvPr/>
        </p:nvSpPr>
        <p:spPr bwMode="auto">
          <a:xfrm>
            <a:off x="228600" y="1828800"/>
            <a:ext cx="2743200" cy="762000"/>
          </a:xfrm>
          <a:prstGeom prst="rect">
            <a:avLst/>
          </a:prstGeom>
          <a:solidFill>
            <a:schemeClr val="accent1">
              <a:lumMod val="20000"/>
              <a:lumOff val="80000"/>
            </a:schemeClr>
          </a:solidFill>
          <a:ln w="19050" cap="flat" cmpd="sng" algn="ctr">
            <a:solidFill>
              <a:schemeClr val="accent6">
                <a:lumMod val="50000"/>
              </a:schemeClr>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AU" sz="1600" b="1" i="0" u="none" strike="noStrike" cap="none" normalizeH="0" baseline="0" dirty="0" smtClean="0">
                <a:ln>
                  <a:noFill/>
                </a:ln>
                <a:solidFill>
                  <a:schemeClr val="tx1"/>
                </a:solidFill>
                <a:effectLst/>
                <a:latin typeface="+mj-lt"/>
              </a:rPr>
              <a:t>ITU-R</a:t>
            </a:r>
            <a:r>
              <a:rPr kumimoji="0" lang="en-AU" sz="1600" b="1" i="0" u="none" strike="noStrike" cap="none" normalizeH="0" dirty="0" smtClean="0">
                <a:ln>
                  <a:noFill/>
                </a:ln>
                <a:solidFill>
                  <a:schemeClr val="tx1"/>
                </a:solidFill>
                <a:effectLst/>
                <a:latin typeface="+mj-lt"/>
              </a:rPr>
              <a:t> is defining IMT-2020 over 8 years …</a:t>
            </a:r>
            <a:endParaRPr kumimoji="0" lang="en-AU" sz="1600" b="1" i="0" u="none" strike="noStrike" cap="none" normalizeH="0" baseline="0" dirty="0" smtClean="0">
              <a:ln>
                <a:noFill/>
              </a:ln>
              <a:solidFill>
                <a:schemeClr val="tx1"/>
              </a:solidFill>
              <a:effectLst/>
              <a:latin typeface="+mj-lt"/>
            </a:endParaRPr>
          </a:p>
        </p:txBody>
      </p:sp>
      <p:sp>
        <p:nvSpPr>
          <p:cNvPr id="7" name="Rectangle 6"/>
          <p:cNvSpPr/>
          <p:nvPr/>
        </p:nvSpPr>
        <p:spPr bwMode="auto">
          <a:xfrm>
            <a:off x="3276600" y="1828800"/>
            <a:ext cx="2590800" cy="762000"/>
          </a:xfrm>
          <a:prstGeom prst="rect">
            <a:avLst/>
          </a:prstGeom>
          <a:solidFill>
            <a:schemeClr val="accent1">
              <a:lumMod val="20000"/>
              <a:lumOff val="80000"/>
            </a:schemeClr>
          </a:solidFill>
          <a:ln w="19050" cap="flat" cmpd="sng" algn="ctr">
            <a:solidFill>
              <a:schemeClr val="accent6">
                <a:lumMod val="50000"/>
              </a:schemeClr>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AU" sz="1600" b="1" i="0" u="none" strike="noStrike" cap="none" normalizeH="0" baseline="0" dirty="0" smtClean="0">
                <a:ln>
                  <a:noFill/>
                </a:ln>
                <a:solidFill>
                  <a:schemeClr val="tx1"/>
                </a:solidFill>
                <a:effectLst/>
                <a:latin typeface="+mj-lt"/>
              </a:rPr>
              <a:t>…based on the IMT-Advanced processes …</a:t>
            </a:r>
          </a:p>
        </p:txBody>
      </p:sp>
      <p:sp>
        <p:nvSpPr>
          <p:cNvPr id="8" name="Rectangle 7"/>
          <p:cNvSpPr/>
          <p:nvPr/>
        </p:nvSpPr>
        <p:spPr bwMode="auto">
          <a:xfrm>
            <a:off x="6172200" y="1828800"/>
            <a:ext cx="2743200" cy="762000"/>
          </a:xfrm>
          <a:prstGeom prst="rect">
            <a:avLst/>
          </a:prstGeom>
          <a:solidFill>
            <a:schemeClr val="accent1">
              <a:lumMod val="20000"/>
              <a:lumOff val="80000"/>
            </a:schemeClr>
          </a:solidFill>
          <a:ln w="19050" cap="flat" cmpd="sng" algn="ctr">
            <a:solidFill>
              <a:schemeClr val="accent6">
                <a:lumMod val="50000"/>
              </a:schemeClr>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AU" sz="1600" b="1" i="0" u="none" strike="noStrike" cap="none" normalizeH="0" baseline="0" dirty="0" smtClean="0">
                <a:ln>
                  <a:noFill/>
                </a:ln>
                <a:solidFill>
                  <a:schemeClr val="tx1"/>
                </a:solidFill>
                <a:effectLst/>
                <a:latin typeface="+mj-lt"/>
              </a:rPr>
              <a:t>… and</a:t>
            </a:r>
            <a:r>
              <a:rPr kumimoji="0" lang="en-AU" sz="1600" b="1" i="0" u="none" strike="noStrike" cap="none" normalizeH="0" dirty="0" smtClean="0">
                <a:ln>
                  <a:noFill/>
                </a:ln>
                <a:solidFill>
                  <a:schemeClr val="tx1"/>
                </a:solidFill>
                <a:effectLst/>
                <a:latin typeface="+mj-lt"/>
              </a:rPr>
              <a:t> now is the time for IEEE 802 to start work</a:t>
            </a:r>
            <a:endParaRPr kumimoji="0" lang="en-AU" sz="1600" b="1" i="0" u="none" strike="noStrike" cap="none" normalizeH="0" baseline="0" dirty="0" smtClean="0">
              <a:ln>
                <a:noFill/>
              </a:ln>
              <a:solidFill>
                <a:schemeClr val="tx1"/>
              </a:solidFill>
              <a:effectLst/>
              <a:latin typeface="+mj-lt"/>
            </a:endParaRPr>
          </a:p>
        </p:txBody>
      </p:sp>
      <p:sp>
        <p:nvSpPr>
          <p:cNvPr id="9" name="Rectangle 8"/>
          <p:cNvSpPr/>
          <p:nvPr/>
        </p:nvSpPr>
        <p:spPr bwMode="auto">
          <a:xfrm>
            <a:off x="228600" y="2590800"/>
            <a:ext cx="2743200" cy="3581400"/>
          </a:xfrm>
          <a:prstGeom prst="rect">
            <a:avLst/>
          </a:prstGeom>
          <a:solidFill>
            <a:schemeClr val="bg1"/>
          </a:solidFill>
          <a:ln w="19050" cap="flat" cmpd="sng" algn="ctr">
            <a:solidFill>
              <a:schemeClr val="accent6">
                <a:lumMod val="50000"/>
              </a:schemeClr>
            </a:solidFill>
            <a:prstDash val="solid"/>
            <a:round/>
            <a:headEnd type="none" w="sm" len="sm"/>
            <a:tailEnd type="none" w="sm" len="sm"/>
          </a:ln>
          <a:effectLst/>
        </p:spPr>
        <p:txBody>
          <a:bodyPr vert="horz" wrap="square" lIns="91440" tIns="90000" rIns="91440" bIns="45720" numCol="1" rtlCol="0" anchor="t" anchorCtr="0" compatLnSpc="1">
            <a:prstTxWarp prst="textNoShape">
              <a:avLst/>
            </a:prstTxWarp>
          </a:bodyPr>
          <a:lstStyle/>
          <a:p>
            <a:pPr marL="171450" indent="-171450">
              <a:spcBef>
                <a:spcPts val="800"/>
              </a:spcBef>
              <a:buFont typeface="Arial" panose="020B0604020202020204" pitchFamily="34" charset="0"/>
              <a:buChar char="•"/>
            </a:pPr>
            <a:r>
              <a:rPr lang="en-AU" sz="1600" dirty="0">
                <a:latin typeface="+mj-lt"/>
              </a:rPr>
              <a:t>The ITU-R are in the middle of a multi-year plan to develop requirements &amp; approve specifications</a:t>
            </a:r>
          </a:p>
          <a:p>
            <a:pPr marL="171450" indent="-171450">
              <a:spcBef>
                <a:spcPts val="800"/>
              </a:spcBef>
              <a:buFont typeface="Arial" panose="020B0604020202020204" pitchFamily="34" charset="0"/>
              <a:buChar char="•"/>
            </a:pPr>
            <a:r>
              <a:rPr lang="en-AU" sz="1600" dirty="0">
                <a:latin typeface="+mj-lt"/>
              </a:rPr>
              <a:t>ITU-R plan focuses on “setting the stage” in 2012-17 and then on “defining the technology” in 2018-20 </a:t>
            </a:r>
          </a:p>
          <a:p>
            <a:pPr marL="171450" indent="-171450">
              <a:spcBef>
                <a:spcPts val="800"/>
              </a:spcBef>
              <a:buFont typeface="Arial" panose="020B0604020202020204" pitchFamily="34" charset="0"/>
              <a:buChar char="•"/>
            </a:pPr>
            <a:r>
              <a:rPr lang="en-AU" sz="1600" dirty="0">
                <a:latin typeface="+mj-lt"/>
              </a:rPr>
              <a:t>The end point in October 2020 is a </a:t>
            </a:r>
            <a:r>
              <a:rPr lang="en-US" sz="1600" dirty="0">
                <a:latin typeface="+mj-lt"/>
              </a:rPr>
              <a:t>Draft New Recommendation for the initial release of IMT-2020</a:t>
            </a:r>
          </a:p>
        </p:txBody>
      </p:sp>
      <p:sp>
        <p:nvSpPr>
          <p:cNvPr id="10" name="Rectangle 9"/>
          <p:cNvSpPr/>
          <p:nvPr/>
        </p:nvSpPr>
        <p:spPr bwMode="auto">
          <a:xfrm>
            <a:off x="3276600" y="2590800"/>
            <a:ext cx="2590800" cy="3581400"/>
          </a:xfrm>
          <a:prstGeom prst="rect">
            <a:avLst/>
          </a:prstGeom>
          <a:solidFill>
            <a:schemeClr val="bg1"/>
          </a:solidFill>
          <a:ln w="19050" cap="flat" cmpd="sng" algn="ctr">
            <a:solidFill>
              <a:schemeClr val="accent6">
                <a:lumMod val="50000"/>
              </a:schemeClr>
            </a:solidFill>
            <a:prstDash val="solid"/>
            <a:round/>
            <a:headEnd type="none" w="sm" len="sm"/>
            <a:tailEnd type="none" w="sm" len="sm"/>
          </a:ln>
          <a:effectLst/>
        </p:spPr>
        <p:txBody>
          <a:bodyPr vert="horz" wrap="square" lIns="91440" tIns="90000" rIns="91440" bIns="45720" numCol="1" rtlCol="0" anchor="t" anchorCtr="0" compatLnSpc="1">
            <a:prstTxWarp prst="textNoShape">
              <a:avLst/>
            </a:prstTxWarp>
          </a:bodyPr>
          <a:lstStyle/>
          <a:p>
            <a:pPr marL="171450" indent="-171450">
              <a:spcBef>
                <a:spcPts val="800"/>
              </a:spcBef>
              <a:buFont typeface="Arial" panose="020B0604020202020204" pitchFamily="34" charset="0"/>
              <a:buChar char="•"/>
            </a:pPr>
            <a:r>
              <a:rPr lang="en-AU" sz="1600" dirty="0">
                <a:latin typeface="+mj-lt"/>
              </a:rPr>
              <a:t>The IMT-Advanced process will provide a template for the IMT-2020 approval process</a:t>
            </a:r>
          </a:p>
          <a:p>
            <a:pPr marL="171450" indent="-171450">
              <a:spcBef>
                <a:spcPts val="800"/>
              </a:spcBef>
              <a:buFont typeface="Arial" panose="020B0604020202020204" pitchFamily="34" charset="0"/>
              <a:buChar char="•"/>
            </a:pPr>
            <a:r>
              <a:rPr lang="en-AU" sz="1600" dirty="0">
                <a:latin typeface="+mj-lt"/>
              </a:rPr>
              <a:t>However, IMT-2020 will be a little different from IMT-Advanced because of the wider diversity of use cases</a:t>
            </a:r>
          </a:p>
        </p:txBody>
      </p:sp>
      <p:sp>
        <p:nvSpPr>
          <p:cNvPr id="11" name="Rectangle 10"/>
          <p:cNvSpPr/>
          <p:nvPr/>
        </p:nvSpPr>
        <p:spPr bwMode="auto">
          <a:xfrm>
            <a:off x="6172200" y="2590800"/>
            <a:ext cx="2743200" cy="3581400"/>
          </a:xfrm>
          <a:prstGeom prst="rect">
            <a:avLst/>
          </a:prstGeom>
          <a:solidFill>
            <a:schemeClr val="bg1"/>
          </a:solidFill>
          <a:ln w="19050" cap="flat" cmpd="sng" algn="ctr">
            <a:solidFill>
              <a:schemeClr val="accent6">
                <a:lumMod val="50000"/>
              </a:schemeClr>
            </a:solidFill>
            <a:prstDash val="solid"/>
            <a:round/>
            <a:headEnd type="none" w="sm" len="sm"/>
            <a:tailEnd type="none" w="sm" len="sm"/>
          </a:ln>
          <a:effectLst/>
        </p:spPr>
        <p:txBody>
          <a:bodyPr vert="horz" wrap="square" lIns="91440" tIns="90000" rIns="91440" bIns="45720" numCol="1" rtlCol="0" anchor="t" anchorCtr="0" compatLnSpc="1">
            <a:prstTxWarp prst="textNoShape">
              <a:avLst/>
            </a:prstTxWarp>
          </a:bodyPr>
          <a:lstStyle/>
          <a:p>
            <a:pPr marL="171450" indent="-171450">
              <a:spcBef>
                <a:spcPts val="800"/>
              </a:spcBef>
              <a:buFont typeface="Arial" panose="020B0604020202020204" pitchFamily="34" charset="0"/>
              <a:buChar char="•"/>
            </a:pPr>
            <a:r>
              <a:rPr lang="en-AU" sz="1600" dirty="0">
                <a:latin typeface="+mj-lt"/>
              </a:rPr>
              <a:t>In the short term, IEEE 802 need to focus on IMT-2020 activities planned until end of 2017</a:t>
            </a:r>
          </a:p>
          <a:p>
            <a:pPr marL="171450" indent="-171450">
              <a:spcBef>
                <a:spcPts val="800"/>
              </a:spcBef>
              <a:buFont typeface="Arial" panose="020B0604020202020204" pitchFamily="34" charset="0"/>
              <a:buChar char="•"/>
            </a:pPr>
            <a:r>
              <a:rPr lang="en-AU" sz="1600" dirty="0">
                <a:latin typeface="+mj-lt"/>
              </a:rPr>
              <a:t>IEEE 802 needs to kick </a:t>
            </a:r>
            <a:r>
              <a:rPr lang="en-AU" sz="1600" dirty="0" smtClean="0">
                <a:latin typeface="+mj-lt"/>
              </a:rPr>
              <a:t>off </a:t>
            </a:r>
            <a:r>
              <a:rPr lang="en-AU" sz="1600" dirty="0">
                <a:latin typeface="+mj-lt"/>
              </a:rPr>
              <a:t>the process with a liaison to ITU-R and by creating a forum for future work</a:t>
            </a:r>
          </a:p>
        </p:txBody>
      </p:sp>
      <p:sp>
        <p:nvSpPr>
          <p:cNvPr id="12" name="Right Arrow 11"/>
          <p:cNvSpPr/>
          <p:nvPr/>
        </p:nvSpPr>
        <p:spPr bwMode="auto">
          <a:xfrm>
            <a:off x="2971800" y="1828800"/>
            <a:ext cx="304800" cy="762000"/>
          </a:xfrm>
          <a:prstGeom prst="rightArrow">
            <a:avLst/>
          </a:prstGeom>
          <a:solidFill>
            <a:schemeClr val="accent6">
              <a:lumMod val="5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AU" sz="1200" b="0" i="0" u="none" strike="noStrike" cap="none" normalizeH="0" baseline="0" smtClean="0">
              <a:ln>
                <a:noFill/>
              </a:ln>
              <a:solidFill>
                <a:schemeClr val="tx1"/>
              </a:solidFill>
              <a:effectLst/>
              <a:latin typeface="Times New Roman" pitchFamily="18" charset="0"/>
            </a:endParaRPr>
          </a:p>
        </p:txBody>
      </p:sp>
      <p:sp>
        <p:nvSpPr>
          <p:cNvPr id="13" name="Right Arrow 12"/>
          <p:cNvSpPr/>
          <p:nvPr/>
        </p:nvSpPr>
        <p:spPr bwMode="auto">
          <a:xfrm>
            <a:off x="5867400" y="1828800"/>
            <a:ext cx="304800" cy="762000"/>
          </a:xfrm>
          <a:prstGeom prst="rightArrow">
            <a:avLst/>
          </a:prstGeom>
          <a:solidFill>
            <a:schemeClr val="accent6">
              <a:lumMod val="5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AU" sz="1200" b="0" i="0" u="none" strike="noStrike" cap="none" normalizeH="0" baseline="0" smtClean="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37897688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ITU-R are in the middle of a multi-year plan to develop requirements &amp; approve specifications</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5</a:t>
            </a:fld>
            <a:endParaRPr lang="en-US"/>
          </a:p>
        </p:txBody>
      </p:sp>
      <p:pic>
        <p:nvPicPr>
          <p:cNvPr id="6" name="Picture 5"/>
          <p:cNvPicPr>
            <a:picLocks noChangeAspect="1"/>
          </p:cNvPicPr>
          <p:nvPr/>
        </p:nvPicPr>
        <p:blipFill rotWithShape="1">
          <a:blip r:embed="rId2"/>
          <a:srcRect b="12264"/>
          <a:stretch/>
        </p:blipFill>
        <p:spPr>
          <a:xfrm>
            <a:off x="609600" y="1676400"/>
            <a:ext cx="8001000" cy="4212771"/>
          </a:xfrm>
          <a:prstGeom prst="rect">
            <a:avLst/>
          </a:prstGeom>
        </p:spPr>
      </p:pic>
      <p:cxnSp>
        <p:nvCxnSpPr>
          <p:cNvPr id="8" name="Straight Arrow Connector 7"/>
          <p:cNvCxnSpPr/>
          <p:nvPr/>
        </p:nvCxnSpPr>
        <p:spPr bwMode="auto">
          <a:xfrm flipV="1">
            <a:off x="3124200" y="5867400"/>
            <a:ext cx="0" cy="457200"/>
          </a:xfrm>
          <a:prstGeom prst="straightConnector1">
            <a:avLst/>
          </a:prstGeom>
          <a:solidFill>
            <a:schemeClr val="accent1"/>
          </a:solidFill>
          <a:ln w="57150" cap="flat" cmpd="sng" algn="ctr">
            <a:solidFill>
              <a:srgbClr val="FF0000"/>
            </a:solidFill>
            <a:prstDash val="solid"/>
            <a:round/>
            <a:headEnd type="none" w="sm" len="sm"/>
            <a:tailEnd type="arrow"/>
          </a:ln>
          <a:effectLst/>
        </p:spPr>
      </p:cxnSp>
      <p:sp>
        <p:nvSpPr>
          <p:cNvPr id="10" name="Rectangle 9"/>
          <p:cNvSpPr/>
          <p:nvPr/>
        </p:nvSpPr>
        <p:spPr bwMode="auto">
          <a:xfrm>
            <a:off x="3276600" y="6019800"/>
            <a:ext cx="2819400" cy="304800"/>
          </a:xfrm>
          <a:prstGeom prst="rect">
            <a:avLst/>
          </a:prstGeom>
          <a:noFill/>
          <a:ln w="12700" cap="flat" cmpd="sng" algn="ctr">
            <a:noFill/>
            <a:prstDash val="solid"/>
            <a:round/>
            <a:headEnd type="none" w="sm" len="sm"/>
            <a:tailEnd type="none" w="sm" len="sm"/>
          </a:ln>
          <a:effectLst/>
        </p:spPr>
        <p:txBody>
          <a:bodyPr vert="horz" wrap="square" lIns="91440" tIns="45720" rIns="91440" bIns="0" numCol="1" rtlCol="0" anchor="b"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AU" sz="1600" b="1" i="0" u="none" strike="noStrike" cap="none" normalizeH="0" baseline="0" dirty="0" smtClean="0">
                <a:ln>
                  <a:noFill/>
                </a:ln>
                <a:solidFill>
                  <a:srgbClr val="FF0000"/>
                </a:solidFill>
                <a:effectLst/>
                <a:latin typeface="+mj-lt"/>
              </a:rPr>
              <a:t>January 2016</a:t>
            </a:r>
          </a:p>
        </p:txBody>
      </p:sp>
      <p:sp>
        <p:nvSpPr>
          <p:cNvPr id="11" name="Rectangle 10"/>
          <p:cNvSpPr/>
          <p:nvPr/>
        </p:nvSpPr>
        <p:spPr bwMode="auto">
          <a:xfrm>
            <a:off x="990600" y="5834063"/>
            <a:ext cx="2057400" cy="185737"/>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AU" sz="1000" b="0" i="0" u="none" strike="noStrike" cap="none" normalizeH="0" baseline="0" dirty="0" smtClean="0">
                <a:ln>
                  <a:noFill/>
                </a:ln>
                <a:solidFill>
                  <a:schemeClr val="tx1"/>
                </a:solidFill>
                <a:effectLst/>
                <a:latin typeface="+mj-lt"/>
              </a:rPr>
              <a:t>Note: details may change</a:t>
            </a:r>
          </a:p>
        </p:txBody>
      </p:sp>
    </p:spTree>
    <p:extLst>
      <p:ext uri="{BB962C8B-B14F-4D97-AF65-F5344CB8AC3E}">
        <p14:creationId xmlns:p14="http://schemas.microsoft.com/office/powerpoint/2010/main" val="19367550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ITU-R plan focuses on “setting the stage” in 2012-17 and then on “defining the technology” in 2018-20 </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6</a:t>
            </a:fld>
            <a:endParaRPr lang="en-US"/>
          </a:p>
        </p:txBody>
      </p:sp>
      <p:pic>
        <p:nvPicPr>
          <p:cNvPr id="6" name="Picture 5"/>
          <p:cNvPicPr>
            <a:picLocks noChangeAspect="1"/>
          </p:cNvPicPr>
          <p:nvPr/>
        </p:nvPicPr>
        <p:blipFill>
          <a:blip r:embed="rId2"/>
          <a:stretch>
            <a:fillRect/>
          </a:stretch>
        </p:blipFill>
        <p:spPr>
          <a:xfrm>
            <a:off x="838200" y="1752600"/>
            <a:ext cx="7467600" cy="4714019"/>
          </a:xfrm>
          <a:prstGeom prst="rect">
            <a:avLst/>
          </a:prstGeom>
        </p:spPr>
      </p:pic>
    </p:spTree>
    <p:extLst>
      <p:ext uri="{BB962C8B-B14F-4D97-AF65-F5344CB8AC3E}">
        <p14:creationId xmlns:p14="http://schemas.microsoft.com/office/powerpoint/2010/main" val="14658422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AU" dirty="0" smtClean="0"/>
              <a:t>The end point in October 2020 is a </a:t>
            </a:r>
            <a:r>
              <a:rPr lang="en-US" dirty="0"/>
              <a:t>Draft New Recommendation for the initial release of IMT-2020</a:t>
            </a:r>
            <a:endParaRPr lang="en-AU" dirty="0"/>
          </a:p>
        </p:txBody>
      </p:sp>
      <p:sp>
        <p:nvSpPr>
          <p:cNvPr id="3" name="Content Placeholder 2"/>
          <p:cNvSpPr>
            <a:spLocks noGrp="1"/>
          </p:cNvSpPr>
          <p:nvPr>
            <p:ph idx="1"/>
          </p:nvPr>
        </p:nvSpPr>
        <p:spPr/>
        <p:txBody>
          <a:bodyPr/>
          <a:lstStyle/>
          <a:p>
            <a:r>
              <a:rPr lang="en-US" dirty="0" smtClean="0"/>
              <a:t>Plans for 2020 include …</a:t>
            </a:r>
          </a:p>
          <a:p>
            <a:pPr lvl="1"/>
            <a:r>
              <a:rPr lang="en-US" dirty="0"/>
              <a:t>(</a:t>
            </a:r>
            <a:r>
              <a:rPr lang="en-US" dirty="0" smtClean="0"/>
              <a:t>Feb </a:t>
            </a:r>
            <a:r>
              <a:rPr lang="en-US" dirty="0"/>
              <a:t>2020) WP 5D Meeting #34 </a:t>
            </a:r>
            <a:endParaRPr lang="en-US" dirty="0" smtClean="0"/>
          </a:p>
          <a:p>
            <a:pPr lvl="2"/>
            <a:r>
              <a:rPr lang="en-US" dirty="0" smtClean="0"/>
              <a:t>Final specs </a:t>
            </a:r>
            <a:r>
              <a:rPr lang="en-US" dirty="0"/>
              <a:t>required </a:t>
            </a:r>
            <a:r>
              <a:rPr lang="en-US" dirty="0" smtClean="0"/>
              <a:t>from external organizations (the technology proponents) for the “Global Core Specifications” (GCS)</a:t>
            </a:r>
          </a:p>
          <a:p>
            <a:pPr lvl="1"/>
            <a:r>
              <a:rPr lang="en-US" dirty="0" smtClean="0"/>
              <a:t>(Jun </a:t>
            </a:r>
            <a:r>
              <a:rPr lang="en-US" dirty="0"/>
              <a:t>2020) WP 5D Meeting #</a:t>
            </a:r>
            <a:r>
              <a:rPr lang="en-US" dirty="0" smtClean="0"/>
              <a:t>35</a:t>
            </a:r>
          </a:p>
          <a:p>
            <a:pPr lvl="2"/>
            <a:r>
              <a:rPr lang="en-US" dirty="0" smtClean="0"/>
              <a:t>Transposed specifications </a:t>
            </a:r>
            <a:r>
              <a:rPr lang="en-US" dirty="0"/>
              <a:t>required </a:t>
            </a:r>
            <a:r>
              <a:rPr lang="en-US" dirty="0" smtClean="0"/>
              <a:t>from the individual regional or national transposing organizations</a:t>
            </a:r>
          </a:p>
          <a:p>
            <a:pPr lvl="1"/>
            <a:r>
              <a:rPr lang="en-US" dirty="0"/>
              <a:t>(</a:t>
            </a:r>
            <a:r>
              <a:rPr lang="en-US" dirty="0" smtClean="0"/>
              <a:t>Oct 2020) </a:t>
            </a:r>
            <a:r>
              <a:rPr lang="en-US" dirty="0"/>
              <a:t>WP 5D Meeting #</a:t>
            </a:r>
            <a:r>
              <a:rPr lang="en-US" dirty="0" smtClean="0"/>
              <a:t>36</a:t>
            </a:r>
          </a:p>
          <a:p>
            <a:pPr lvl="2"/>
            <a:r>
              <a:rPr lang="en-US" dirty="0" smtClean="0"/>
              <a:t>Finalization of the complete Draft New Recommendation for the initial release of IMT-2020 will occur</a:t>
            </a:r>
          </a:p>
          <a:p>
            <a:pPr lvl="2"/>
            <a:r>
              <a:rPr lang="en-US" dirty="0" smtClean="0"/>
              <a:t>Draft New Recommendation aka ITU-R M.[IMT-2020.SPECS] “</a:t>
            </a:r>
            <a:r>
              <a:rPr lang="en-US" i="1" dirty="0" smtClean="0"/>
              <a:t>Detailed specifications of the terrestrial radio interfaces of IMT-2020</a:t>
            </a:r>
            <a:r>
              <a:rPr lang="en-US" dirty="0" smtClean="0"/>
              <a:t>”</a:t>
            </a:r>
          </a:p>
          <a:p>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7</a:t>
            </a:fld>
            <a:endParaRPr lang="en-US"/>
          </a:p>
        </p:txBody>
      </p:sp>
    </p:spTree>
    <p:extLst>
      <p:ext uri="{BB962C8B-B14F-4D97-AF65-F5344CB8AC3E}">
        <p14:creationId xmlns:p14="http://schemas.microsoft.com/office/powerpoint/2010/main" val="4147928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IMT-Advanced process will provide a template for the IMT-2020 approval process</a:t>
            </a:r>
            <a:endParaRPr lang="en-AU" dirty="0"/>
          </a:p>
        </p:txBody>
      </p:sp>
      <p:sp>
        <p:nvSpPr>
          <p:cNvPr id="3" name="Content Placeholder 2"/>
          <p:cNvSpPr>
            <a:spLocks noGrp="1"/>
          </p:cNvSpPr>
          <p:nvPr>
            <p:ph idx="1"/>
          </p:nvPr>
        </p:nvSpPr>
        <p:spPr>
          <a:xfrm>
            <a:off x="3276600" y="1981200"/>
            <a:ext cx="5181600" cy="4114800"/>
          </a:xfrm>
        </p:spPr>
        <p:txBody>
          <a:bodyPr/>
          <a:lstStyle/>
          <a:p>
            <a:r>
              <a:rPr lang="en-AU" dirty="0">
                <a:solidFill>
                  <a:srgbClr val="FF0000"/>
                </a:solidFill>
              </a:rPr>
              <a:t>Step </a:t>
            </a:r>
            <a:r>
              <a:rPr lang="en-AU" dirty="0" smtClean="0">
                <a:solidFill>
                  <a:srgbClr val="FF0000"/>
                </a:solidFill>
              </a:rPr>
              <a:t>1 (ITU-R activity)</a:t>
            </a:r>
          </a:p>
          <a:p>
            <a:pPr marL="0" indent="0"/>
            <a:r>
              <a:rPr lang="en-AU" dirty="0" smtClean="0"/>
              <a:t>Circular </a:t>
            </a:r>
            <a:r>
              <a:rPr lang="en-AU" dirty="0"/>
              <a:t>Letter to invite proposals for radio interface technologies and evaluations</a:t>
            </a:r>
          </a:p>
          <a:p>
            <a:pPr lvl="1"/>
            <a:r>
              <a:rPr lang="en-AU" dirty="0"/>
              <a:t>Invite the submission of candidate technologies for IMT-Advanced. </a:t>
            </a:r>
          </a:p>
          <a:p>
            <a:pPr lvl="1"/>
            <a:r>
              <a:rPr lang="en-AU" dirty="0"/>
              <a:t>Invites subsequent submission of evaluation reports on these candidate technologies by registered evaluation groups in addition to the initial evaluation report endorsed by the proponent.</a:t>
            </a:r>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a:xfrm>
            <a:off x="4251325" y="6475413"/>
            <a:ext cx="565150" cy="182562"/>
          </a:xfrm>
        </p:spPr>
        <p:txBody>
          <a:bodyPr/>
          <a:lstStyle/>
          <a:p>
            <a:pPr>
              <a:defRPr/>
            </a:pPr>
            <a:r>
              <a:rPr lang="en-US" smtClean="0"/>
              <a:t>Slide </a:t>
            </a:r>
            <a:fld id="{EF4002E7-DB4D-4CC3-8382-1939D19420D8}" type="slidenum">
              <a:rPr lang="en-US" smtClean="0"/>
              <a:pPr>
                <a:defRPr/>
              </a:pPr>
              <a:t>8</a:t>
            </a:fld>
            <a:endParaRPr lang="en-US"/>
          </a:p>
        </p:txBody>
      </p:sp>
      <p:grpSp>
        <p:nvGrpSpPr>
          <p:cNvPr id="10" name="Group 8"/>
          <p:cNvGrpSpPr>
            <a:grpSpLocks/>
          </p:cNvGrpSpPr>
          <p:nvPr/>
        </p:nvGrpSpPr>
        <p:grpSpPr bwMode="auto">
          <a:xfrm>
            <a:off x="252412" y="2101850"/>
            <a:ext cx="1068388" cy="477838"/>
            <a:chOff x="390" y="1324"/>
            <a:chExt cx="673" cy="301"/>
          </a:xfrm>
        </p:grpSpPr>
        <p:sp>
          <p:nvSpPr>
            <p:cNvPr id="113" name="Oval 6"/>
            <p:cNvSpPr>
              <a:spLocks noChangeArrowheads="1"/>
            </p:cNvSpPr>
            <p:nvPr/>
          </p:nvSpPr>
          <p:spPr bwMode="auto">
            <a:xfrm>
              <a:off x="390" y="1324"/>
              <a:ext cx="673" cy="301"/>
            </a:xfrm>
            <a:prstGeom prst="ellipse">
              <a:avLst/>
            </a:prstGeom>
            <a:solidFill>
              <a:srgbClr val="FFFFFF"/>
            </a:solidFill>
            <a:ln w="0">
              <a:solidFill>
                <a:srgbClr val="FF0000"/>
              </a:solidFill>
              <a:prstDash val="solid"/>
              <a:round/>
              <a:headEnd/>
              <a:tailEnd/>
            </a:ln>
          </p:spPr>
          <p:txBody>
            <a:bodyPr vert="horz" wrap="square" lIns="91440" tIns="45720" rIns="91440" bIns="45720" numCol="1" anchor="t" anchorCtr="0" compatLnSpc="1">
              <a:prstTxWarp prst="textNoShape">
                <a:avLst/>
              </a:prstTxWarp>
            </a:bodyPr>
            <a:lstStyle/>
            <a:p>
              <a:endParaRPr lang="en-AU"/>
            </a:p>
          </p:txBody>
        </p:sp>
        <p:sp>
          <p:nvSpPr>
            <p:cNvPr id="114" name="Oval 7"/>
            <p:cNvSpPr>
              <a:spLocks noChangeArrowheads="1"/>
            </p:cNvSpPr>
            <p:nvPr/>
          </p:nvSpPr>
          <p:spPr bwMode="auto">
            <a:xfrm>
              <a:off x="390" y="1324"/>
              <a:ext cx="673" cy="301"/>
            </a:xfrm>
            <a:prstGeom prst="ellipse">
              <a:avLst/>
            </a:prstGeom>
            <a:noFill/>
            <a:ln w="4763" cap="rnd">
              <a:solidFill>
                <a:srgbClr val="FF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AU"/>
            </a:p>
          </p:txBody>
        </p:sp>
      </p:grpSp>
      <p:grpSp>
        <p:nvGrpSpPr>
          <p:cNvPr id="11" name="Group 11"/>
          <p:cNvGrpSpPr>
            <a:grpSpLocks/>
          </p:cNvGrpSpPr>
          <p:nvPr/>
        </p:nvGrpSpPr>
        <p:grpSpPr bwMode="auto">
          <a:xfrm>
            <a:off x="1797050" y="2101850"/>
            <a:ext cx="1068388" cy="477838"/>
            <a:chOff x="1363" y="1324"/>
            <a:chExt cx="673" cy="301"/>
          </a:xfrm>
        </p:grpSpPr>
        <p:sp>
          <p:nvSpPr>
            <p:cNvPr id="111" name="Oval 9"/>
            <p:cNvSpPr>
              <a:spLocks noChangeArrowheads="1"/>
            </p:cNvSpPr>
            <p:nvPr/>
          </p:nvSpPr>
          <p:spPr bwMode="auto">
            <a:xfrm>
              <a:off x="1363" y="1324"/>
              <a:ext cx="673" cy="301"/>
            </a:xfrm>
            <a:prstGeom prst="ellipse">
              <a:avLst/>
            </a:pr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AU"/>
            </a:p>
          </p:txBody>
        </p:sp>
        <p:sp>
          <p:nvSpPr>
            <p:cNvPr id="112" name="Oval 10"/>
            <p:cNvSpPr>
              <a:spLocks noChangeArrowheads="1"/>
            </p:cNvSpPr>
            <p:nvPr/>
          </p:nvSpPr>
          <p:spPr bwMode="auto">
            <a:xfrm>
              <a:off x="1363" y="1324"/>
              <a:ext cx="673" cy="301"/>
            </a:xfrm>
            <a:prstGeom prst="ellipse">
              <a:avLst/>
            </a:prstGeom>
            <a:noFill/>
            <a:ln w="4763"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AU"/>
            </a:p>
          </p:txBody>
        </p:sp>
      </p:grpSp>
      <p:grpSp>
        <p:nvGrpSpPr>
          <p:cNvPr id="12" name="Group 14"/>
          <p:cNvGrpSpPr>
            <a:grpSpLocks/>
          </p:cNvGrpSpPr>
          <p:nvPr/>
        </p:nvGrpSpPr>
        <p:grpSpPr bwMode="auto">
          <a:xfrm>
            <a:off x="252412" y="2689225"/>
            <a:ext cx="1068388" cy="477838"/>
            <a:chOff x="390" y="1694"/>
            <a:chExt cx="673" cy="301"/>
          </a:xfrm>
        </p:grpSpPr>
        <p:sp>
          <p:nvSpPr>
            <p:cNvPr id="109" name="Oval 12"/>
            <p:cNvSpPr>
              <a:spLocks noChangeArrowheads="1"/>
            </p:cNvSpPr>
            <p:nvPr/>
          </p:nvSpPr>
          <p:spPr bwMode="auto">
            <a:xfrm>
              <a:off x="390" y="1694"/>
              <a:ext cx="673" cy="301"/>
            </a:xfrm>
            <a:prstGeom prst="ellipse">
              <a:avLst/>
            </a:pr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AU"/>
            </a:p>
          </p:txBody>
        </p:sp>
        <p:sp>
          <p:nvSpPr>
            <p:cNvPr id="110" name="Oval 13"/>
            <p:cNvSpPr>
              <a:spLocks noChangeArrowheads="1"/>
            </p:cNvSpPr>
            <p:nvPr/>
          </p:nvSpPr>
          <p:spPr bwMode="auto">
            <a:xfrm>
              <a:off x="390" y="1694"/>
              <a:ext cx="673" cy="301"/>
            </a:xfrm>
            <a:prstGeom prst="ellipse">
              <a:avLst/>
            </a:prstGeom>
            <a:noFill/>
            <a:ln w="4763"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AU"/>
            </a:p>
          </p:txBody>
        </p:sp>
      </p:grpSp>
      <p:grpSp>
        <p:nvGrpSpPr>
          <p:cNvPr id="13" name="Group 17"/>
          <p:cNvGrpSpPr>
            <a:grpSpLocks/>
          </p:cNvGrpSpPr>
          <p:nvPr/>
        </p:nvGrpSpPr>
        <p:grpSpPr bwMode="auto">
          <a:xfrm>
            <a:off x="252412" y="3386138"/>
            <a:ext cx="1068388" cy="479425"/>
            <a:chOff x="390" y="2133"/>
            <a:chExt cx="673" cy="302"/>
          </a:xfrm>
        </p:grpSpPr>
        <p:sp>
          <p:nvSpPr>
            <p:cNvPr id="107" name="Oval 15"/>
            <p:cNvSpPr>
              <a:spLocks noChangeArrowheads="1"/>
            </p:cNvSpPr>
            <p:nvPr/>
          </p:nvSpPr>
          <p:spPr bwMode="auto">
            <a:xfrm>
              <a:off x="390" y="2133"/>
              <a:ext cx="673" cy="302"/>
            </a:xfrm>
            <a:prstGeom prst="ellipse">
              <a:avLst/>
            </a:pr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AU"/>
            </a:p>
          </p:txBody>
        </p:sp>
        <p:sp>
          <p:nvSpPr>
            <p:cNvPr id="108" name="Oval 16"/>
            <p:cNvSpPr>
              <a:spLocks noChangeArrowheads="1"/>
            </p:cNvSpPr>
            <p:nvPr/>
          </p:nvSpPr>
          <p:spPr bwMode="auto">
            <a:xfrm>
              <a:off x="390" y="2133"/>
              <a:ext cx="673" cy="302"/>
            </a:xfrm>
            <a:prstGeom prst="ellipse">
              <a:avLst/>
            </a:prstGeom>
            <a:noFill/>
            <a:ln w="4763"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AU"/>
            </a:p>
          </p:txBody>
        </p:sp>
      </p:grpSp>
      <p:grpSp>
        <p:nvGrpSpPr>
          <p:cNvPr id="14" name="Group 20"/>
          <p:cNvGrpSpPr>
            <a:grpSpLocks/>
          </p:cNvGrpSpPr>
          <p:nvPr/>
        </p:nvGrpSpPr>
        <p:grpSpPr bwMode="auto">
          <a:xfrm>
            <a:off x="252412" y="4305300"/>
            <a:ext cx="1068388" cy="477838"/>
            <a:chOff x="390" y="2712"/>
            <a:chExt cx="673" cy="301"/>
          </a:xfrm>
        </p:grpSpPr>
        <p:sp>
          <p:nvSpPr>
            <p:cNvPr id="105" name="Oval 18"/>
            <p:cNvSpPr>
              <a:spLocks noChangeArrowheads="1"/>
            </p:cNvSpPr>
            <p:nvPr/>
          </p:nvSpPr>
          <p:spPr bwMode="auto">
            <a:xfrm>
              <a:off x="390" y="2712"/>
              <a:ext cx="673" cy="301"/>
            </a:xfrm>
            <a:prstGeom prst="ellipse">
              <a:avLst/>
            </a:pr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AU"/>
            </a:p>
          </p:txBody>
        </p:sp>
        <p:sp>
          <p:nvSpPr>
            <p:cNvPr id="106" name="Oval 19"/>
            <p:cNvSpPr>
              <a:spLocks noChangeArrowheads="1"/>
            </p:cNvSpPr>
            <p:nvPr/>
          </p:nvSpPr>
          <p:spPr bwMode="auto">
            <a:xfrm>
              <a:off x="390" y="2712"/>
              <a:ext cx="673" cy="301"/>
            </a:xfrm>
            <a:prstGeom prst="ellipse">
              <a:avLst/>
            </a:prstGeom>
            <a:noFill/>
            <a:ln w="4763"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AU"/>
            </a:p>
          </p:txBody>
        </p:sp>
      </p:grpSp>
      <p:grpSp>
        <p:nvGrpSpPr>
          <p:cNvPr id="15" name="Group 23"/>
          <p:cNvGrpSpPr>
            <a:grpSpLocks/>
          </p:cNvGrpSpPr>
          <p:nvPr/>
        </p:nvGrpSpPr>
        <p:grpSpPr bwMode="auto">
          <a:xfrm>
            <a:off x="288925" y="4894263"/>
            <a:ext cx="1068388" cy="698500"/>
            <a:chOff x="413" y="3083"/>
            <a:chExt cx="673" cy="440"/>
          </a:xfrm>
        </p:grpSpPr>
        <p:sp>
          <p:nvSpPr>
            <p:cNvPr id="103" name="Oval 21"/>
            <p:cNvSpPr>
              <a:spLocks noChangeArrowheads="1"/>
            </p:cNvSpPr>
            <p:nvPr/>
          </p:nvSpPr>
          <p:spPr bwMode="auto">
            <a:xfrm>
              <a:off x="413" y="3083"/>
              <a:ext cx="673" cy="440"/>
            </a:xfrm>
            <a:prstGeom prst="ellipse">
              <a:avLst/>
            </a:pr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AU"/>
            </a:p>
          </p:txBody>
        </p:sp>
        <p:sp>
          <p:nvSpPr>
            <p:cNvPr id="104" name="Oval 22"/>
            <p:cNvSpPr>
              <a:spLocks noChangeArrowheads="1"/>
            </p:cNvSpPr>
            <p:nvPr/>
          </p:nvSpPr>
          <p:spPr bwMode="auto">
            <a:xfrm>
              <a:off x="413" y="3083"/>
              <a:ext cx="673" cy="440"/>
            </a:xfrm>
            <a:prstGeom prst="ellipse">
              <a:avLst/>
            </a:prstGeom>
            <a:noFill/>
            <a:ln w="4763"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AU"/>
            </a:p>
          </p:txBody>
        </p:sp>
      </p:grpSp>
      <p:grpSp>
        <p:nvGrpSpPr>
          <p:cNvPr id="16" name="Group 26"/>
          <p:cNvGrpSpPr>
            <a:grpSpLocks/>
          </p:cNvGrpSpPr>
          <p:nvPr/>
        </p:nvGrpSpPr>
        <p:grpSpPr bwMode="auto">
          <a:xfrm>
            <a:off x="215900" y="5815013"/>
            <a:ext cx="1066800" cy="476250"/>
            <a:chOff x="367" y="3663"/>
            <a:chExt cx="672" cy="300"/>
          </a:xfrm>
        </p:grpSpPr>
        <p:sp>
          <p:nvSpPr>
            <p:cNvPr id="101" name="Oval 24"/>
            <p:cNvSpPr>
              <a:spLocks noChangeArrowheads="1"/>
            </p:cNvSpPr>
            <p:nvPr/>
          </p:nvSpPr>
          <p:spPr bwMode="auto">
            <a:xfrm>
              <a:off x="367" y="3663"/>
              <a:ext cx="672" cy="300"/>
            </a:xfrm>
            <a:prstGeom prst="ellipse">
              <a:avLst/>
            </a:pr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AU"/>
            </a:p>
          </p:txBody>
        </p:sp>
        <p:sp>
          <p:nvSpPr>
            <p:cNvPr id="102" name="Oval 25"/>
            <p:cNvSpPr>
              <a:spLocks noChangeArrowheads="1"/>
            </p:cNvSpPr>
            <p:nvPr/>
          </p:nvSpPr>
          <p:spPr bwMode="auto">
            <a:xfrm>
              <a:off x="367" y="3663"/>
              <a:ext cx="672" cy="300"/>
            </a:xfrm>
            <a:prstGeom prst="ellipse">
              <a:avLst/>
            </a:prstGeom>
            <a:noFill/>
            <a:ln w="4763"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AU"/>
            </a:p>
          </p:txBody>
        </p:sp>
      </p:grpSp>
      <p:grpSp>
        <p:nvGrpSpPr>
          <p:cNvPr id="17" name="Group 29"/>
          <p:cNvGrpSpPr>
            <a:grpSpLocks/>
          </p:cNvGrpSpPr>
          <p:nvPr/>
        </p:nvGrpSpPr>
        <p:grpSpPr bwMode="auto">
          <a:xfrm>
            <a:off x="1835150" y="5886450"/>
            <a:ext cx="1068388" cy="368300"/>
            <a:chOff x="1387" y="3708"/>
            <a:chExt cx="673" cy="232"/>
          </a:xfrm>
        </p:grpSpPr>
        <p:sp>
          <p:nvSpPr>
            <p:cNvPr id="99" name="Oval 27"/>
            <p:cNvSpPr>
              <a:spLocks noChangeArrowheads="1"/>
            </p:cNvSpPr>
            <p:nvPr/>
          </p:nvSpPr>
          <p:spPr bwMode="auto">
            <a:xfrm>
              <a:off x="1387" y="3708"/>
              <a:ext cx="673" cy="232"/>
            </a:xfrm>
            <a:prstGeom prst="ellipse">
              <a:avLst/>
            </a:pr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AU"/>
            </a:p>
          </p:txBody>
        </p:sp>
        <p:sp>
          <p:nvSpPr>
            <p:cNvPr id="100" name="Oval 28"/>
            <p:cNvSpPr>
              <a:spLocks noChangeArrowheads="1"/>
            </p:cNvSpPr>
            <p:nvPr/>
          </p:nvSpPr>
          <p:spPr bwMode="auto">
            <a:xfrm>
              <a:off x="1387" y="3708"/>
              <a:ext cx="673" cy="232"/>
            </a:xfrm>
            <a:prstGeom prst="ellipse">
              <a:avLst/>
            </a:prstGeom>
            <a:noFill/>
            <a:ln w="4763"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AU"/>
            </a:p>
          </p:txBody>
        </p:sp>
      </p:grpSp>
      <p:sp>
        <p:nvSpPr>
          <p:cNvPr id="18" name="Freeform 30"/>
          <p:cNvSpPr>
            <a:spLocks noEditPoints="1"/>
          </p:cNvSpPr>
          <p:nvPr/>
        </p:nvSpPr>
        <p:spPr bwMode="auto">
          <a:xfrm>
            <a:off x="1501775" y="1841500"/>
            <a:ext cx="4763" cy="4341813"/>
          </a:xfrm>
          <a:custGeom>
            <a:avLst/>
            <a:gdLst>
              <a:gd name="T0" fmla="*/ 25 w 25"/>
              <a:gd name="T1" fmla="*/ 362 h 22325"/>
              <a:gd name="T2" fmla="*/ 25 w 25"/>
              <a:gd name="T3" fmla="*/ 787 h 22325"/>
              <a:gd name="T4" fmla="*/ 13 w 25"/>
              <a:gd name="T5" fmla="*/ 1150 h 22325"/>
              <a:gd name="T6" fmla="*/ 0 w 25"/>
              <a:gd name="T7" fmla="*/ 1487 h 22325"/>
              <a:gd name="T8" fmla="*/ 0 w 25"/>
              <a:gd name="T9" fmla="*/ 1762 h 22325"/>
              <a:gd name="T10" fmla="*/ 13 w 25"/>
              <a:gd name="T11" fmla="*/ 2100 h 22325"/>
              <a:gd name="T12" fmla="*/ 25 w 25"/>
              <a:gd name="T13" fmla="*/ 2462 h 22325"/>
              <a:gd name="T14" fmla="*/ 25 w 25"/>
              <a:gd name="T15" fmla="*/ 2987 h 22325"/>
              <a:gd name="T16" fmla="*/ 25 w 25"/>
              <a:gd name="T17" fmla="*/ 3412 h 22325"/>
              <a:gd name="T18" fmla="*/ 13 w 25"/>
              <a:gd name="T19" fmla="*/ 3775 h 22325"/>
              <a:gd name="T20" fmla="*/ 0 w 25"/>
              <a:gd name="T21" fmla="*/ 4112 h 22325"/>
              <a:gd name="T22" fmla="*/ 0 w 25"/>
              <a:gd name="T23" fmla="*/ 4387 h 22325"/>
              <a:gd name="T24" fmla="*/ 13 w 25"/>
              <a:gd name="T25" fmla="*/ 4725 h 22325"/>
              <a:gd name="T26" fmla="*/ 25 w 25"/>
              <a:gd name="T27" fmla="*/ 5087 h 22325"/>
              <a:gd name="T28" fmla="*/ 25 w 25"/>
              <a:gd name="T29" fmla="*/ 5612 h 22325"/>
              <a:gd name="T30" fmla="*/ 25 w 25"/>
              <a:gd name="T31" fmla="*/ 6037 h 22325"/>
              <a:gd name="T32" fmla="*/ 13 w 25"/>
              <a:gd name="T33" fmla="*/ 6400 h 22325"/>
              <a:gd name="T34" fmla="*/ 0 w 25"/>
              <a:gd name="T35" fmla="*/ 6737 h 22325"/>
              <a:gd name="T36" fmla="*/ 0 w 25"/>
              <a:gd name="T37" fmla="*/ 7012 h 22325"/>
              <a:gd name="T38" fmla="*/ 13 w 25"/>
              <a:gd name="T39" fmla="*/ 7350 h 22325"/>
              <a:gd name="T40" fmla="*/ 25 w 25"/>
              <a:gd name="T41" fmla="*/ 7712 h 22325"/>
              <a:gd name="T42" fmla="*/ 25 w 25"/>
              <a:gd name="T43" fmla="*/ 8237 h 22325"/>
              <a:gd name="T44" fmla="*/ 25 w 25"/>
              <a:gd name="T45" fmla="*/ 8662 h 22325"/>
              <a:gd name="T46" fmla="*/ 13 w 25"/>
              <a:gd name="T47" fmla="*/ 9025 h 22325"/>
              <a:gd name="T48" fmla="*/ 0 w 25"/>
              <a:gd name="T49" fmla="*/ 9362 h 22325"/>
              <a:gd name="T50" fmla="*/ 0 w 25"/>
              <a:gd name="T51" fmla="*/ 9637 h 22325"/>
              <a:gd name="T52" fmla="*/ 13 w 25"/>
              <a:gd name="T53" fmla="*/ 9975 h 22325"/>
              <a:gd name="T54" fmla="*/ 25 w 25"/>
              <a:gd name="T55" fmla="*/ 10337 h 22325"/>
              <a:gd name="T56" fmla="*/ 25 w 25"/>
              <a:gd name="T57" fmla="*/ 10862 h 22325"/>
              <a:gd name="T58" fmla="*/ 25 w 25"/>
              <a:gd name="T59" fmla="*/ 11287 h 22325"/>
              <a:gd name="T60" fmla="*/ 13 w 25"/>
              <a:gd name="T61" fmla="*/ 11650 h 22325"/>
              <a:gd name="T62" fmla="*/ 0 w 25"/>
              <a:gd name="T63" fmla="*/ 11987 h 22325"/>
              <a:gd name="T64" fmla="*/ 0 w 25"/>
              <a:gd name="T65" fmla="*/ 12262 h 22325"/>
              <a:gd name="T66" fmla="*/ 13 w 25"/>
              <a:gd name="T67" fmla="*/ 12600 h 22325"/>
              <a:gd name="T68" fmla="*/ 25 w 25"/>
              <a:gd name="T69" fmla="*/ 12962 h 22325"/>
              <a:gd name="T70" fmla="*/ 25 w 25"/>
              <a:gd name="T71" fmla="*/ 13487 h 22325"/>
              <a:gd name="T72" fmla="*/ 25 w 25"/>
              <a:gd name="T73" fmla="*/ 13912 h 22325"/>
              <a:gd name="T74" fmla="*/ 13 w 25"/>
              <a:gd name="T75" fmla="*/ 14275 h 22325"/>
              <a:gd name="T76" fmla="*/ 0 w 25"/>
              <a:gd name="T77" fmla="*/ 14612 h 22325"/>
              <a:gd name="T78" fmla="*/ 0 w 25"/>
              <a:gd name="T79" fmla="*/ 14887 h 22325"/>
              <a:gd name="T80" fmla="*/ 13 w 25"/>
              <a:gd name="T81" fmla="*/ 15225 h 22325"/>
              <a:gd name="T82" fmla="*/ 25 w 25"/>
              <a:gd name="T83" fmla="*/ 15587 h 22325"/>
              <a:gd name="T84" fmla="*/ 25 w 25"/>
              <a:gd name="T85" fmla="*/ 16112 h 22325"/>
              <a:gd name="T86" fmla="*/ 25 w 25"/>
              <a:gd name="T87" fmla="*/ 16537 h 22325"/>
              <a:gd name="T88" fmla="*/ 13 w 25"/>
              <a:gd name="T89" fmla="*/ 16900 h 22325"/>
              <a:gd name="T90" fmla="*/ 0 w 25"/>
              <a:gd name="T91" fmla="*/ 17237 h 22325"/>
              <a:gd name="T92" fmla="*/ 0 w 25"/>
              <a:gd name="T93" fmla="*/ 17512 h 22325"/>
              <a:gd name="T94" fmla="*/ 13 w 25"/>
              <a:gd name="T95" fmla="*/ 17850 h 22325"/>
              <a:gd name="T96" fmla="*/ 25 w 25"/>
              <a:gd name="T97" fmla="*/ 18212 h 22325"/>
              <a:gd name="T98" fmla="*/ 25 w 25"/>
              <a:gd name="T99" fmla="*/ 18737 h 22325"/>
              <a:gd name="T100" fmla="*/ 25 w 25"/>
              <a:gd name="T101" fmla="*/ 19162 h 22325"/>
              <a:gd name="T102" fmla="*/ 13 w 25"/>
              <a:gd name="T103" fmla="*/ 19525 h 22325"/>
              <a:gd name="T104" fmla="*/ 0 w 25"/>
              <a:gd name="T105" fmla="*/ 19862 h 22325"/>
              <a:gd name="T106" fmla="*/ 0 w 25"/>
              <a:gd name="T107" fmla="*/ 20137 h 22325"/>
              <a:gd name="T108" fmla="*/ 13 w 25"/>
              <a:gd name="T109" fmla="*/ 20475 h 22325"/>
              <a:gd name="T110" fmla="*/ 25 w 25"/>
              <a:gd name="T111" fmla="*/ 20837 h 22325"/>
              <a:gd name="T112" fmla="*/ 25 w 25"/>
              <a:gd name="T113" fmla="*/ 21362 h 22325"/>
              <a:gd name="T114" fmla="*/ 25 w 25"/>
              <a:gd name="T115" fmla="*/ 21787 h 22325"/>
              <a:gd name="T116" fmla="*/ 13 w 25"/>
              <a:gd name="T117" fmla="*/ 22150 h 223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25" h="22325">
                <a:moveTo>
                  <a:pt x="25" y="12"/>
                </a:moveTo>
                <a:lnTo>
                  <a:pt x="25" y="87"/>
                </a:lnTo>
                <a:cubicBezTo>
                  <a:pt x="25" y="94"/>
                  <a:pt x="20" y="100"/>
                  <a:pt x="13" y="100"/>
                </a:cubicBezTo>
                <a:cubicBezTo>
                  <a:pt x="6" y="100"/>
                  <a:pt x="0" y="94"/>
                  <a:pt x="0" y="87"/>
                </a:cubicBezTo>
                <a:lnTo>
                  <a:pt x="0" y="12"/>
                </a:lnTo>
                <a:cubicBezTo>
                  <a:pt x="0" y="5"/>
                  <a:pt x="6" y="0"/>
                  <a:pt x="13" y="0"/>
                </a:cubicBezTo>
                <a:cubicBezTo>
                  <a:pt x="20" y="0"/>
                  <a:pt x="25" y="5"/>
                  <a:pt x="25" y="12"/>
                </a:cubicBezTo>
                <a:close/>
                <a:moveTo>
                  <a:pt x="25" y="187"/>
                </a:moveTo>
                <a:lnTo>
                  <a:pt x="25" y="262"/>
                </a:lnTo>
                <a:cubicBezTo>
                  <a:pt x="25" y="269"/>
                  <a:pt x="20" y="275"/>
                  <a:pt x="13" y="275"/>
                </a:cubicBezTo>
                <a:cubicBezTo>
                  <a:pt x="6" y="275"/>
                  <a:pt x="0" y="269"/>
                  <a:pt x="0" y="262"/>
                </a:cubicBezTo>
                <a:lnTo>
                  <a:pt x="0" y="187"/>
                </a:lnTo>
                <a:cubicBezTo>
                  <a:pt x="0" y="180"/>
                  <a:pt x="6" y="175"/>
                  <a:pt x="13" y="175"/>
                </a:cubicBezTo>
                <a:cubicBezTo>
                  <a:pt x="20" y="175"/>
                  <a:pt x="25" y="180"/>
                  <a:pt x="25" y="187"/>
                </a:cubicBezTo>
                <a:close/>
                <a:moveTo>
                  <a:pt x="25" y="362"/>
                </a:moveTo>
                <a:lnTo>
                  <a:pt x="25" y="437"/>
                </a:lnTo>
                <a:cubicBezTo>
                  <a:pt x="25" y="444"/>
                  <a:pt x="20" y="450"/>
                  <a:pt x="13" y="450"/>
                </a:cubicBezTo>
                <a:cubicBezTo>
                  <a:pt x="6" y="450"/>
                  <a:pt x="0" y="444"/>
                  <a:pt x="0" y="437"/>
                </a:cubicBezTo>
                <a:lnTo>
                  <a:pt x="0" y="362"/>
                </a:lnTo>
                <a:cubicBezTo>
                  <a:pt x="0" y="355"/>
                  <a:pt x="6" y="350"/>
                  <a:pt x="13" y="350"/>
                </a:cubicBezTo>
                <a:cubicBezTo>
                  <a:pt x="20" y="350"/>
                  <a:pt x="25" y="355"/>
                  <a:pt x="25" y="362"/>
                </a:cubicBezTo>
                <a:close/>
                <a:moveTo>
                  <a:pt x="25" y="537"/>
                </a:moveTo>
                <a:lnTo>
                  <a:pt x="25" y="612"/>
                </a:lnTo>
                <a:cubicBezTo>
                  <a:pt x="25" y="619"/>
                  <a:pt x="20" y="625"/>
                  <a:pt x="13" y="625"/>
                </a:cubicBezTo>
                <a:cubicBezTo>
                  <a:pt x="6" y="625"/>
                  <a:pt x="0" y="619"/>
                  <a:pt x="0" y="612"/>
                </a:cubicBezTo>
                <a:lnTo>
                  <a:pt x="0" y="537"/>
                </a:lnTo>
                <a:cubicBezTo>
                  <a:pt x="0" y="530"/>
                  <a:pt x="6" y="525"/>
                  <a:pt x="13" y="525"/>
                </a:cubicBezTo>
                <a:cubicBezTo>
                  <a:pt x="20" y="525"/>
                  <a:pt x="25" y="530"/>
                  <a:pt x="25" y="537"/>
                </a:cubicBezTo>
                <a:close/>
                <a:moveTo>
                  <a:pt x="25" y="712"/>
                </a:moveTo>
                <a:lnTo>
                  <a:pt x="25" y="787"/>
                </a:lnTo>
                <a:cubicBezTo>
                  <a:pt x="25" y="794"/>
                  <a:pt x="20" y="800"/>
                  <a:pt x="13" y="800"/>
                </a:cubicBezTo>
                <a:cubicBezTo>
                  <a:pt x="6" y="800"/>
                  <a:pt x="0" y="794"/>
                  <a:pt x="0" y="787"/>
                </a:cubicBezTo>
                <a:lnTo>
                  <a:pt x="0" y="712"/>
                </a:lnTo>
                <a:cubicBezTo>
                  <a:pt x="0" y="705"/>
                  <a:pt x="6" y="700"/>
                  <a:pt x="13" y="700"/>
                </a:cubicBezTo>
                <a:cubicBezTo>
                  <a:pt x="20" y="700"/>
                  <a:pt x="25" y="705"/>
                  <a:pt x="25" y="712"/>
                </a:cubicBezTo>
                <a:close/>
                <a:moveTo>
                  <a:pt x="25" y="887"/>
                </a:moveTo>
                <a:lnTo>
                  <a:pt x="25" y="962"/>
                </a:lnTo>
                <a:cubicBezTo>
                  <a:pt x="25" y="969"/>
                  <a:pt x="20" y="975"/>
                  <a:pt x="13" y="975"/>
                </a:cubicBezTo>
                <a:cubicBezTo>
                  <a:pt x="6" y="975"/>
                  <a:pt x="0" y="969"/>
                  <a:pt x="0" y="962"/>
                </a:cubicBezTo>
                <a:lnTo>
                  <a:pt x="0" y="887"/>
                </a:lnTo>
                <a:cubicBezTo>
                  <a:pt x="0" y="880"/>
                  <a:pt x="6" y="875"/>
                  <a:pt x="13" y="875"/>
                </a:cubicBezTo>
                <a:cubicBezTo>
                  <a:pt x="20" y="875"/>
                  <a:pt x="25" y="880"/>
                  <a:pt x="25" y="887"/>
                </a:cubicBezTo>
                <a:close/>
                <a:moveTo>
                  <a:pt x="25" y="1062"/>
                </a:moveTo>
                <a:lnTo>
                  <a:pt x="25" y="1137"/>
                </a:lnTo>
                <a:cubicBezTo>
                  <a:pt x="25" y="1144"/>
                  <a:pt x="20" y="1150"/>
                  <a:pt x="13" y="1150"/>
                </a:cubicBezTo>
                <a:cubicBezTo>
                  <a:pt x="6" y="1150"/>
                  <a:pt x="0" y="1144"/>
                  <a:pt x="0" y="1137"/>
                </a:cubicBezTo>
                <a:lnTo>
                  <a:pt x="0" y="1062"/>
                </a:lnTo>
                <a:cubicBezTo>
                  <a:pt x="0" y="1055"/>
                  <a:pt x="6" y="1050"/>
                  <a:pt x="13" y="1050"/>
                </a:cubicBezTo>
                <a:cubicBezTo>
                  <a:pt x="20" y="1050"/>
                  <a:pt x="25" y="1055"/>
                  <a:pt x="25" y="1062"/>
                </a:cubicBezTo>
                <a:close/>
                <a:moveTo>
                  <a:pt x="25" y="1237"/>
                </a:moveTo>
                <a:lnTo>
                  <a:pt x="25" y="1312"/>
                </a:lnTo>
                <a:cubicBezTo>
                  <a:pt x="25" y="1319"/>
                  <a:pt x="20" y="1325"/>
                  <a:pt x="13" y="1325"/>
                </a:cubicBezTo>
                <a:cubicBezTo>
                  <a:pt x="6" y="1325"/>
                  <a:pt x="0" y="1319"/>
                  <a:pt x="0" y="1312"/>
                </a:cubicBezTo>
                <a:lnTo>
                  <a:pt x="0" y="1237"/>
                </a:lnTo>
                <a:cubicBezTo>
                  <a:pt x="0" y="1230"/>
                  <a:pt x="6" y="1225"/>
                  <a:pt x="13" y="1225"/>
                </a:cubicBezTo>
                <a:cubicBezTo>
                  <a:pt x="20" y="1225"/>
                  <a:pt x="25" y="1230"/>
                  <a:pt x="25" y="1237"/>
                </a:cubicBezTo>
                <a:close/>
                <a:moveTo>
                  <a:pt x="25" y="1412"/>
                </a:moveTo>
                <a:lnTo>
                  <a:pt x="25" y="1487"/>
                </a:lnTo>
                <a:cubicBezTo>
                  <a:pt x="25" y="1494"/>
                  <a:pt x="20" y="1500"/>
                  <a:pt x="13" y="1500"/>
                </a:cubicBezTo>
                <a:cubicBezTo>
                  <a:pt x="6" y="1500"/>
                  <a:pt x="0" y="1494"/>
                  <a:pt x="0" y="1487"/>
                </a:cubicBezTo>
                <a:lnTo>
                  <a:pt x="0" y="1412"/>
                </a:lnTo>
                <a:cubicBezTo>
                  <a:pt x="0" y="1405"/>
                  <a:pt x="6" y="1400"/>
                  <a:pt x="13" y="1400"/>
                </a:cubicBezTo>
                <a:cubicBezTo>
                  <a:pt x="20" y="1400"/>
                  <a:pt x="25" y="1405"/>
                  <a:pt x="25" y="1412"/>
                </a:cubicBezTo>
                <a:close/>
                <a:moveTo>
                  <a:pt x="25" y="1587"/>
                </a:moveTo>
                <a:lnTo>
                  <a:pt x="25" y="1662"/>
                </a:lnTo>
                <a:cubicBezTo>
                  <a:pt x="25" y="1669"/>
                  <a:pt x="20" y="1675"/>
                  <a:pt x="13" y="1675"/>
                </a:cubicBezTo>
                <a:cubicBezTo>
                  <a:pt x="6" y="1675"/>
                  <a:pt x="0" y="1669"/>
                  <a:pt x="0" y="1662"/>
                </a:cubicBezTo>
                <a:lnTo>
                  <a:pt x="0" y="1587"/>
                </a:lnTo>
                <a:cubicBezTo>
                  <a:pt x="0" y="1580"/>
                  <a:pt x="6" y="1575"/>
                  <a:pt x="13" y="1575"/>
                </a:cubicBezTo>
                <a:cubicBezTo>
                  <a:pt x="20" y="1575"/>
                  <a:pt x="25" y="1580"/>
                  <a:pt x="25" y="1587"/>
                </a:cubicBezTo>
                <a:close/>
                <a:moveTo>
                  <a:pt x="25" y="1762"/>
                </a:moveTo>
                <a:lnTo>
                  <a:pt x="25" y="1837"/>
                </a:lnTo>
                <a:cubicBezTo>
                  <a:pt x="25" y="1844"/>
                  <a:pt x="20" y="1850"/>
                  <a:pt x="13" y="1850"/>
                </a:cubicBezTo>
                <a:cubicBezTo>
                  <a:pt x="6" y="1850"/>
                  <a:pt x="0" y="1844"/>
                  <a:pt x="0" y="1837"/>
                </a:cubicBezTo>
                <a:lnTo>
                  <a:pt x="0" y="1762"/>
                </a:lnTo>
                <a:cubicBezTo>
                  <a:pt x="0" y="1755"/>
                  <a:pt x="6" y="1750"/>
                  <a:pt x="13" y="1750"/>
                </a:cubicBezTo>
                <a:cubicBezTo>
                  <a:pt x="20" y="1750"/>
                  <a:pt x="25" y="1755"/>
                  <a:pt x="25" y="1762"/>
                </a:cubicBezTo>
                <a:close/>
                <a:moveTo>
                  <a:pt x="25" y="1937"/>
                </a:moveTo>
                <a:lnTo>
                  <a:pt x="25" y="2012"/>
                </a:lnTo>
                <a:cubicBezTo>
                  <a:pt x="25" y="2019"/>
                  <a:pt x="20" y="2025"/>
                  <a:pt x="13" y="2025"/>
                </a:cubicBezTo>
                <a:cubicBezTo>
                  <a:pt x="6" y="2025"/>
                  <a:pt x="0" y="2019"/>
                  <a:pt x="0" y="2012"/>
                </a:cubicBezTo>
                <a:lnTo>
                  <a:pt x="0" y="1937"/>
                </a:lnTo>
                <a:cubicBezTo>
                  <a:pt x="0" y="1930"/>
                  <a:pt x="6" y="1925"/>
                  <a:pt x="13" y="1925"/>
                </a:cubicBezTo>
                <a:cubicBezTo>
                  <a:pt x="20" y="1925"/>
                  <a:pt x="25" y="1930"/>
                  <a:pt x="25" y="1937"/>
                </a:cubicBezTo>
                <a:close/>
                <a:moveTo>
                  <a:pt x="25" y="2112"/>
                </a:moveTo>
                <a:lnTo>
                  <a:pt x="25" y="2187"/>
                </a:lnTo>
                <a:cubicBezTo>
                  <a:pt x="25" y="2194"/>
                  <a:pt x="20" y="2200"/>
                  <a:pt x="13" y="2200"/>
                </a:cubicBezTo>
                <a:cubicBezTo>
                  <a:pt x="6" y="2200"/>
                  <a:pt x="0" y="2194"/>
                  <a:pt x="0" y="2187"/>
                </a:cubicBezTo>
                <a:lnTo>
                  <a:pt x="0" y="2112"/>
                </a:lnTo>
                <a:cubicBezTo>
                  <a:pt x="0" y="2105"/>
                  <a:pt x="6" y="2100"/>
                  <a:pt x="13" y="2100"/>
                </a:cubicBezTo>
                <a:cubicBezTo>
                  <a:pt x="20" y="2100"/>
                  <a:pt x="25" y="2105"/>
                  <a:pt x="25" y="2112"/>
                </a:cubicBezTo>
                <a:close/>
                <a:moveTo>
                  <a:pt x="25" y="2287"/>
                </a:moveTo>
                <a:lnTo>
                  <a:pt x="25" y="2362"/>
                </a:lnTo>
                <a:cubicBezTo>
                  <a:pt x="25" y="2369"/>
                  <a:pt x="20" y="2375"/>
                  <a:pt x="13" y="2375"/>
                </a:cubicBezTo>
                <a:cubicBezTo>
                  <a:pt x="6" y="2375"/>
                  <a:pt x="0" y="2369"/>
                  <a:pt x="0" y="2362"/>
                </a:cubicBezTo>
                <a:lnTo>
                  <a:pt x="0" y="2287"/>
                </a:lnTo>
                <a:cubicBezTo>
                  <a:pt x="0" y="2280"/>
                  <a:pt x="6" y="2275"/>
                  <a:pt x="13" y="2275"/>
                </a:cubicBezTo>
                <a:cubicBezTo>
                  <a:pt x="20" y="2275"/>
                  <a:pt x="25" y="2280"/>
                  <a:pt x="25" y="2287"/>
                </a:cubicBezTo>
                <a:close/>
                <a:moveTo>
                  <a:pt x="25" y="2462"/>
                </a:moveTo>
                <a:lnTo>
                  <a:pt x="25" y="2537"/>
                </a:lnTo>
                <a:cubicBezTo>
                  <a:pt x="25" y="2544"/>
                  <a:pt x="20" y="2550"/>
                  <a:pt x="13" y="2550"/>
                </a:cubicBezTo>
                <a:cubicBezTo>
                  <a:pt x="6" y="2550"/>
                  <a:pt x="0" y="2544"/>
                  <a:pt x="0" y="2537"/>
                </a:cubicBezTo>
                <a:lnTo>
                  <a:pt x="0" y="2462"/>
                </a:lnTo>
                <a:cubicBezTo>
                  <a:pt x="0" y="2455"/>
                  <a:pt x="6" y="2450"/>
                  <a:pt x="13" y="2450"/>
                </a:cubicBezTo>
                <a:cubicBezTo>
                  <a:pt x="20" y="2450"/>
                  <a:pt x="25" y="2455"/>
                  <a:pt x="25" y="2462"/>
                </a:cubicBezTo>
                <a:close/>
                <a:moveTo>
                  <a:pt x="25" y="2637"/>
                </a:moveTo>
                <a:lnTo>
                  <a:pt x="25" y="2712"/>
                </a:lnTo>
                <a:cubicBezTo>
                  <a:pt x="25" y="2719"/>
                  <a:pt x="20" y="2725"/>
                  <a:pt x="13" y="2725"/>
                </a:cubicBezTo>
                <a:cubicBezTo>
                  <a:pt x="6" y="2725"/>
                  <a:pt x="0" y="2719"/>
                  <a:pt x="0" y="2712"/>
                </a:cubicBezTo>
                <a:lnTo>
                  <a:pt x="0" y="2637"/>
                </a:lnTo>
                <a:cubicBezTo>
                  <a:pt x="0" y="2630"/>
                  <a:pt x="6" y="2625"/>
                  <a:pt x="13" y="2625"/>
                </a:cubicBezTo>
                <a:cubicBezTo>
                  <a:pt x="20" y="2625"/>
                  <a:pt x="25" y="2630"/>
                  <a:pt x="25" y="2637"/>
                </a:cubicBezTo>
                <a:close/>
                <a:moveTo>
                  <a:pt x="25" y="2812"/>
                </a:moveTo>
                <a:lnTo>
                  <a:pt x="25" y="2887"/>
                </a:lnTo>
                <a:cubicBezTo>
                  <a:pt x="25" y="2894"/>
                  <a:pt x="20" y="2900"/>
                  <a:pt x="13" y="2900"/>
                </a:cubicBezTo>
                <a:cubicBezTo>
                  <a:pt x="6" y="2900"/>
                  <a:pt x="0" y="2894"/>
                  <a:pt x="0" y="2887"/>
                </a:cubicBezTo>
                <a:lnTo>
                  <a:pt x="0" y="2812"/>
                </a:lnTo>
                <a:cubicBezTo>
                  <a:pt x="0" y="2805"/>
                  <a:pt x="6" y="2800"/>
                  <a:pt x="13" y="2800"/>
                </a:cubicBezTo>
                <a:cubicBezTo>
                  <a:pt x="20" y="2800"/>
                  <a:pt x="25" y="2805"/>
                  <a:pt x="25" y="2812"/>
                </a:cubicBezTo>
                <a:close/>
                <a:moveTo>
                  <a:pt x="25" y="2987"/>
                </a:moveTo>
                <a:lnTo>
                  <a:pt x="25" y="3062"/>
                </a:lnTo>
                <a:cubicBezTo>
                  <a:pt x="25" y="3069"/>
                  <a:pt x="20" y="3075"/>
                  <a:pt x="13" y="3075"/>
                </a:cubicBezTo>
                <a:cubicBezTo>
                  <a:pt x="6" y="3075"/>
                  <a:pt x="0" y="3069"/>
                  <a:pt x="0" y="3062"/>
                </a:cubicBezTo>
                <a:lnTo>
                  <a:pt x="0" y="2987"/>
                </a:lnTo>
                <a:cubicBezTo>
                  <a:pt x="0" y="2980"/>
                  <a:pt x="6" y="2975"/>
                  <a:pt x="13" y="2975"/>
                </a:cubicBezTo>
                <a:cubicBezTo>
                  <a:pt x="20" y="2975"/>
                  <a:pt x="25" y="2980"/>
                  <a:pt x="25" y="2987"/>
                </a:cubicBezTo>
                <a:close/>
                <a:moveTo>
                  <a:pt x="25" y="3162"/>
                </a:moveTo>
                <a:lnTo>
                  <a:pt x="25" y="3237"/>
                </a:lnTo>
                <a:cubicBezTo>
                  <a:pt x="25" y="3244"/>
                  <a:pt x="20" y="3250"/>
                  <a:pt x="13" y="3250"/>
                </a:cubicBezTo>
                <a:cubicBezTo>
                  <a:pt x="6" y="3250"/>
                  <a:pt x="0" y="3244"/>
                  <a:pt x="0" y="3237"/>
                </a:cubicBezTo>
                <a:lnTo>
                  <a:pt x="0" y="3162"/>
                </a:lnTo>
                <a:cubicBezTo>
                  <a:pt x="0" y="3155"/>
                  <a:pt x="6" y="3150"/>
                  <a:pt x="13" y="3150"/>
                </a:cubicBezTo>
                <a:cubicBezTo>
                  <a:pt x="20" y="3150"/>
                  <a:pt x="25" y="3155"/>
                  <a:pt x="25" y="3162"/>
                </a:cubicBezTo>
                <a:close/>
                <a:moveTo>
                  <a:pt x="25" y="3337"/>
                </a:moveTo>
                <a:lnTo>
                  <a:pt x="25" y="3412"/>
                </a:lnTo>
                <a:cubicBezTo>
                  <a:pt x="25" y="3419"/>
                  <a:pt x="20" y="3425"/>
                  <a:pt x="13" y="3425"/>
                </a:cubicBezTo>
                <a:cubicBezTo>
                  <a:pt x="6" y="3425"/>
                  <a:pt x="0" y="3419"/>
                  <a:pt x="0" y="3412"/>
                </a:cubicBezTo>
                <a:lnTo>
                  <a:pt x="0" y="3337"/>
                </a:lnTo>
                <a:cubicBezTo>
                  <a:pt x="0" y="3330"/>
                  <a:pt x="6" y="3325"/>
                  <a:pt x="13" y="3325"/>
                </a:cubicBezTo>
                <a:cubicBezTo>
                  <a:pt x="20" y="3325"/>
                  <a:pt x="25" y="3330"/>
                  <a:pt x="25" y="3337"/>
                </a:cubicBezTo>
                <a:close/>
                <a:moveTo>
                  <a:pt x="25" y="3512"/>
                </a:moveTo>
                <a:lnTo>
                  <a:pt x="25" y="3587"/>
                </a:lnTo>
                <a:cubicBezTo>
                  <a:pt x="25" y="3594"/>
                  <a:pt x="20" y="3600"/>
                  <a:pt x="13" y="3600"/>
                </a:cubicBezTo>
                <a:cubicBezTo>
                  <a:pt x="6" y="3600"/>
                  <a:pt x="0" y="3594"/>
                  <a:pt x="0" y="3587"/>
                </a:cubicBezTo>
                <a:lnTo>
                  <a:pt x="0" y="3512"/>
                </a:lnTo>
                <a:cubicBezTo>
                  <a:pt x="0" y="3505"/>
                  <a:pt x="6" y="3500"/>
                  <a:pt x="13" y="3500"/>
                </a:cubicBezTo>
                <a:cubicBezTo>
                  <a:pt x="20" y="3500"/>
                  <a:pt x="25" y="3505"/>
                  <a:pt x="25" y="3512"/>
                </a:cubicBezTo>
                <a:close/>
                <a:moveTo>
                  <a:pt x="25" y="3687"/>
                </a:moveTo>
                <a:lnTo>
                  <a:pt x="25" y="3762"/>
                </a:lnTo>
                <a:cubicBezTo>
                  <a:pt x="25" y="3769"/>
                  <a:pt x="20" y="3775"/>
                  <a:pt x="13" y="3775"/>
                </a:cubicBezTo>
                <a:cubicBezTo>
                  <a:pt x="6" y="3775"/>
                  <a:pt x="0" y="3769"/>
                  <a:pt x="0" y="3762"/>
                </a:cubicBezTo>
                <a:lnTo>
                  <a:pt x="0" y="3687"/>
                </a:lnTo>
                <a:cubicBezTo>
                  <a:pt x="0" y="3680"/>
                  <a:pt x="6" y="3675"/>
                  <a:pt x="13" y="3675"/>
                </a:cubicBezTo>
                <a:cubicBezTo>
                  <a:pt x="20" y="3675"/>
                  <a:pt x="25" y="3680"/>
                  <a:pt x="25" y="3687"/>
                </a:cubicBezTo>
                <a:close/>
                <a:moveTo>
                  <a:pt x="25" y="3862"/>
                </a:moveTo>
                <a:lnTo>
                  <a:pt x="25" y="3937"/>
                </a:lnTo>
                <a:cubicBezTo>
                  <a:pt x="25" y="3944"/>
                  <a:pt x="20" y="3950"/>
                  <a:pt x="13" y="3950"/>
                </a:cubicBezTo>
                <a:cubicBezTo>
                  <a:pt x="6" y="3950"/>
                  <a:pt x="0" y="3944"/>
                  <a:pt x="0" y="3937"/>
                </a:cubicBezTo>
                <a:lnTo>
                  <a:pt x="0" y="3862"/>
                </a:lnTo>
                <a:cubicBezTo>
                  <a:pt x="0" y="3855"/>
                  <a:pt x="6" y="3850"/>
                  <a:pt x="13" y="3850"/>
                </a:cubicBezTo>
                <a:cubicBezTo>
                  <a:pt x="20" y="3850"/>
                  <a:pt x="25" y="3855"/>
                  <a:pt x="25" y="3862"/>
                </a:cubicBezTo>
                <a:close/>
                <a:moveTo>
                  <a:pt x="25" y="4037"/>
                </a:moveTo>
                <a:lnTo>
                  <a:pt x="25" y="4112"/>
                </a:lnTo>
                <a:cubicBezTo>
                  <a:pt x="25" y="4119"/>
                  <a:pt x="20" y="4125"/>
                  <a:pt x="13" y="4125"/>
                </a:cubicBezTo>
                <a:cubicBezTo>
                  <a:pt x="6" y="4125"/>
                  <a:pt x="0" y="4119"/>
                  <a:pt x="0" y="4112"/>
                </a:cubicBezTo>
                <a:lnTo>
                  <a:pt x="0" y="4037"/>
                </a:lnTo>
                <a:cubicBezTo>
                  <a:pt x="0" y="4030"/>
                  <a:pt x="6" y="4025"/>
                  <a:pt x="13" y="4025"/>
                </a:cubicBezTo>
                <a:cubicBezTo>
                  <a:pt x="20" y="4025"/>
                  <a:pt x="25" y="4030"/>
                  <a:pt x="25" y="4037"/>
                </a:cubicBezTo>
                <a:close/>
                <a:moveTo>
                  <a:pt x="25" y="4212"/>
                </a:moveTo>
                <a:lnTo>
                  <a:pt x="25" y="4287"/>
                </a:lnTo>
                <a:cubicBezTo>
                  <a:pt x="25" y="4294"/>
                  <a:pt x="20" y="4300"/>
                  <a:pt x="13" y="4300"/>
                </a:cubicBezTo>
                <a:cubicBezTo>
                  <a:pt x="6" y="4300"/>
                  <a:pt x="0" y="4294"/>
                  <a:pt x="0" y="4287"/>
                </a:cubicBezTo>
                <a:lnTo>
                  <a:pt x="0" y="4212"/>
                </a:lnTo>
                <a:cubicBezTo>
                  <a:pt x="0" y="4205"/>
                  <a:pt x="6" y="4200"/>
                  <a:pt x="13" y="4200"/>
                </a:cubicBezTo>
                <a:cubicBezTo>
                  <a:pt x="20" y="4200"/>
                  <a:pt x="25" y="4205"/>
                  <a:pt x="25" y="4212"/>
                </a:cubicBezTo>
                <a:close/>
                <a:moveTo>
                  <a:pt x="25" y="4387"/>
                </a:moveTo>
                <a:lnTo>
                  <a:pt x="25" y="4462"/>
                </a:lnTo>
                <a:cubicBezTo>
                  <a:pt x="25" y="4469"/>
                  <a:pt x="20" y="4475"/>
                  <a:pt x="13" y="4475"/>
                </a:cubicBezTo>
                <a:cubicBezTo>
                  <a:pt x="6" y="4475"/>
                  <a:pt x="0" y="4469"/>
                  <a:pt x="0" y="4462"/>
                </a:cubicBezTo>
                <a:lnTo>
                  <a:pt x="0" y="4387"/>
                </a:lnTo>
                <a:cubicBezTo>
                  <a:pt x="0" y="4380"/>
                  <a:pt x="6" y="4375"/>
                  <a:pt x="13" y="4375"/>
                </a:cubicBezTo>
                <a:cubicBezTo>
                  <a:pt x="20" y="4375"/>
                  <a:pt x="25" y="4380"/>
                  <a:pt x="25" y="4387"/>
                </a:cubicBezTo>
                <a:close/>
                <a:moveTo>
                  <a:pt x="25" y="4562"/>
                </a:moveTo>
                <a:lnTo>
                  <a:pt x="25" y="4637"/>
                </a:lnTo>
                <a:cubicBezTo>
                  <a:pt x="25" y="4644"/>
                  <a:pt x="20" y="4650"/>
                  <a:pt x="13" y="4650"/>
                </a:cubicBezTo>
                <a:cubicBezTo>
                  <a:pt x="6" y="4650"/>
                  <a:pt x="0" y="4644"/>
                  <a:pt x="0" y="4637"/>
                </a:cubicBezTo>
                <a:lnTo>
                  <a:pt x="0" y="4562"/>
                </a:lnTo>
                <a:cubicBezTo>
                  <a:pt x="0" y="4555"/>
                  <a:pt x="6" y="4550"/>
                  <a:pt x="13" y="4550"/>
                </a:cubicBezTo>
                <a:cubicBezTo>
                  <a:pt x="20" y="4550"/>
                  <a:pt x="25" y="4555"/>
                  <a:pt x="25" y="4562"/>
                </a:cubicBezTo>
                <a:close/>
                <a:moveTo>
                  <a:pt x="25" y="4737"/>
                </a:moveTo>
                <a:lnTo>
                  <a:pt x="25" y="4812"/>
                </a:lnTo>
                <a:cubicBezTo>
                  <a:pt x="25" y="4819"/>
                  <a:pt x="20" y="4825"/>
                  <a:pt x="13" y="4825"/>
                </a:cubicBezTo>
                <a:cubicBezTo>
                  <a:pt x="6" y="4825"/>
                  <a:pt x="0" y="4819"/>
                  <a:pt x="0" y="4812"/>
                </a:cubicBezTo>
                <a:lnTo>
                  <a:pt x="0" y="4737"/>
                </a:lnTo>
                <a:cubicBezTo>
                  <a:pt x="0" y="4730"/>
                  <a:pt x="6" y="4725"/>
                  <a:pt x="13" y="4725"/>
                </a:cubicBezTo>
                <a:cubicBezTo>
                  <a:pt x="20" y="4725"/>
                  <a:pt x="25" y="4730"/>
                  <a:pt x="25" y="4737"/>
                </a:cubicBezTo>
                <a:close/>
                <a:moveTo>
                  <a:pt x="25" y="4912"/>
                </a:moveTo>
                <a:lnTo>
                  <a:pt x="25" y="4987"/>
                </a:lnTo>
                <a:cubicBezTo>
                  <a:pt x="25" y="4994"/>
                  <a:pt x="20" y="5000"/>
                  <a:pt x="13" y="5000"/>
                </a:cubicBezTo>
                <a:cubicBezTo>
                  <a:pt x="6" y="5000"/>
                  <a:pt x="0" y="4994"/>
                  <a:pt x="0" y="4987"/>
                </a:cubicBezTo>
                <a:lnTo>
                  <a:pt x="0" y="4912"/>
                </a:lnTo>
                <a:cubicBezTo>
                  <a:pt x="0" y="4905"/>
                  <a:pt x="6" y="4900"/>
                  <a:pt x="13" y="4900"/>
                </a:cubicBezTo>
                <a:cubicBezTo>
                  <a:pt x="20" y="4900"/>
                  <a:pt x="25" y="4905"/>
                  <a:pt x="25" y="4912"/>
                </a:cubicBezTo>
                <a:close/>
                <a:moveTo>
                  <a:pt x="25" y="5087"/>
                </a:moveTo>
                <a:lnTo>
                  <a:pt x="25" y="5162"/>
                </a:lnTo>
                <a:cubicBezTo>
                  <a:pt x="25" y="5169"/>
                  <a:pt x="20" y="5175"/>
                  <a:pt x="13" y="5175"/>
                </a:cubicBezTo>
                <a:cubicBezTo>
                  <a:pt x="6" y="5175"/>
                  <a:pt x="0" y="5169"/>
                  <a:pt x="0" y="5162"/>
                </a:cubicBezTo>
                <a:lnTo>
                  <a:pt x="0" y="5087"/>
                </a:lnTo>
                <a:cubicBezTo>
                  <a:pt x="0" y="5080"/>
                  <a:pt x="6" y="5075"/>
                  <a:pt x="13" y="5075"/>
                </a:cubicBezTo>
                <a:cubicBezTo>
                  <a:pt x="20" y="5075"/>
                  <a:pt x="25" y="5080"/>
                  <a:pt x="25" y="5087"/>
                </a:cubicBezTo>
                <a:close/>
                <a:moveTo>
                  <a:pt x="25" y="5262"/>
                </a:moveTo>
                <a:lnTo>
                  <a:pt x="25" y="5337"/>
                </a:lnTo>
                <a:cubicBezTo>
                  <a:pt x="25" y="5344"/>
                  <a:pt x="20" y="5350"/>
                  <a:pt x="13" y="5350"/>
                </a:cubicBezTo>
                <a:cubicBezTo>
                  <a:pt x="6" y="5350"/>
                  <a:pt x="0" y="5344"/>
                  <a:pt x="0" y="5337"/>
                </a:cubicBezTo>
                <a:lnTo>
                  <a:pt x="0" y="5262"/>
                </a:lnTo>
                <a:cubicBezTo>
                  <a:pt x="0" y="5255"/>
                  <a:pt x="6" y="5250"/>
                  <a:pt x="13" y="5250"/>
                </a:cubicBezTo>
                <a:cubicBezTo>
                  <a:pt x="20" y="5250"/>
                  <a:pt x="25" y="5255"/>
                  <a:pt x="25" y="5262"/>
                </a:cubicBezTo>
                <a:close/>
                <a:moveTo>
                  <a:pt x="25" y="5437"/>
                </a:moveTo>
                <a:lnTo>
                  <a:pt x="25" y="5512"/>
                </a:lnTo>
                <a:cubicBezTo>
                  <a:pt x="25" y="5519"/>
                  <a:pt x="20" y="5525"/>
                  <a:pt x="13" y="5525"/>
                </a:cubicBezTo>
                <a:cubicBezTo>
                  <a:pt x="6" y="5525"/>
                  <a:pt x="0" y="5519"/>
                  <a:pt x="0" y="5512"/>
                </a:cubicBezTo>
                <a:lnTo>
                  <a:pt x="0" y="5437"/>
                </a:lnTo>
                <a:cubicBezTo>
                  <a:pt x="0" y="5430"/>
                  <a:pt x="6" y="5425"/>
                  <a:pt x="13" y="5425"/>
                </a:cubicBezTo>
                <a:cubicBezTo>
                  <a:pt x="20" y="5425"/>
                  <a:pt x="25" y="5430"/>
                  <a:pt x="25" y="5437"/>
                </a:cubicBezTo>
                <a:close/>
                <a:moveTo>
                  <a:pt x="25" y="5612"/>
                </a:moveTo>
                <a:lnTo>
                  <a:pt x="25" y="5687"/>
                </a:lnTo>
                <a:cubicBezTo>
                  <a:pt x="25" y="5694"/>
                  <a:pt x="20" y="5700"/>
                  <a:pt x="13" y="5700"/>
                </a:cubicBezTo>
                <a:cubicBezTo>
                  <a:pt x="6" y="5700"/>
                  <a:pt x="0" y="5694"/>
                  <a:pt x="0" y="5687"/>
                </a:cubicBezTo>
                <a:lnTo>
                  <a:pt x="0" y="5612"/>
                </a:lnTo>
                <a:cubicBezTo>
                  <a:pt x="0" y="5605"/>
                  <a:pt x="6" y="5600"/>
                  <a:pt x="13" y="5600"/>
                </a:cubicBezTo>
                <a:cubicBezTo>
                  <a:pt x="20" y="5600"/>
                  <a:pt x="25" y="5605"/>
                  <a:pt x="25" y="5612"/>
                </a:cubicBezTo>
                <a:close/>
                <a:moveTo>
                  <a:pt x="25" y="5787"/>
                </a:moveTo>
                <a:lnTo>
                  <a:pt x="25" y="5862"/>
                </a:lnTo>
                <a:cubicBezTo>
                  <a:pt x="25" y="5869"/>
                  <a:pt x="20" y="5875"/>
                  <a:pt x="13" y="5875"/>
                </a:cubicBezTo>
                <a:cubicBezTo>
                  <a:pt x="6" y="5875"/>
                  <a:pt x="0" y="5869"/>
                  <a:pt x="0" y="5862"/>
                </a:cubicBezTo>
                <a:lnTo>
                  <a:pt x="0" y="5787"/>
                </a:lnTo>
                <a:cubicBezTo>
                  <a:pt x="0" y="5780"/>
                  <a:pt x="6" y="5775"/>
                  <a:pt x="13" y="5775"/>
                </a:cubicBezTo>
                <a:cubicBezTo>
                  <a:pt x="20" y="5775"/>
                  <a:pt x="25" y="5780"/>
                  <a:pt x="25" y="5787"/>
                </a:cubicBezTo>
                <a:close/>
                <a:moveTo>
                  <a:pt x="25" y="5962"/>
                </a:moveTo>
                <a:lnTo>
                  <a:pt x="25" y="6037"/>
                </a:lnTo>
                <a:cubicBezTo>
                  <a:pt x="25" y="6044"/>
                  <a:pt x="20" y="6050"/>
                  <a:pt x="13" y="6050"/>
                </a:cubicBezTo>
                <a:cubicBezTo>
                  <a:pt x="6" y="6050"/>
                  <a:pt x="0" y="6044"/>
                  <a:pt x="0" y="6037"/>
                </a:cubicBezTo>
                <a:lnTo>
                  <a:pt x="0" y="5962"/>
                </a:lnTo>
                <a:cubicBezTo>
                  <a:pt x="0" y="5955"/>
                  <a:pt x="6" y="5950"/>
                  <a:pt x="13" y="5950"/>
                </a:cubicBezTo>
                <a:cubicBezTo>
                  <a:pt x="20" y="5950"/>
                  <a:pt x="25" y="5955"/>
                  <a:pt x="25" y="5962"/>
                </a:cubicBezTo>
                <a:close/>
                <a:moveTo>
                  <a:pt x="25" y="6137"/>
                </a:moveTo>
                <a:lnTo>
                  <a:pt x="25" y="6212"/>
                </a:lnTo>
                <a:cubicBezTo>
                  <a:pt x="25" y="6219"/>
                  <a:pt x="20" y="6225"/>
                  <a:pt x="13" y="6225"/>
                </a:cubicBezTo>
                <a:cubicBezTo>
                  <a:pt x="6" y="6225"/>
                  <a:pt x="0" y="6219"/>
                  <a:pt x="0" y="6212"/>
                </a:cubicBezTo>
                <a:lnTo>
                  <a:pt x="0" y="6137"/>
                </a:lnTo>
                <a:cubicBezTo>
                  <a:pt x="0" y="6130"/>
                  <a:pt x="6" y="6125"/>
                  <a:pt x="13" y="6125"/>
                </a:cubicBezTo>
                <a:cubicBezTo>
                  <a:pt x="20" y="6125"/>
                  <a:pt x="25" y="6130"/>
                  <a:pt x="25" y="6137"/>
                </a:cubicBezTo>
                <a:close/>
                <a:moveTo>
                  <a:pt x="25" y="6312"/>
                </a:moveTo>
                <a:lnTo>
                  <a:pt x="25" y="6387"/>
                </a:lnTo>
                <a:cubicBezTo>
                  <a:pt x="25" y="6394"/>
                  <a:pt x="20" y="6400"/>
                  <a:pt x="13" y="6400"/>
                </a:cubicBezTo>
                <a:cubicBezTo>
                  <a:pt x="6" y="6400"/>
                  <a:pt x="0" y="6394"/>
                  <a:pt x="0" y="6387"/>
                </a:cubicBezTo>
                <a:lnTo>
                  <a:pt x="0" y="6312"/>
                </a:lnTo>
                <a:cubicBezTo>
                  <a:pt x="0" y="6305"/>
                  <a:pt x="6" y="6300"/>
                  <a:pt x="13" y="6300"/>
                </a:cubicBezTo>
                <a:cubicBezTo>
                  <a:pt x="20" y="6300"/>
                  <a:pt x="25" y="6305"/>
                  <a:pt x="25" y="6312"/>
                </a:cubicBezTo>
                <a:close/>
                <a:moveTo>
                  <a:pt x="25" y="6487"/>
                </a:moveTo>
                <a:lnTo>
                  <a:pt x="25" y="6562"/>
                </a:lnTo>
                <a:cubicBezTo>
                  <a:pt x="25" y="6569"/>
                  <a:pt x="20" y="6575"/>
                  <a:pt x="13" y="6575"/>
                </a:cubicBezTo>
                <a:cubicBezTo>
                  <a:pt x="6" y="6575"/>
                  <a:pt x="0" y="6569"/>
                  <a:pt x="0" y="6562"/>
                </a:cubicBezTo>
                <a:lnTo>
                  <a:pt x="0" y="6487"/>
                </a:lnTo>
                <a:cubicBezTo>
                  <a:pt x="0" y="6480"/>
                  <a:pt x="6" y="6475"/>
                  <a:pt x="13" y="6475"/>
                </a:cubicBezTo>
                <a:cubicBezTo>
                  <a:pt x="20" y="6475"/>
                  <a:pt x="25" y="6480"/>
                  <a:pt x="25" y="6487"/>
                </a:cubicBezTo>
                <a:close/>
                <a:moveTo>
                  <a:pt x="25" y="6662"/>
                </a:moveTo>
                <a:lnTo>
                  <a:pt x="25" y="6737"/>
                </a:lnTo>
                <a:cubicBezTo>
                  <a:pt x="25" y="6744"/>
                  <a:pt x="20" y="6750"/>
                  <a:pt x="13" y="6750"/>
                </a:cubicBezTo>
                <a:cubicBezTo>
                  <a:pt x="6" y="6750"/>
                  <a:pt x="0" y="6744"/>
                  <a:pt x="0" y="6737"/>
                </a:cubicBezTo>
                <a:lnTo>
                  <a:pt x="0" y="6662"/>
                </a:lnTo>
                <a:cubicBezTo>
                  <a:pt x="0" y="6655"/>
                  <a:pt x="6" y="6650"/>
                  <a:pt x="13" y="6650"/>
                </a:cubicBezTo>
                <a:cubicBezTo>
                  <a:pt x="20" y="6650"/>
                  <a:pt x="25" y="6655"/>
                  <a:pt x="25" y="6662"/>
                </a:cubicBezTo>
                <a:close/>
                <a:moveTo>
                  <a:pt x="25" y="6837"/>
                </a:moveTo>
                <a:lnTo>
                  <a:pt x="25" y="6912"/>
                </a:lnTo>
                <a:cubicBezTo>
                  <a:pt x="25" y="6919"/>
                  <a:pt x="20" y="6925"/>
                  <a:pt x="13" y="6925"/>
                </a:cubicBezTo>
                <a:cubicBezTo>
                  <a:pt x="6" y="6925"/>
                  <a:pt x="0" y="6919"/>
                  <a:pt x="0" y="6912"/>
                </a:cubicBezTo>
                <a:lnTo>
                  <a:pt x="0" y="6837"/>
                </a:lnTo>
                <a:cubicBezTo>
                  <a:pt x="0" y="6830"/>
                  <a:pt x="6" y="6825"/>
                  <a:pt x="13" y="6825"/>
                </a:cubicBezTo>
                <a:cubicBezTo>
                  <a:pt x="20" y="6825"/>
                  <a:pt x="25" y="6830"/>
                  <a:pt x="25" y="6837"/>
                </a:cubicBezTo>
                <a:close/>
                <a:moveTo>
                  <a:pt x="25" y="7012"/>
                </a:moveTo>
                <a:lnTo>
                  <a:pt x="25" y="7087"/>
                </a:lnTo>
                <a:cubicBezTo>
                  <a:pt x="25" y="7094"/>
                  <a:pt x="20" y="7100"/>
                  <a:pt x="13" y="7100"/>
                </a:cubicBezTo>
                <a:cubicBezTo>
                  <a:pt x="6" y="7100"/>
                  <a:pt x="0" y="7094"/>
                  <a:pt x="0" y="7087"/>
                </a:cubicBezTo>
                <a:lnTo>
                  <a:pt x="0" y="7012"/>
                </a:lnTo>
                <a:cubicBezTo>
                  <a:pt x="0" y="7005"/>
                  <a:pt x="6" y="7000"/>
                  <a:pt x="13" y="7000"/>
                </a:cubicBezTo>
                <a:cubicBezTo>
                  <a:pt x="20" y="7000"/>
                  <a:pt x="25" y="7005"/>
                  <a:pt x="25" y="7012"/>
                </a:cubicBezTo>
                <a:close/>
                <a:moveTo>
                  <a:pt x="25" y="7187"/>
                </a:moveTo>
                <a:lnTo>
                  <a:pt x="25" y="7262"/>
                </a:lnTo>
                <a:cubicBezTo>
                  <a:pt x="25" y="7269"/>
                  <a:pt x="20" y="7275"/>
                  <a:pt x="13" y="7275"/>
                </a:cubicBezTo>
                <a:cubicBezTo>
                  <a:pt x="6" y="7275"/>
                  <a:pt x="0" y="7269"/>
                  <a:pt x="0" y="7262"/>
                </a:cubicBezTo>
                <a:lnTo>
                  <a:pt x="0" y="7187"/>
                </a:lnTo>
                <a:cubicBezTo>
                  <a:pt x="0" y="7180"/>
                  <a:pt x="6" y="7175"/>
                  <a:pt x="13" y="7175"/>
                </a:cubicBezTo>
                <a:cubicBezTo>
                  <a:pt x="20" y="7175"/>
                  <a:pt x="25" y="7180"/>
                  <a:pt x="25" y="7187"/>
                </a:cubicBezTo>
                <a:close/>
                <a:moveTo>
                  <a:pt x="25" y="7362"/>
                </a:moveTo>
                <a:lnTo>
                  <a:pt x="25" y="7437"/>
                </a:lnTo>
                <a:cubicBezTo>
                  <a:pt x="25" y="7444"/>
                  <a:pt x="20" y="7450"/>
                  <a:pt x="13" y="7450"/>
                </a:cubicBezTo>
                <a:cubicBezTo>
                  <a:pt x="6" y="7450"/>
                  <a:pt x="0" y="7444"/>
                  <a:pt x="0" y="7437"/>
                </a:cubicBezTo>
                <a:lnTo>
                  <a:pt x="0" y="7362"/>
                </a:lnTo>
                <a:cubicBezTo>
                  <a:pt x="0" y="7355"/>
                  <a:pt x="6" y="7350"/>
                  <a:pt x="13" y="7350"/>
                </a:cubicBezTo>
                <a:cubicBezTo>
                  <a:pt x="20" y="7350"/>
                  <a:pt x="25" y="7355"/>
                  <a:pt x="25" y="7362"/>
                </a:cubicBezTo>
                <a:close/>
                <a:moveTo>
                  <a:pt x="25" y="7537"/>
                </a:moveTo>
                <a:lnTo>
                  <a:pt x="25" y="7612"/>
                </a:lnTo>
                <a:cubicBezTo>
                  <a:pt x="25" y="7619"/>
                  <a:pt x="20" y="7625"/>
                  <a:pt x="13" y="7625"/>
                </a:cubicBezTo>
                <a:cubicBezTo>
                  <a:pt x="6" y="7625"/>
                  <a:pt x="0" y="7619"/>
                  <a:pt x="0" y="7612"/>
                </a:cubicBezTo>
                <a:lnTo>
                  <a:pt x="0" y="7537"/>
                </a:lnTo>
                <a:cubicBezTo>
                  <a:pt x="0" y="7530"/>
                  <a:pt x="6" y="7525"/>
                  <a:pt x="13" y="7525"/>
                </a:cubicBezTo>
                <a:cubicBezTo>
                  <a:pt x="20" y="7525"/>
                  <a:pt x="25" y="7530"/>
                  <a:pt x="25" y="7537"/>
                </a:cubicBezTo>
                <a:close/>
                <a:moveTo>
                  <a:pt x="25" y="7712"/>
                </a:moveTo>
                <a:lnTo>
                  <a:pt x="25" y="7787"/>
                </a:lnTo>
                <a:cubicBezTo>
                  <a:pt x="25" y="7794"/>
                  <a:pt x="20" y="7800"/>
                  <a:pt x="13" y="7800"/>
                </a:cubicBezTo>
                <a:cubicBezTo>
                  <a:pt x="6" y="7800"/>
                  <a:pt x="0" y="7794"/>
                  <a:pt x="0" y="7787"/>
                </a:cubicBezTo>
                <a:lnTo>
                  <a:pt x="0" y="7712"/>
                </a:lnTo>
                <a:cubicBezTo>
                  <a:pt x="0" y="7705"/>
                  <a:pt x="6" y="7700"/>
                  <a:pt x="13" y="7700"/>
                </a:cubicBezTo>
                <a:cubicBezTo>
                  <a:pt x="20" y="7700"/>
                  <a:pt x="25" y="7705"/>
                  <a:pt x="25" y="7712"/>
                </a:cubicBezTo>
                <a:close/>
                <a:moveTo>
                  <a:pt x="25" y="7887"/>
                </a:moveTo>
                <a:lnTo>
                  <a:pt x="25" y="7962"/>
                </a:lnTo>
                <a:cubicBezTo>
                  <a:pt x="25" y="7969"/>
                  <a:pt x="20" y="7975"/>
                  <a:pt x="13" y="7975"/>
                </a:cubicBezTo>
                <a:cubicBezTo>
                  <a:pt x="6" y="7975"/>
                  <a:pt x="0" y="7969"/>
                  <a:pt x="0" y="7962"/>
                </a:cubicBezTo>
                <a:lnTo>
                  <a:pt x="0" y="7887"/>
                </a:lnTo>
                <a:cubicBezTo>
                  <a:pt x="0" y="7880"/>
                  <a:pt x="6" y="7875"/>
                  <a:pt x="13" y="7875"/>
                </a:cubicBezTo>
                <a:cubicBezTo>
                  <a:pt x="20" y="7875"/>
                  <a:pt x="25" y="7880"/>
                  <a:pt x="25" y="7887"/>
                </a:cubicBezTo>
                <a:close/>
                <a:moveTo>
                  <a:pt x="25" y="8062"/>
                </a:moveTo>
                <a:lnTo>
                  <a:pt x="25" y="8137"/>
                </a:lnTo>
                <a:cubicBezTo>
                  <a:pt x="25" y="8144"/>
                  <a:pt x="20" y="8150"/>
                  <a:pt x="13" y="8150"/>
                </a:cubicBezTo>
                <a:cubicBezTo>
                  <a:pt x="6" y="8150"/>
                  <a:pt x="0" y="8144"/>
                  <a:pt x="0" y="8137"/>
                </a:cubicBezTo>
                <a:lnTo>
                  <a:pt x="0" y="8062"/>
                </a:lnTo>
                <a:cubicBezTo>
                  <a:pt x="0" y="8055"/>
                  <a:pt x="6" y="8050"/>
                  <a:pt x="13" y="8050"/>
                </a:cubicBezTo>
                <a:cubicBezTo>
                  <a:pt x="20" y="8050"/>
                  <a:pt x="25" y="8055"/>
                  <a:pt x="25" y="8062"/>
                </a:cubicBezTo>
                <a:close/>
                <a:moveTo>
                  <a:pt x="25" y="8237"/>
                </a:moveTo>
                <a:lnTo>
                  <a:pt x="25" y="8312"/>
                </a:lnTo>
                <a:cubicBezTo>
                  <a:pt x="25" y="8319"/>
                  <a:pt x="20" y="8325"/>
                  <a:pt x="13" y="8325"/>
                </a:cubicBezTo>
                <a:cubicBezTo>
                  <a:pt x="6" y="8325"/>
                  <a:pt x="0" y="8319"/>
                  <a:pt x="0" y="8312"/>
                </a:cubicBezTo>
                <a:lnTo>
                  <a:pt x="0" y="8237"/>
                </a:lnTo>
                <a:cubicBezTo>
                  <a:pt x="0" y="8230"/>
                  <a:pt x="6" y="8225"/>
                  <a:pt x="13" y="8225"/>
                </a:cubicBezTo>
                <a:cubicBezTo>
                  <a:pt x="20" y="8225"/>
                  <a:pt x="25" y="8230"/>
                  <a:pt x="25" y="8237"/>
                </a:cubicBezTo>
                <a:close/>
                <a:moveTo>
                  <a:pt x="25" y="8412"/>
                </a:moveTo>
                <a:lnTo>
                  <a:pt x="25" y="8487"/>
                </a:lnTo>
                <a:cubicBezTo>
                  <a:pt x="25" y="8494"/>
                  <a:pt x="20" y="8500"/>
                  <a:pt x="13" y="8500"/>
                </a:cubicBezTo>
                <a:cubicBezTo>
                  <a:pt x="6" y="8500"/>
                  <a:pt x="0" y="8494"/>
                  <a:pt x="0" y="8487"/>
                </a:cubicBezTo>
                <a:lnTo>
                  <a:pt x="0" y="8412"/>
                </a:lnTo>
                <a:cubicBezTo>
                  <a:pt x="0" y="8405"/>
                  <a:pt x="6" y="8400"/>
                  <a:pt x="13" y="8400"/>
                </a:cubicBezTo>
                <a:cubicBezTo>
                  <a:pt x="20" y="8400"/>
                  <a:pt x="25" y="8405"/>
                  <a:pt x="25" y="8412"/>
                </a:cubicBezTo>
                <a:close/>
                <a:moveTo>
                  <a:pt x="25" y="8587"/>
                </a:moveTo>
                <a:lnTo>
                  <a:pt x="25" y="8662"/>
                </a:lnTo>
                <a:cubicBezTo>
                  <a:pt x="25" y="8669"/>
                  <a:pt x="20" y="8675"/>
                  <a:pt x="13" y="8675"/>
                </a:cubicBezTo>
                <a:cubicBezTo>
                  <a:pt x="6" y="8675"/>
                  <a:pt x="0" y="8669"/>
                  <a:pt x="0" y="8662"/>
                </a:cubicBezTo>
                <a:lnTo>
                  <a:pt x="0" y="8587"/>
                </a:lnTo>
                <a:cubicBezTo>
                  <a:pt x="0" y="8580"/>
                  <a:pt x="6" y="8575"/>
                  <a:pt x="13" y="8575"/>
                </a:cubicBezTo>
                <a:cubicBezTo>
                  <a:pt x="20" y="8575"/>
                  <a:pt x="25" y="8580"/>
                  <a:pt x="25" y="8587"/>
                </a:cubicBezTo>
                <a:close/>
                <a:moveTo>
                  <a:pt x="25" y="8762"/>
                </a:moveTo>
                <a:lnTo>
                  <a:pt x="25" y="8837"/>
                </a:lnTo>
                <a:cubicBezTo>
                  <a:pt x="25" y="8844"/>
                  <a:pt x="20" y="8850"/>
                  <a:pt x="13" y="8850"/>
                </a:cubicBezTo>
                <a:cubicBezTo>
                  <a:pt x="6" y="8850"/>
                  <a:pt x="0" y="8844"/>
                  <a:pt x="0" y="8837"/>
                </a:cubicBezTo>
                <a:lnTo>
                  <a:pt x="0" y="8762"/>
                </a:lnTo>
                <a:cubicBezTo>
                  <a:pt x="0" y="8755"/>
                  <a:pt x="6" y="8750"/>
                  <a:pt x="13" y="8750"/>
                </a:cubicBezTo>
                <a:cubicBezTo>
                  <a:pt x="20" y="8750"/>
                  <a:pt x="25" y="8755"/>
                  <a:pt x="25" y="8762"/>
                </a:cubicBezTo>
                <a:close/>
                <a:moveTo>
                  <a:pt x="25" y="8937"/>
                </a:moveTo>
                <a:lnTo>
                  <a:pt x="25" y="9012"/>
                </a:lnTo>
                <a:cubicBezTo>
                  <a:pt x="25" y="9019"/>
                  <a:pt x="20" y="9025"/>
                  <a:pt x="13" y="9025"/>
                </a:cubicBezTo>
                <a:cubicBezTo>
                  <a:pt x="6" y="9025"/>
                  <a:pt x="0" y="9019"/>
                  <a:pt x="0" y="9012"/>
                </a:cubicBezTo>
                <a:lnTo>
                  <a:pt x="0" y="8937"/>
                </a:lnTo>
                <a:cubicBezTo>
                  <a:pt x="0" y="8930"/>
                  <a:pt x="6" y="8925"/>
                  <a:pt x="13" y="8925"/>
                </a:cubicBezTo>
                <a:cubicBezTo>
                  <a:pt x="20" y="8925"/>
                  <a:pt x="25" y="8930"/>
                  <a:pt x="25" y="8937"/>
                </a:cubicBezTo>
                <a:close/>
                <a:moveTo>
                  <a:pt x="25" y="9112"/>
                </a:moveTo>
                <a:lnTo>
                  <a:pt x="25" y="9187"/>
                </a:lnTo>
                <a:cubicBezTo>
                  <a:pt x="25" y="9194"/>
                  <a:pt x="20" y="9200"/>
                  <a:pt x="13" y="9200"/>
                </a:cubicBezTo>
                <a:cubicBezTo>
                  <a:pt x="6" y="9200"/>
                  <a:pt x="0" y="9194"/>
                  <a:pt x="0" y="9187"/>
                </a:cubicBezTo>
                <a:lnTo>
                  <a:pt x="0" y="9112"/>
                </a:lnTo>
                <a:cubicBezTo>
                  <a:pt x="0" y="9105"/>
                  <a:pt x="6" y="9100"/>
                  <a:pt x="13" y="9100"/>
                </a:cubicBezTo>
                <a:cubicBezTo>
                  <a:pt x="20" y="9100"/>
                  <a:pt x="25" y="9105"/>
                  <a:pt x="25" y="9112"/>
                </a:cubicBezTo>
                <a:close/>
                <a:moveTo>
                  <a:pt x="25" y="9287"/>
                </a:moveTo>
                <a:lnTo>
                  <a:pt x="25" y="9362"/>
                </a:lnTo>
                <a:cubicBezTo>
                  <a:pt x="25" y="9369"/>
                  <a:pt x="20" y="9375"/>
                  <a:pt x="13" y="9375"/>
                </a:cubicBezTo>
                <a:cubicBezTo>
                  <a:pt x="6" y="9375"/>
                  <a:pt x="0" y="9369"/>
                  <a:pt x="0" y="9362"/>
                </a:cubicBezTo>
                <a:lnTo>
                  <a:pt x="0" y="9287"/>
                </a:lnTo>
                <a:cubicBezTo>
                  <a:pt x="0" y="9280"/>
                  <a:pt x="6" y="9275"/>
                  <a:pt x="13" y="9275"/>
                </a:cubicBezTo>
                <a:cubicBezTo>
                  <a:pt x="20" y="9275"/>
                  <a:pt x="25" y="9280"/>
                  <a:pt x="25" y="9287"/>
                </a:cubicBezTo>
                <a:close/>
                <a:moveTo>
                  <a:pt x="25" y="9462"/>
                </a:moveTo>
                <a:lnTo>
                  <a:pt x="25" y="9537"/>
                </a:lnTo>
                <a:cubicBezTo>
                  <a:pt x="25" y="9544"/>
                  <a:pt x="20" y="9550"/>
                  <a:pt x="13" y="9550"/>
                </a:cubicBezTo>
                <a:cubicBezTo>
                  <a:pt x="6" y="9550"/>
                  <a:pt x="0" y="9544"/>
                  <a:pt x="0" y="9537"/>
                </a:cubicBezTo>
                <a:lnTo>
                  <a:pt x="0" y="9462"/>
                </a:lnTo>
                <a:cubicBezTo>
                  <a:pt x="0" y="9455"/>
                  <a:pt x="6" y="9450"/>
                  <a:pt x="13" y="9450"/>
                </a:cubicBezTo>
                <a:cubicBezTo>
                  <a:pt x="20" y="9450"/>
                  <a:pt x="25" y="9455"/>
                  <a:pt x="25" y="9462"/>
                </a:cubicBezTo>
                <a:close/>
                <a:moveTo>
                  <a:pt x="25" y="9637"/>
                </a:moveTo>
                <a:lnTo>
                  <a:pt x="25" y="9712"/>
                </a:lnTo>
                <a:cubicBezTo>
                  <a:pt x="25" y="9719"/>
                  <a:pt x="20" y="9725"/>
                  <a:pt x="13" y="9725"/>
                </a:cubicBezTo>
                <a:cubicBezTo>
                  <a:pt x="6" y="9725"/>
                  <a:pt x="0" y="9719"/>
                  <a:pt x="0" y="9712"/>
                </a:cubicBezTo>
                <a:lnTo>
                  <a:pt x="0" y="9637"/>
                </a:lnTo>
                <a:cubicBezTo>
                  <a:pt x="0" y="9630"/>
                  <a:pt x="6" y="9625"/>
                  <a:pt x="13" y="9625"/>
                </a:cubicBezTo>
                <a:cubicBezTo>
                  <a:pt x="20" y="9625"/>
                  <a:pt x="25" y="9630"/>
                  <a:pt x="25" y="9637"/>
                </a:cubicBezTo>
                <a:close/>
                <a:moveTo>
                  <a:pt x="25" y="9812"/>
                </a:moveTo>
                <a:lnTo>
                  <a:pt x="25" y="9887"/>
                </a:lnTo>
                <a:cubicBezTo>
                  <a:pt x="25" y="9894"/>
                  <a:pt x="20" y="9900"/>
                  <a:pt x="13" y="9900"/>
                </a:cubicBezTo>
                <a:cubicBezTo>
                  <a:pt x="6" y="9900"/>
                  <a:pt x="0" y="9894"/>
                  <a:pt x="0" y="9887"/>
                </a:cubicBezTo>
                <a:lnTo>
                  <a:pt x="0" y="9812"/>
                </a:lnTo>
                <a:cubicBezTo>
                  <a:pt x="0" y="9805"/>
                  <a:pt x="6" y="9800"/>
                  <a:pt x="13" y="9800"/>
                </a:cubicBezTo>
                <a:cubicBezTo>
                  <a:pt x="20" y="9800"/>
                  <a:pt x="25" y="9805"/>
                  <a:pt x="25" y="9812"/>
                </a:cubicBezTo>
                <a:close/>
                <a:moveTo>
                  <a:pt x="25" y="9987"/>
                </a:moveTo>
                <a:lnTo>
                  <a:pt x="25" y="10062"/>
                </a:lnTo>
                <a:cubicBezTo>
                  <a:pt x="25" y="10069"/>
                  <a:pt x="20" y="10075"/>
                  <a:pt x="13" y="10075"/>
                </a:cubicBezTo>
                <a:cubicBezTo>
                  <a:pt x="6" y="10075"/>
                  <a:pt x="0" y="10069"/>
                  <a:pt x="0" y="10062"/>
                </a:cubicBezTo>
                <a:lnTo>
                  <a:pt x="0" y="9987"/>
                </a:lnTo>
                <a:cubicBezTo>
                  <a:pt x="0" y="9980"/>
                  <a:pt x="6" y="9975"/>
                  <a:pt x="13" y="9975"/>
                </a:cubicBezTo>
                <a:cubicBezTo>
                  <a:pt x="20" y="9975"/>
                  <a:pt x="25" y="9980"/>
                  <a:pt x="25" y="9987"/>
                </a:cubicBezTo>
                <a:close/>
                <a:moveTo>
                  <a:pt x="25" y="10162"/>
                </a:moveTo>
                <a:lnTo>
                  <a:pt x="25" y="10237"/>
                </a:lnTo>
                <a:cubicBezTo>
                  <a:pt x="25" y="10244"/>
                  <a:pt x="20" y="10250"/>
                  <a:pt x="13" y="10250"/>
                </a:cubicBezTo>
                <a:cubicBezTo>
                  <a:pt x="6" y="10250"/>
                  <a:pt x="0" y="10244"/>
                  <a:pt x="0" y="10237"/>
                </a:cubicBezTo>
                <a:lnTo>
                  <a:pt x="0" y="10162"/>
                </a:lnTo>
                <a:cubicBezTo>
                  <a:pt x="0" y="10155"/>
                  <a:pt x="6" y="10150"/>
                  <a:pt x="13" y="10150"/>
                </a:cubicBezTo>
                <a:cubicBezTo>
                  <a:pt x="20" y="10150"/>
                  <a:pt x="25" y="10155"/>
                  <a:pt x="25" y="10162"/>
                </a:cubicBezTo>
                <a:close/>
                <a:moveTo>
                  <a:pt x="25" y="10337"/>
                </a:moveTo>
                <a:lnTo>
                  <a:pt x="25" y="10412"/>
                </a:lnTo>
                <a:cubicBezTo>
                  <a:pt x="25" y="10419"/>
                  <a:pt x="20" y="10425"/>
                  <a:pt x="13" y="10425"/>
                </a:cubicBezTo>
                <a:cubicBezTo>
                  <a:pt x="6" y="10425"/>
                  <a:pt x="0" y="10419"/>
                  <a:pt x="0" y="10412"/>
                </a:cubicBezTo>
                <a:lnTo>
                  <a:pt x="0" y="10337"/>
                </a:lnTo>
                <a:cubicBezTo>
                  <a:pt x="0" y="10330"/>
                  <a:pt x="6" y="10325"/>
                  <a:pt x="13" y="10325"/>
                </a:cubicBezTo>
                <a:cubicBezTo>
                  <a:pt x="20" y="10325"/>
                  <a:pt x="25" y="10330"/>
                  <a:pt x="25" y="10337"/>
                </a:cubicBezTo>
                <a:close/>
                <a:moveTo>
                  <a:pt x="25" y="10512"/>
                </a:moveTo>
                <a:lnTo>
                  <a:pt x="25" y="10587"/>
                </a:lnTo>
                <a:cubicBezTo>
                  <a:pt x="25" y="10594"/>
                  <a:pt x="20" y="10600"/>
                  <a:pt x="13" y="10600"/>
                </a:cubicBezTo>
                <a:cubicBezTo>
                  <a:pt x="6" y="10600"/>
                  <a:pt x="0" y="10594"/>
                  <a:pt x="0" y="10587"/>
                </a:cubicBezTo>
                <a:lnTo>
                  <a:pt x="0" y="10512"/>
                </a:lnTo>
                <a:cubicBezTo>
                  <a:pt x="0" y="10505"/>
                  <a:pt x="6" y="10500"/>
                  <a:pt x="13" y="10500"/>
                </a:cubicBezTo>
                <a:cubicBezTo>
                  <a:pt x="20" y="10500"/>
                  <a:pt x="25" y="10505"/>
                  <a:pt x="25" y="10512"/>
                </a:cubicBezTo>
                <a:close/>
                <a:moveTo>
                  <a:pt x="25" y="10687"/>
                </a:moveTo>
                <a:lnTo>
                  <a:pt x="25" y="10762"/>
                </a:lnTo>
                <a:cubicBezTo>
                  <a:pt x="25" y="10769"/>
                  <a:pt x="20" y="10775"/>
                  <a:pt x="13" y="10775"/>
                </a:cubicBezTo>
                <a:cubicBezTo>
                  <a:pt x="6" y="10775"/>
                  <a:pt x="0" y="10769"/>
                  <a:pt x="0" y="10762"/>
                </a:cubicBezTo>
                <a:lnTo>
                  <a:pt x="0" y="10687"/>
                </a:lnTo>
                <a:cubicBezTo>
                  <a:pt x="0" y="10680"/>
                  <a:pt x="6" y="10675"/>
                  <a:pt x="13" y="10675"/>
                </a:cubicBezTo>
                <a:cubicBezTo>
                  <a:pt x="20" y="10675"/>
                  <a:pt x="25" y="10680"/>
                  <a:pt x="25" y="10687"/>
                </a:cubicBezTo>
                <a:close/>
                <a:moveTo>
                  <a:pt x="25" y="10862"/>
                </a:moveTo>
                <a:lnTo>
                  <a:pt x="25" y="10937"/>
                </a:lnTo>
                <a:cubicBezTo>
                  <a:pt x="25" y="10944"/>
                  <a:pt x="20" y="10950"/>
                  <a:pt x="13" y="10950"/>
                </a:cubicBezTo>
                <a:cubicBezTo>
                  <a:pt x="6" y="10950"/>
                  <a:pt x="0" y="10944"/>
                  <a:pt x="0" y="10937"/>
                </a:cubicBezTo>
                <a:lnTo>
                  <a:pt x="0" y="10862"/>
                </a:lnTo>
                <a:cubicBezTo>
                  <a:pt x="0" y="10855"/>
                  <a:pt x="6" y="10850"/>
                  <a:pt x="13" y="10850"/>
                </a:cubicBezTo>
                <a:cubicBezTo>
                  <a:pt x="20" y="10850"/>
                  <a:pt x="25" y="10855"/>
                  <a:pt x="25" y="10862"/>
                </a:cubicBezTo>
                <a:close/>
                <a:moveTo>
                  <a:pt x="25" y="11037"/>
                </a:moveTo>
                <a:lnTo>
                  <a:pt x="25" y="11112"/>
                </a:lnTo>
                <a:cubicBezTo>
                  <a:pt x="25" y="11119"/>
                  <a:pt x="20" y="11125"/>
                  <a:pt x="13" y="11125"/>
                </a:cubicBezTo>
                <a:cubicBezTo>
                  <a:pt x="6" y="11125"/>
                  <a:pt x="0" y="11119"/>
                  <a:pt x="0" y="11112"/>
                </a:cubicBezTo>
                <a:lnTo>
                  <a:pt x="0" y="11037"/>
                </a:lnTo>
                <a:cubicBezTo>
                  <a:pt x="0" y="11030"/>
                  <a:pt x="6" y="11025"/>
                  <a:pt x="13" y="11025"/>
                </a:cubicBezTo>
                <a:cubicBezTo>
                  <a:pt x="20" y="11025"/>
                  <a:pt x="25" y="11030"/>
                  <a:pt x="25" y="11037"/>
                </a:cubicBezTo>
                <a:close/>
                <a:moveTo>
                  <a:pt x="25" y="11212"/>
                </a:moveTo>
                <a:lnTo>
                  <a:pt x="25" y="11287"/>
                </a:lnTo>
                <a:cubicBezTo>
                  <a:pt x="25" y="11294"/>
                  <a:pt x="20" y="11300"/>
                  <a:pt x="13" y="11300"/>
                </a:cubicBezTo>
                <a:cubicBezTo>
                  <a:pt x="6" y="11300"/>
                  <a:pt x="0" y="11294"/>
                  <a:pt x="0" y="11287"/>
                </a:cubicBezTo>
                <a:lnTo>
                  <a:pt x="0" y="11212"/>
                </a:lnTo>
                <a:cubicBezTo>
                  <a:pt x="0" y="11205"/>
                  <a:pt x="6" y="11200"/>
                  <a:pt x="13" y="11200"/>
                </a:cubicBezTo>
                <a:cubicBezTo>
                  <a:pt x="20" y="11200"/>
                  <a:pt x="25" y="11205"/>
                  <a:pt x="25" y="11212"/>
                </a:cubicBezTo>
                <a:close/>
                <a:moveTo>
                  <a:pt x="25" y="11387"/>
                </a:moveTo>
                <a:lnTo>
                  <a:pt x="25" y="11462"/>
                </a:lnTo>
                <a:cubicBezTo>
                  <a:pt x="25" y="11469"/>
                  <a:pt x="20" y="11475"/>
                  <a:pt x="13" y="11475"/>
                </a:cubicBezTo>
                <a:cubicBezTo>
                  <a:pt x="6" y="11475"/>
                  <a:pt x="0" y="11469"/>
                  <a:pt x="0" y="11462"/>
                </a:cubicBezTo>
                <a:lnTo>
                  <a:pt x="0" y="11387"/>
                </a:lnTo>
                <a:cubicBezTo>
                  <a:pt x="0" y="11380"/>
                  <a:pt x="6" y="11375"/>
                  <a:pt x="13" y="11375"/>
                </a:cubicBezTo>
                <a:cubicBezTo>
                  <a:pt x="20" y="11375"/>
                  <a:pt x="25" y="11380"/>
                  <a:pt x="25" y="11387"/>
                </a:cubicBezTo>
                <a:close/>
                <a:moveTo>
                  <a:pt x="25" y="11562"/>
                </a:moveTo>
                <a:lnTo>
                  <a:pt x="25" y="11637"/>
                </a:lnTo>
                <a:cubicBezTo>
                  <a:pt x="25" y="11644"/>
                  <a:pt x="20" y="11650"/>
                  <a:pt x="13" y="11650"/>
                </a:cubicBezTo>
                <a:cubicBezTo>
                  <a:pt x="6" y="11650"/>
                  <a:pt x="0" y="11644"/>
                  <a:pt x="0" y="11637"/>
                </a:cubicBezTo>
                <a:lnTo>
                  <a:pt x="0" y="11562"/>
                </a:lnTo>
                <a:cubicBezTo>
                  <a:pt x="0" y="11555"/>
                  <a:pt x="6" y="11550"/>
                  <a:pt x="13" y="11550"/>
                </a:cubicBezTo>
                <a:cubicBezTo>
                  <a:pt x="20" y="11550"/>
                  <a:pt x="25" y="11555"/>
                  <a:pt x="25" y="11562"/>
                </a:cubicBezTo>
                <a:close/>
                <a:moveTo>
                  <a:pt x="25" y="11737"/>
                </a:moveTo>
                <a:lnTo>
                  <a:pt x="25" y="11812"/>
                </a:lnTo>
                <a:cubicBezTo>
                  <a:pt x="25" y="11819"/>
                  <a:pt x="20" y="11825"/>
                  <a:pt x="13" y="11825"/>
                </a:cubicBezTo>
                <a:cubicBezTo>
                  <a:pt x="6" y="11825"/>
                  <a:pt x="0" y="11819"/>
                  <a:pt x="0" y="11812"/>
                </a:cubicBezTo>
                <a:lnTo>
                  <a:pt x="0" y="11737"/>
                </a:lnTo>
                <a:cubicBezTo>
                  <a:pt x="0" y="11730"/>
                  <a:pt x="6" y="11725"/>
                  <a:pt x="13" y="11725"/>
                </a:cubicBezTo>
                <a:cubicBezTo>
                  <a:pt x="20" y="11725"/>
                  <a:pt x="25" y="11730"/>
                  <a:pt x="25" y="11737"/>
                </a:cubicBezTo>
                <a:close/>
                <a:moveTo>
                  <a:pt x="25" y="11912"/>
                </a:moveTo>
                <a:lnTo>
                  <a:pt x="25" y="11987"/>
                </a:lnTo>
                <a:cubicBezTo>
                  <a:pt x="25" y="11994"/>
                  <a:pt x="20" y="12000"/>
                  <a:pt x="13" y="12000"/>
                </a:cubicBezTo>
                <a:cubicBezTo>
                  <a:pt x="6" y="12000"/>
                  <a:pt x="0" y="11994"/>
                  <a:pt x="0" y="11987"/>
                </a:cubicBezTo>
                <a:lnTo>
                  <a:pt x="0" y="11912"/>
                </a:lnTo>
                <a:cubicBezTo>
                  <a:pt x="0" y="11905"/>
                  <a:pt x="6" y="11900"/>
                  <a:pt x="13" y="11900"/>
                </a:cubicBezTo>
                <a:cubicBezTo>
                  <a:pt x="20" y="11900"/>
                  <a:pt x="25" y="11905"/>
                  <a:pt x="25" y="11912"/>
                </a:cubicBezTo>
                <a:close/>
                <a:moveTo>
                  <a:pt x="25" y="12087"/>
                </a:moveTo>
                <a:lnTo>
                  <a:pt x="25" y="12162"/>
                </a:lnTo>
                <a:cubicBezTo>
                  <a:pt x="25" y="12169"/>
                  <a:pt x="20" y="12175"/>
                  <a:pt x="13" y="12175"/>
                </a:cubicBezTo>
                <a:cubicBezTo>
                  <a:pt x="6" y="12175"/>
                  <a:pt x="0" y="12169"/>
                  <a:pt x="0" y="12162"/>
                </a:cubicBezTo>
                <a:lnTo>
                  <a:pt x="0" y="12087"/>
                </a:lnTo>
                <a:cubicBezTo>
                  <a:pt x="0" y="12080"/>
                  <a:pt x="6" y="12075"/>
                  <a:pt x="13" y="12075"/>
                </a:cubicBezTo>
                <a:cubicBezTo>
                  <a:pt x="20" y="12075"/>
                  <a:pt x="25" y="12080"/>
                  <a:pt x="25" y="12087"/>
                </a:cubicBezTo>
                <a:close/>
                <a:moveTo>
                  <a:pt x="25" y="12262"/>
                </a:moveTo>
                <a:lnTo>
                  <a:pt x="25" y="12337"/>
                </a:lnTo>
                <a:cubicBezTo>
                  <a:pt x="25" y="12344"/>
                  <a:pt x="20" y="12350"/>
                  <a:pt x="13" y="12350"/>
                </a:cubicBezTo>
                <a:cubicBezTo>
                  <a:pt x="6" y="12350"/>
                  <a:pt x="0" y="12344"/>
                  <a:pt x="0" y="12337"/>
                </a:cubicBezTo>
                <a:lnTo>
                  <a:pt x="0" y="12262"/>
                </a:lnTo>
                <a:cubicBezTo>
                  <a:pt x="0" y="12255"/>
                  <a:pt x="6" y="12250"/>
                  <a:pt x="13" y="12250"/>
                </a:cubicBezTo>
                <a:cubicBezTo>
                  <a:pt x="20" y="12250"/>
                  <a:pt x="25" y="12255"/>
                  <a:pt x="25" y="12262"/>
                </a:cubicBezTo>
                <a:close/>
                <a:moveTo>
                  <a:pt x="25" y="12437"/>
                </a:moveTo>
                <a:lnTo>
                  <a:pt x="25" y="12512"/>
                </a:lnTo>
                <a:cubicBezTo>
                  <a:pt x="25" y="12519"/>
                  <a:pt x="20" y="12525"/>
                  <a:pt x="13" y="12525"/>
                </a:cubicBezTo>
                <a:cubicBezTo>
                  <a:pt x="6" y="12525"/>
                  <a:pt x="0" y="12519"/>
                  <a:pt x="0" y="12512"/>
                </a:cubicBezTo>
                <a:lnTo>
                  <a:pt x="0" y="12437"/>
                </a:lnTo>
                <a:cubicBezTo>
                  <a:pt x="0" y="12430"/>
                  <a:pt x="6" y="12425"/>
                  <a:pt x="13" y="12425"/>
                </a:cubicBezTo>
                <a:cubicBezTo>
                  <a:pt x="20" y="12425"/>
                  <a:pt x="25" y="12430"/>
                  <a:pt x="25" y="12437"/>
                </a:cubicBezTo>
                <a:close/>
                <a:moveTo>
                  <a:pt x="25" y="12612"/>
                </a:moveTo>
                <a:lnTo>
                  <a:pt x="25" y="12687"/>
                </a:lnTo>
                <a:cubicBezTo>
                  <a:pt x="25" y="12694"/>
                  <a:pt x="20" y="12700"/>
                  <a:pt x="13" y="12700"/>
                </a:cubicBezTo>
                <a:cubicBezTo>
                  <a:pt x="6" y="12700"/>
                  <a:pt x="0" y="12694"/>
                  <a:pt x="0" y="12687"/>
                </a:cubicBezTo>
                <a:lnTo>
                  <a:pt x="0" y="12612"/>
                </a:lnTo>
                <a:cubicBezTo>
                  <a:pt x="0" y="12605"/>
                  <a:pt x="6" y="12600"/>
                  <a:pt x="13" y="12600"/>
                </a:cubicBezTo>
                <a:cubicBezTo>
                  <a:pt x="20" y="12600"/>
                  <a:pt x="25" y="12605"/>
                  <a:pt x="25" y="12612"/>
                </a:cubicBezTo>
                <a:close/>
                <a:moveTo>
                  <a:pt x="25" y="12787"/>
                </a:moveTo>
                <a:lnTo>
                  <a:pt x="25" y="12862"/>
                </a:lnTo>
                <a:cubicBezTo>
                  <a:pt x="25" y="12869"/>
                  <a:pt x="20" y="12875"/>
                  <a:pt x="13" y="12875"/>
                </a:cubicBezTo>
                <a:cubicBezTo>
                  <a:pt x="6" y="12875"/>
                  <a:pt x="0" y="12869"/>
                  <a:pt x="0" y="12862"/>
                </a:cubicBezTo>
                <a:lnTo>
                  <a:pt x="0" y="12787"/>
                </a:lnTo>
                <a:cubicBezTo>
                  <a:pt x="0" y="12780"/>
                  <a:pt x="6" y="12775"/>
                  <a:pt x="13" y="12775"/>
                </a:cubicBezTo>
                <a:cubicBezTo>
                  <a:pt x="20" y="12775"/>
                  <a:pt x="25" y="12780"/>
                  <a:pt x="25" y="12787"/>
                </a:cubicBezTo>
                <a:close/>
                <a:moveTo>
                  <a:pt x="25" y="12962"/>
                </a:moveTo>
                <a:lnTo>
                  <a:pt x="25" y="13037"/>
                </a:lnTo>
                <a:cubicBezTo>
                  <a:pt x="25" y="13044"/>
                  <a:pt x="20" y="13050"/>
                  <a:pt x="13" y="13050"/>
                </a:cubicBezTo>
                <a:cubicBezTo>
                  <a:pt x="6" y="13050"/>
                  <a:pt x="0" y="13044"/>
                  <a:pt x="0" y="13037"/>
                </a:cubicBezTo>
                <a:lnTo>
                  <a:pt x="0" y="12962"/>
                </a:lnTo>
                <a:cubicBezTo>
                  <a:pt x="0" y="12955"/>
                  <a:pt x="6" y="12950"/>
                  <a:pt x="13" y="12950"/>
                </a:cubicBezTo>
                <a:cubicBezTo>
                  <a:pt x="20" y="12950"/>
                  <a:pt x="25" y="12955"/>
                  <a:pt x="25" y="12962"/>
                </a:cubicBezTo>
                <a:close/>
                <a:moveTo>
                  <a:pt x="25" y="13137"/>
                </a:moveTo>
                <a:lnTo>
                  <a:pt x="25" y="13212"/>
                </a:lnTo>
                <a:cubicBezTo>
                  <a:pt x="25" y="13219"/>
                  <a:pt x="20" y="13225"/>
                  <a:pt x="13" y="13225"/>
                </a:cubicBezTo>
                <a:cubicBezTo>
                  <a:pt x="6" y="13225"/>
                  <a:pt x="0" y="13219"/>
                  <a:pt x="0" y="13212"/>
                </a:cubicBezTo>
                <a:lnTo>
                  <a:pt x="0" y="13137"/>
                </a:lnTo>
                <a:cubicBezTo>
                  <a:pt x="0" y="13130"/>
                  <a:pt x="6" y="13125"/>
                  <a:pt x="13" y="13125"/>
                </a:cubicBezTo>
                <a:cubicBezTo>
                  <a:pt x="20" y="13125"/>
                  <a:pt x="25" y="13130"/>
                  <a:pt x="25" y="13137"/>
                </a:cubicBezTo>
                <a:close/>
                <a:moveTo>
                  <a:pt x="25" y="13312"/>
                </a:moveTo>
                <a:lnTo>
                  <a:pt x="25" y="13387"/>
                </a:lnTo>
                <a:cubicBezTo>
                  <a:pt x="25" y="13394"/>
                  <a:pt x="20" y="13400"/>
                  <a:pt x="13" y="13400"/>
                </a:cubicBezTo>
                <a:cubicBezTo>
                  <a:pt x="6" y="13400"/>
                  <a:pt x="0" y="13394"/>
                  <a:pt x="0" y="13387"/>
                </a:cubicBezTo>
                <a:lnTo>
                  <a:pt x="0" y="13312"/>
                </a:lnTo>
                <a:cubicBezTo>
                  <a:pt x="0" y="13305"/>
                  <a:pt x="6" y="13300"/>
                  <a:pt x="13" y="13300"/>
                </a:cubicBezTo>
                <a:cubicBezTo>
                  <a:pt x="20" y="13300"/>
                  <a:pt x="25" y="13305"/>
                  <a:pt x="25" y="13312"/>
                </a:cubicBezTo>
                <a:close/>
                <a:moveTo>
                  <a:pt x="25" y="13487"/>
                </a:moveTo>
                <a:lnTo>
                  <a:pt x="25" y="13562"/>
                </a:lnTo>
                <a:cubicBezTo>
                  <a:pt x="25" y="13569"/>
                  <a:pt x="20" y="13575"/>
                  <a:pt x="13" y="13575"/>
                </a:cubicBezTo>
                <a:cubicBezTo>
                  <a:pt x="6" y="13575"/>
                  <a:pt x="0" y="13569"/>
                  <a:pt x="0" y="13562"/>
                </a:cubicBezTo>
                <a:lnTo>
                  <a:pt x="0" y="13487"/>
                </a:lnTo>
                <a:cubicBezTo>
                  <a:pt x="0" y="13480"/>
                  <a:pt x="6" y="13475"/>
                  <a:pt x="13" y="13475"/>
                </a:cubicBezTo>
                <a:cubicBezTo>
                  <a:pt x="20" y="13475"/>
                  <a:pt x="25" y="13480"/>
                  <a:pt x="25" y="13487"/>
                </a:cubicBezTo>
                <a:close/>
                <a:moveTo>
                  <a:pt x="25" y="13662"/>
                </a:moveTo>
                <a:lnTo>
                  <a:pt x="25" y="13737"/>
                </a:lnTo>
                <a:cubicBezTo>
                  <a:pt x="25" y="13744"/>
                  <a:pt x="20" y="13750"/>
                  <a:pt x="13" y="13750"/>
                </a:cubicBezTo>
                <a:cubicBezTo>
                  <a:pt x="6" y="13750"/>
                  <a:pt x="0" y="13744"/>
                  <a:pt x="0" y="13737"/>
                </a:cubicBezTo>
                <a:lnTo>
                  <a:pt x="0" y="13662"/>
                </a:lnTo>
                <a:cubicBezTo>
                  <a:pt x="0" y="13655"/>
                  <a:pt x="6" y="13650"/>
                  <a:pt x="13" y="13650"/>
                </a:cubicBezTo>
                <a:cubicBezTo>
                  <a:pt x="20" y="13650"/>
                  <a:pt x="25" y="13655"/>
                  <a:pt x="25" y="13662"/>
                </a:cubicBezTo>
                <a:close/>
                <a:moveTo>
                  <a:pt x="25" y="13837"/>
                </a:moveTo>
                <a:lnTo>
                  <a:pt x="25" y="13912"/>
                </a:lnTo>
                <a:cubicBezTo>
                  <a:pt x="25" y="13919"/>
                  <a:pt x="20" y="13925"/>
                  <a:pt x="13" y="13925"/>
                </a:cubicBezTo>
                <a:cubicBezTo>
                  <a:pt x="6" y="13925"/>
                  <a:pt x="0" y="13919"/>
                  <a:pt x="0" y="13912"/>
                </a:cubicBezTo>
                <a:lnTo>
                  <a:pt x="0" y="13837"/>
                </a:lnTo>
                <a:cubicBezTo>
                  <a:pt x="0" y="13830"/>
                  <a:pt x="6" y="13825"/>
                  <a:pt x="13" y="13825"/>
                </a:cubicBezTo>
                <a:cubicBezTo>
                  <a:pt x="20" y="13825"/>
                  <a:pt x="25" y="13830"/>
                  <a:pt x="25" y="13837"/>
                </a:cubicBezTo>
                <a:close/>
                <a:moveTo>
                  <a:pt x="25" y="14012"/>
                </a:moveTo>
                <a:lnTo>
                  <a:pt x="25" y="14087"/>
                </a:lnTo>
                <a:cubicBezTo>
                  <a:pt x="25" y="14094"/>
                  <a:pt x="20" y="14100"/>
                  <a:pt x="13" y="14100"/>
                </a:cubicBezTo>
                <a:cubicBezTo>
                  <a:pt x="6" y="14100"/>
                  <a:pt x="0" y="14094"/>
                  <a:pt x="0" y="14087"/>
                </a:cubicBezTo>
                <a:lnTo>
                  <a:pt x="0" y="14012"/>
                </a:lnTo>
                <a:cubicBezTo>
                  <a:pt x="0" y="14005"/>
                  <a:pt x="6" y="14000"/>
                  <a:pt x="13" y="14000"/>
                </a:cubicBezTo>
                <a:cubicBezTo>
                  <a:pt x="20" y="14000"/>
                  <a:pt x="25" y="14005"/>
                  <a:pt x="25" y="14012"/>
                </a:cubicBezTo>
                <a:close/>
                <a:moveTo>
                  <a:pt x="25" y="14187"/>
                </a:moveTo>
                <a:lnTo>
                  <a:pt x="25" y="14262"/>
                </a:lnTo>
                <a:cubicBezTo>
                  <a:pt x="25" y="14269"/>
                  <a:pt x="20" y="14275"/>
                  <a:pt x="13" y="14275"/>
                </a:cubicBezTo>
                <a:cubicBezTo>
                  <a:pt x="6" y="14275"/>
                  <a:pt x="0" y="14269"/>
                  <a:pt x="0" y="14262"/>
                </a:cubicBezTo>
                <a:lnTo>
                  <a:pt x="0" y="14187"/>
                </a:lnTo>
                <a:cubicBezTo>
                  <a:pt x="0" y="14180"/>
                  <a:pt x="6" y="14175"/>
                  <a:pt x="13" y="14175"/>
                </a:cubicBezTo>
                <a:cubicBezTo>
                  <a:pt x="20" y="14175"/>
                  <a:pt x="25" y="14180"/>
                  <a:pt x="25" y="14187"/>
                </a:cubicBezTo>
                <a:close/>
                <a:moveTo>
                  <a:pt x="25" y="14362"/>
                </a:moveTo>
                <a:lnTo>
                  <a:pt x="25" y="14437"/>
                </a:lnTo>
                <a:cubicBezTo>
                  <a:pt x="25" y="14444"/>
                  <a:pt x="20" y="14450"/>
                  <a:pt x="13" y="14450"/>
                </a:cubicBezTo>
                <a:cubicBezTo>
                  <a:pt x="6" y="14450"/>
                  <a:pt x="0" y="14444"/>
                  <a:pt x="0" y="14437"/>
                </a:cubicBezTo>
                <a:lnTo>
                  <a:pt x="0" y="14362"/>
                </a:lnTo>
                <a:cubicBezTo>
                  <a:pt x="0" y="14355"/>
                  <a:pt x="6" y="14350"/>
                  <a:pt x="13" y="14350"/>
                </a:cubicBezTo>
                <a:cubicBezTo>
                  <a:pt x="20" y="14350"/>
                  <a:pt x="25" y="14355"/>
                  <a:pt x="25" y="14362"/>
                </a:cubicBezTo>
                <a:close/>
                <a:moveTo>
                  <a:pt x="25" y="14537"/>
                </a:moveTo>
                <a:lnTo>
                  <a:pt x="25" y="14612"/>
                </a:lnTo>
                <a:cubicBezTo>
                  <a:pt x="25" y="14619"/>
                  <a:pt x="20" y="14625"/>
                  <a:pt x="13" y="14625"/>
                </a:cubicBezTo>
                <a:cubicBezTo>
                  <a:pt x="6" y="14625"/>
                  <a:pt x="0" y="14619"/>
                  <a:pt x="0" y="14612"/>
                </a:cubicBezTo>
                <a:lnTo>
                  <a:pt x="0" y="14537"/>
                </a:lnTo>
                <a:cubicBezTo>
                  <a:pt x="0" y="14530"/>
                  <a:pt x="6" y="14525"/>
                  <a:pt x="13" y="14525"/>
                </a:cubicBezTo>
                <a:cubicBezTo>
                  <a:pt x="20" y="14525"/>
                  <a:pt x="25" y="14530"/>
                  <a:pt x="25" y="14537"/>
                </a:cubicBezTo>
                <a:close/>
                <a:moveTo>
                  <a:pt x="25" y="14712"/>
                </a:moveTo>
                <a:lnTo>
                  <a:pt x="25" y="14787"/>
                </a:lnTo>
                <a:cubicBezTo>
                  <a:pt x="25" y="14794"/>
                  <a:pt x="20" y="14800"/>
                  <a:pt x="13" y="14800"/>
                </a:cubicBezTo>
                <a:cubicBezTo>
                  <a:pt x="6" y="14800"/>
                  <a:pt x="0" y="14794"/>
                  <a:pt x="0" y="14787"/>
                </a:cubicBezTo>
                <a:lnTo>
                  <a:pt x="0" y="14712"/>
                </a:lnTo>
                <a:cubicBezTo>
                  <a:pt x="0" y="14705"/>
                  <a:pt x="6" y="14700"/>
                  <a:pt x="13" y="14700"/>
                </a:cubicBezTo>
                <a:cubicBezTo>
                  <a:pt x="20" y="14700"/>
                  <a:pt x="25" y="14705"/>
                  <a:pt x="25" y="14712"/>
                </a:cubicBezTo>
                <a:close/>
                <a:moveTo>
                  <a:pt x="25" y="14887"/>
                </a:moveTo>
                <a:lnTo>
                  <a:pt x="25" y="14962"/>
                </a:lnTo>
                <a:cubicBezTo>
                  <a:pt x="25" y="14969"/>
                  <a:pt x="20" y="14975"/>
                  <a:pt x="13" y="14975"/>
                </a:cubicBezTo>
                <a:cubicBezTo>
                  <a:pt x="6" y="14975"/>
                  <a:pt x="0" y="14969"/>
                  <a:pt x="0" y="14962"/>
                </a:cubicBezTo>
                <a:lnTo>
                  <a:pt x="0" y="14887"/>
                </a:lnTo>
                <a:cubicBezTo>
                  <a:pt x="0" y="14880"/>
                  <a:pt x="6" y="14875"/>
                  <a:pt x="13" y="14875"/>
                </a:cubicBezTo>
                <a:cubicBezTo>
                  <a:pt x="20" y="14875"/>
                  <a:pt x="25" y="14880"/>
                  <a:pt x="25" y="14887"/>
                </a:cubicBezTo>
                <a:close/>
                <a:moveTo>
                  <a:pt x="25" y="15062"/>
                </a:moveTo>
                <a:lnTo>
                  <a:pt x="25" y="15137"/>
                </a:lnTo>
                <a:cubicBezTo>
                  <a:pt x="25" y="15144"/>
                  <a:pt x="20" y="15150"/>
                  <a:pt x="13" y="15150"/>
                </a:cubicBezTo>
                <a:cubicBezTo>
                  <a:pt x="6" y="15150"/>
                  <a:pt x="0" y="15144"/>
                  <a:pt x="0" y="15137"/>
                </a:cubicBezTo>
                <a:lnTo>
                  <a:pt x="0" y="15062"/>
                </a:lnTo>
                <a:cubicBezTo>
                  <a:pt x="0" y="15055"/>
                  <a:pt x="6" y="15050"/>
                  <a:pt x="13" y="15050"/>
                </a:cubicBezTo>
                <a:cubicBezTo>
                  <a:pt x="20" y="15050"/>
                  <a:pt x="25" y="15055"/>
                  <a:pt x="25" y="15062"/>
                </a:cubicBezTo>
                <a:close/>
                <a:moveTo>
                  <a:pt x="25" y="15237"/>
                </a:moveTo>
                <a:lnTo>
                  <a:pt x="25" y="15312"/>
                </a:lnTo>
                <a:cubicBezTo>
                  <a:pt x="25" y="15319"/>
                  <a:pt x="20" y="15325"/>
                  <a:pt x="13" y="15325"/>
                </a:cubicBezTo>
                <a:cubicBezTo>
                  <a:pt x="6" y="15325"/>
                  <a:pt x="0" y="15319"/>
                  <a:pt x="0" y="15312"/>
                </a:cubicBezTo>
                <a:lnTo>
                  <a:pt x="0" y="15237"/>
                </a:lnTo>
                <a:cubicBezTo>
                  <a:pt x="0" y="15230"/>
                  <a:pt x="6" y="15225"/>
                  <a:pt x="13" y="15225"/>
                </a:cubicBezTo>
                <a:cubicBezTo>
                  <a:pt x="20" y="15225"/>
                  <a:pt x="25" y="15230"/>
                  <a:pt x="25" y="15237"/>
                </a:cubicBezTo>
                <a:close/>
                <a:moveTo>
                  <a:pt x="25" y="15412"/>
                </a:moveTo>
                <a:lnTo>
                  <a:pt x="25" y="15487"/>
                </a:lnTo>
                <a:cubicBezTo>
                  <a:pt x="25" y="15494"/>
                  <a:pt x="20" y="15500"/>
                  <a:pt x="13" y="15500"/>
                </a:cubicBezTo>
                <a:cubicBezTo>
                  <a:pt x="6" y="15500"/>
                  <a:pt x="0" y="15494"/>
                  <a:pt x="0" y="15487"/>
                </a:cubicBezTo>
                <a:lnTo>
                  <a:pt x="0" y="15412"/>
                </a:lnTo>
                <a:cubicBezTo>
                  <a:pt x="0" y="15405"/>
                  <a:pt x="6" y="15400"/>
                  <a:pt x="13" y="15400"/>
                </a:cubicBezTo>
                <a:cubicBezTo>
                  <a:pt x="20" y="15400"/>
                  <a:pt x="25" y="15405"/>
                  <a:pt x="25" y="15412"/>
                </a:cubicBezTo>
                <a:close/>
                <a:moveTo>
                  <a:pt x="25" y="15587"/>
                </a:moveTo>
                <a:lnTo>
                  <a:pt x="25" y="15662"/>
                </a:lnTo>
                <a:cubicBezTo>
                  <a:pt x="25" y="15669"/>
                  <a:pt x="20" y="15675"/>
                  <a:pt x="13" y="15675"/>
                </a:cubicBezTo>
                <a:cubicBezTo>
                  <a:pt x="6" y="15675"/>
                  <a:pt x="0" y="15669"/>
                  <a:pt x="0" y="15662"/>
                </a:cubicBezTo>
                <a:lnTo>
                  <a:pt x="0" y="15587"/>
                </a:lnTo>
                <a:cubicBezTo>
                  <a:pt x="0" y="15580"/>
                  <a:pt x="6" y="15575"/>
                  <a:pt x="13" y="15575"/>
                </a:cubicBezTo>
                <a:cubicBezTo>
                  <a:pt x="20" y="15575"/>
                  <a:pt x="25" y="15580"/>
                  <a:pt x="25" y="15587"/>
                </a:cubicBezTo>
                <a:close/>
                <a:moveTo>
                  <a:pt x="25" y="15762"/>
                </a:moveTo>
                <a:lnTo>
                  <a:pt x="25" y="15837"/>
                </a:lnTo>
                <a:cubicBezTo>
                  <a:pt x="25" y="15844"/>
                  <a:pt x="20" y="15850"/>
                  <a:pt x="13" y="15850"/>
                </a:cubicBezTo>
                <a:cubicBezTo>
                  <a:pt x="6" y="15850"/>
                  <a:pt x="0" y="15844"/>
                  <a:pt x="0" y="15837"/>
                </a:cubicBezTo>
                <a:lnTo>
                  <a:pt x="0" y="15762"/>
                </a:lnTo>
                <a:cubicBezTo>
                  <a:pt x="0" y="15755"/>
                  <a:pt x="6" y="15750"/>
                  <a:pt x="13" y="15750"/>
                </a:cubicBezTo>
                <a:cubicBezTo>
                  <a:pt x="20" y="15750"/>
                  <a:pt x="25" y="15755"/>
                  <a:pt x="25" y="15762"/>
                </a:cubicBezTo>
                <a:close/>
                <a:moveTo>
                  <a:pt x="25" y="15937"/>
                </a:moveTo>
                <a:lnTo>
                  <a:pt x="25" y="16012"/>
                </a:lnTo>
                <a:cubicBezTo>
                  <a:pt x="25" y="16019"/>
                  <a:pt x="20" y="16025"/>
                  <a:pt x="13" y="16025"/>
                </a:cubicBezTo>
                <a:cubicBezTo>
                  <a:pt x="6" y="16025"/>
                  <a:pt x="0" y="16019"/>
                  <a:pt x="0" y="16012"/>
                </a:cubicBezTo>
                <a:lnTo>
                  <a:pt x="0" y="15937"/>
                </a:lnTo>
                <a:cubicBezTo>
                  <a:pt x="0" y="15930"/>
                  <a:pt x="6" y="15925"/>
                  <a:pt x="13" y="15925"/>
                </a:cubicBezTo>
                <a:cubicBezTo>
                  <a:pt x="20" y="15925"/>
                  <a:pt x="25" y="15930"/>
                  <a:pt x="25" y="15937"/>
                </a:cubicBezTo>
                <a:close/>
                <a:moveTo>
                  <a:pt x="25" y="16112"/>
                </a:moveTo>
                <a:lnTo>
                  <a:pt x="25" y="16187"/>
                </a:lnTo>
                <a:cubicBezTo>
                  <a:pt x="25" y="16194"/>
                  <a:pt x="20" y="16200"/>
                  <a:pt x="13" y="16200"/>
                </a:cubicBezTo>
                <a:cubicBezTo>
                  <a:pt x="6" y="16200"/>
                  <a:pt x="0" y="16194"/>
                  <a:pt x="0" y="16187"/>
                </a:cubicBezTo>
                <a:lnTo>
                  <a:pt x="0" y="16112"/>
                </a:lnTo>
                <a:cubicBezTo>
                  <a:pt x="0" y="16105"/>
                  <a:pt x="6" y="16100"/>
                  <a:pt x="13" y="16100"/>
                </a:cubicBezTo>
                <a:cubicBezTo>
                  <a:pt x="20" y="16100"/>
                  <a:pt x="25" y="16105"/>
                  <a:pt x="25" y="16112"/>
                </a:cubicBezTo>
                <a:close/>
                <a:moveTo>
                  <a:pt x="25" y="16287"/>
                </a:moveTo>
                <a:lnTo>
                  <a:pt x="25" y="16362"/>
                </a:lnTo>
                <a:cubicBezTo>
                  <a:pt x="25" y="16369"/>
                  <a:pt x="20" y="16375"/>
                  <a:pt x="13" y="16375"/>
                </a:cubicBezTo>
                <a:cubicBezTo>
                  <a:pt x="6" y="16375"/>
                  <a:pt x="0" y="16369"/>
                  <a:pt x="0" y="16362"/>
                </a:cubicBezTo>
                <a:lnTo>
                  <a:pt x="0" y="16287"/>
                </a:lnTo>
                <a:cubicBezTo>
                  <a:pt x="0" y="16280"/>
                  <a:pt x="6" y="16275"/>
                  <a:pt x="13" y="16275"/>
                </a:cubicBezTo>
                <a:cubicBezTo>
                  <a:pt x="20" y="16275"/>
                  <a:pt x="25" y="16280"/>
                  <a:pt x="25" y="16287"/>
                </a:cubicBezTo>
                <a:close/>
                <a:moveTo>
                  <a:pt x="25" y="16462"/>
                </a:moveTo>
                <a:lnTo>
                  <a:pt x="25" y="16537"/>
                </a:lnTo>
                <a:cubicBezTo>
                  <a:pt x="25" y="16544"/>
                  <a:pt x="20" y="16550"/>
                  <a:pt x="13" y="16550"/>
                </a:cubicBezTo>
                <a:cubicBezTo>
                  <a:pt x="6" y="16550"/>
                  <a:pt x="0" y="16544"/>
                  <a:pt x="0" y="16537"/>
                </a:cubicBezTo>
                <a:lnTo>
                  <a:pt x="0" y="16462"/>
                </a:lnTo>
                <a:cubicBezTo>
                  <a:pt x="0" y="16455"/>
                  <a:pt x="6" y="16450"/>
                  <a:pt x="13" y="16450"/>
                </a:cubicBezTo>
                <a:cubicBezTo>
                  <a:pt x="20" y="16450"/>
                  <a:pt x="25" y="16455"/>
                  <a:pt x="25" y="16462"/>
                </a:cubicBezTo>
                <a:close/>
                <a:moveTo>
                  <a:pt x="25" y="16637"/>
                </a:moveTo>
                <a:lnTo>
                  <a:pt x="25" y="16712"/>
                </a:lnTo>
                <a:cubicBezTo>
                  <a:pt x="25" y="16719"/>
                  <a:pt x="20" y="16725"/>
                  <a:pt x="13" y="16725"/>
                </a:cubicBezTo>
                <a:cubicBezTo>
                  <a:pt x="6" y="16725"/>
                  <a:pt x="0" y="16719"/>
                  <a:pt x="0" y="16712"/>
                </a:cubicBezTo>
                <a:lnTo>
                  <a:pt x="0" y="16637"/>
                </a:lnTo>
                <a:cubicBezTo>
                  <a:pt x="0" y="16630"/>
                  <a:pt x="6" y="16625"/>
                  <a:pt x="13" y="16625"/>
                </a:cubicBezTo>
                <a:cubicBezTo>
                  <a:pt x="20" y="16625"/>
                  <a:pt x="25" y="16630"/>
                  <a:pt x="25" y="16637"/>
                </a:cubicBezTo>
                <a:close/>
                <a:moveTo>
                  <a:pt x="25" y="16812"/>
                </a:moveTo>
                <a:lnTo>
                  <a:pt x="25" y="16887"/>
                </a:lnTo>
                <a:cubicBezTo>
                  <a:pt x="25" y="16894"/>
                  <a:pt x="20" y="16900"/>
                  <a:pt x="13" y="16900"/>
                </a:cubicBezTo>
                <a:cubicBezTo>
                  <a:pt x="6" y="16900"/>
                  <a:pt x="0" y="16894"/>
                  <a:pt x="0" y="16887"/>
                </a:cubicBezTo>
                <a:lnTo>
                  <a:pt x="0" y="16812"/>
                </a:lnTo>
                <a:cubicBezTo>
                  <a:pt x="0" y="16805"/>
                  <a:pt x="6" y="16800"/>
                  <a:pt x="13" y="16800"/>
                </a:cubicBezTo>
                <a:cubicBezTo>
                  <a:pt x="20" y="16800"/>
                  <a:pt x="25" y="16805"/>
                  <a:pt x="25" y="16812"/>
                </a:cubicBezTo>
                <a:close/>
                <a:moveTo>
                  <a:pt x="25" y="16987"/>
                </a:moveTo>
                <a:lnTo>
                  <a:pt x="25" y="17062"/>
                </a:lnTo>
                <a:cubicBezTo>
                  <a:pt x="25" y="17069"/>
                  <a:pt x="20" y="17075"/>
                  <a:pt x="13" y="17075"/>
                </a:cubicBezTo>
                <a:cubicBezTo>
                  <a:pt x="6" y="17075"/>
                  <a:pt x="0" y="17069"/>
                  <a:pt x="0" y="17062"/>
                </a:cubicBezTo>
                <a:lnTo>
                  <a:pt x="0" y="16987"/>
                </a:lnTo>
                <a:cubicBezTo>
                  <a:pt x="0" y="16980"/>
                  <a:pt x="6" y="16975"/>
                  <a:pt x="13" y="16975"/>
                </a:cubicBezTo>
                <a:cubicBezTo>
                  <a:pt x="20" y="16975"/>
                  <a:pt x="25" y="16980"/>
                  <a:pt x="25" y="16987"/>
                </a:cubicBezTo>
                <a:close/>
                <a:moveTo>
                  <a:pt x="25" y="17162"/>
                </a:moveTo>
                <a:lnTo>
                  <a:pt x="25" y="17237"/>
                </a:lnTo>
                <a:cubicBezTo>
                  <a:pt x="25" y="17244"/>
                  <a:pt x="20" y="17250"/>
                  <a:pt x="13" y="17250"/>
                </a:cubicBezTo>
                <a:cubicBezTo>
                  <a:pt x="6" y="17250"/>
                  <a:pt x="0" y="17244"/>
                  <a:pt x="0" y="17237"/>
                </a:cubicBezTo>
                <a:lnTo>
                  <a:pt x="0" y="17162"/>
                </a:lnTo>
                <a:cubicBezTo>
                  <a:pt x="0" y="17155"/>
                  <a:pt x="6" y="17150"/>
                  <a:pt x="13" y="17150"/>
                </a:cubicBezTo>
                <a:cubicBezTo>
                  <a:pt x="20" y="17150"/>
                  <a:pt x="25" y="17155"/>
                  <a:pt x="25" y="17162"/>
                </a:cubicBezTo>
                <a:close/>
                <a:moveTo>
                  <a:pt x="25" y="17337"/>
                </a:moveTo>
                <a:lnTo>
                  <a:pt x="25" y="17412"/>
                </a:lnTo>
                <a:cubicBezTo>
                  <a:pt x="25" y="17419"/>
                  <a:pt x="20" y="17425"/>
                  <a:pt x="13" y="17425"/>
                </a:cubicBezTo>
                <a:cubicBezTo>
                  <a:pt x="6" y="17425"/>
                  <a:pt x="0" y="17419"/>
                  <a:pt x="0" y="17412"/>
                </a:cubicBezTo>
                <a:lnTo>
                  <a:pt x="0" y="17337"/>
                </a:lnTo>
                <a:cubicBezTo>
                  <a:pt x="0" y="17330"/>
                  <a:pt x="6" y="17325"/>
                  <a:pt x="13" y="17325"/>
                </a:cubicBezTo>
                <a:cubicBezTo>
                  <a:pt x="20" y="17325"/>
                  <a:pt x="25" y="17330"/>
                  <a:pt x="25" y="17337"/>
                </a:cubicBezTo>
                <a:close/>
                <a:moveTo>
                  <a:pt x="25" y="17512"/>
                </a:moveTo>
                <a:lnTo>
                  <a:pt x="25" y="17587"/>
                </a:lnTo>
                <a:cubicBezTo>
                  <a:pt x="25" y="17594"/>
                  <a:pt x="20" y="17600"/>
                  <a:pt x="13" y="17600"/>
                </a:cubicBezTo>
                <a:cubicBezTo>
                  <a:pt x="6" y="17600"/>
                  <a:pt x="0" y="17594"/>
                  <a:pt x="0" y="17587"/>
                </a:cubicBezTo>
                <a:lnTo>
                  <a:pt x="0" y="17512"/>
                </a:lnTo>
                <a:cubicBezTo>
                  <a:pt x="0" y="17505"/>
                  <a:pt x="6" y="17500"/>
                  <a:pt x="13" y="17500"/>
                </a:cubicBezTo>
                <a:cubicBezTo>
                  <a:pt x="20" y="17500"/>
                  <a:pt x="25" y="17505"/>
                  <a:pt x="25" y="17512"/>
                </a:cubicBezTo>
                <a:close/>
                <a:moveTo>
                  <a:pt x="25" y="17687"/>
                </a:moveTo>
                <a:lnTo>
                  <a:pt x="25" y="17762"/>
                </a:lnTo>
                <a:cubicBezTo>
                  <a:pt x="25" y="17769"/>
                  <a:pt x="20" y="17775"/>
                  <a:pt x="13" y="17775"/>
                </a:cubicBezTo>
                <a:cubicBezTo>
                  <a:pt x="6" y="17775"/>
                  <a:pt x="0" y="17769"/>
                  <a:pt x="0" y="17762"/>
                </a:cubicBezTo>
                <a:lnTo>
                  <a:pt x="0" y="17687"/>
                </a:lnTo>
                <a:cubicBezTo>
                  <a:pt x="0" y="17680"/>
                  <a:pt x="6" y="17675"/>
                  <a:pt x="13" y="17675"/>
                </a:cubicBezTo>
                <a:cubicBezTo>
                  <a:pt x="20" y="17675"/>
                  <a:pt x="25" y="17680"/>
                  <a:pt x="25" y="17687"/>
                </a:cubicBezTo>
                <a:close/>
                <a:moveTo>
                  <a:pt x="25" y="17862"/>
                </a:moveTo>
                <a:lnTo>
                  <a:pt x="25" y="17937"/>
                </a:lnTo>
                <a:cubicBezTo>
                  <a:pt x="25" y="17944"/>
                  <a:pt x="20" y="17950"/>
                  <a:pt x="13" y="17950"/>
                </a:cubicBezTo>
                <a:cubicBezTo>
                  <a:pt x="6" y="17950"/>
                  <a:pt x="0" y="17944"/>
                  <a:pt x="0" y="17937"/>
                </a:cubicBezTo>
                <a:lnTo>
                  <a:pt x="0" y="17862"/>
                </a:lnTo>
                <a:cubicBezTo>
                  <a:pt x="0" y="17855"/>
                  <a:pt x="6" y="17850"/>
                  <a:pt x="13" y="17850"/>
                </a:cubicBezTo>
                <a:cubicBezTo>
                  <a:pt x="20" y="17850"/>
                  <a:pt x="25" y="17855"/>
                  <a:pt x="25" y="17862"/>
                </a:cubicBezTo>
                <a:close/>
                <a:moveTo>
                  <a:pt x="25" y="18037"/>
                </a:moveTo>
                <a:lnTo>
                  <a:pt x="25" y="18112"/>
                </a:lnTo>
                <a:cubicBezTo>
                  <a:pt x="25" y="18119"/>
                  <a:pt x="20" y="18125"/>
                  <a:pt x="13" y="18125"/>
                </a:cubicBezTo>
                <a:cubicBezTo>
                  <a:pt x="6" y="18125"/>
                  <a:pt x="0" y="18119"/>
                  <a:pt x="0" y="18112"/>
                </a:cubicBezTo>
                <a:lnTo>
                  <a:pt x="0" y="18037"/>
                </a:lnTo>
                <a:cubicBezTo>
                  <a:pt x="0" y="18030"/>
                  <a:pt x="6" y="18025"/>
                  <a:pt x="13" y="18025"/>
                </a:cubicBezTo>
                <a:cubicBezTo>
                  <a:pt x="20" y="18025"/>
                  <a:pt x="25" y="18030"/>
                  <a:pt x="25" y="18037"/>
                </a:cubicBezTo>
                <a:close/>
                <a:moveTo>
                  <a:pt x="25" y="18212"/>
                </a:moveTo>
                <a:lnTo>
                  <a:pt x="25" y="18287"/>
                </a:lnTo>
                <a:cubicBezTo>
                  <a:pt x="25" y="18294"/>
                  <a:pt x="20" y="18300"/>
                  <a:pt x="13" y="18300"/>
                </a:cubicBezTo>
                <a:cubicBezTo>
                  <a:pt x="6" y="18300"/>
                  <a:pt x="0" y="18294"/>
                  <a:pt x="0" y="18287"/>
                </a:cubicBezTo>
                <a:lnTo>
                  <a:pt x="0" y="18212"/>
                </a:lnTo>
                <a:cubicBezTo>
                  <a:pt x="0" y="18205"/>
                  <a:pt x="6" y="18200"/>
                  <a:pt x="13" y="18200"/>
                </a:cubicBezTo>
                <a:cubicBezTo>
                  <a:pt x="20" y="18200"/>
                  <a:pt x="25" y="18205"/>
                  <a:pt x="25" y="18212"/>
                </a:cubicBezTo>
                <a:close/>
                <a:moveTo>
                  <a:pt x="25" y="18387"/>
                </a:moveTo>
                <a:lnTo>
                  <a:pt x="25" y="18462"/>
                </a:lnTo>
                <a:cubicBezTo>
                  <a:pt x="25" y="18469"/>
                  <a:pt x="20" y="18475"/>
                  <a:pt x="13" y="18475"/>
                </a:cubicBezTo>
                <a:cubicBezTo>
                  <a:pt x="6" y="18475"/>
                  <a:pt x="0" y="18469"/>
                  <a:pt x="0" y="18462"/>
                </a:cubicBezTo>
                <a:lnTo>
                  <a:pt x="0" y="18387"/>
                </a:lnTo>
                <a:cubicBezTo>
                  <a:pt x="0" y="18380"/>
                  <a:pt x="6" y="18375"/>
                  <a:pt x="13" y="18375"/>
                </a:cubicBezTo>
                <a:cubicBezTo>
                  <a:pt x="20" y="18375"/>
                  <a:pt x="25" y="18380"/>
                  <a:pt x="25" y="18387"/>
                </a:cubicBezTo>
                <a:close/>
                <a:moveTo>
                  <a:pt x="25" y="18562"/>
                </a:moveTo>
                <a:lnTo>
                  <a:pt x="25" y="18637"/>
                </a:lnTo>
                <a:cubicBezTo>
                  <a:pt x="25" y="18644"/>
                  <a:pt x="20" y="18650"/>
                  <a:pt x="13" y="18650"/>
                </a:cubicBezTo>
                <a:cubicBezTo>
                  <a:pt x="6" y="18650"/>
                  <a:pt x="0" y="18644"/>
                  <a:pt x="0" y="18637"/>
                </a:cubicBezTo>
                <a:lnTo>
                  <a:pt x="0" y="18562"/>
                </a:lnTo>
                <a:cubicBezTo>
                  <a:pt x="0" y="18555"/>
                  <a:pt x="6" y="18550"/>
                  <a:pt x="13" y="18550"/>
                </a:cubicBezTo>
                <a:cubicBezTo>
                  <a:pt x="20" y="18550"/>
                  <a:pt x="25" y="18555"/>
                  <a:pt x="25" y="18562"/>
                </a:cubicBezTo>
                <a:close/>
                <a:moveTo>
                  <a:pt x="25" y="18737"/>
                </a:moveTo>
                <a:lnTo>
                  <a:pt x="25" y="18812"/>
                </a:lnTo>
                <a:cubicBezTo>
                  <a:pt x="25" y="18819"/>
                  <a:pt x="20" y="18825"/>
                  <a:pt x="13" y="18825"/>
                </a:cubicBezTo>
                <a:cubicBezTo>
                  <a:pt x="6" y="18825"/>
                  <a:pt x="0" y="18819"/>
                  <a:pt x="0" y="18812"/>
                </a:cubicBezTo>
                <a:lnTo>
                  <a:pt x="0" y="18737"/>
                </a:lnTo>
                <a:cubicBezTo>
                  <a:pt x="0" y="18730"/>
                  <a:pt x="6" y="18725"/>
                  <a:pt x="13" y="18725"/>
                </a:cubicBezTo>
                <a:cubicBezTo>
                  <a:pt x="20" y="18725"/>
                  <a:pt x="25" y="18730"/>
                  <a:pt x="25" y="18737"/>
                </a:cubicBezTo>
                <a:close/>
                <a:moveTo>
                  <a:pt x="25" y="18912"/>
                </a:moveTo>
                <a:lnTo>
                  <a:pt x="25" y="18987"/>
                </a:lnTo>
                <a:cubicBezTo>
                  <a:pt x="25" y="18994"/>
                  <a:pt x="20" y="19000"/>
                  <a:pt x="13" y="19000"/>
                </a:cubicBezTo>
                <a:cubicBezTo>
                  <a:pt x="6" y="19000"/>
                  <a:pt x="0" y="18994"/>
                  <a:pt x="0" y="18987"/>
                </a:cubicBezTo>
                <a:lnTo>
                  <a:pt x="0" y="18912"/>
                </a:lnTo>
                <a:cubicBezTo>
                  <a:pt x="0" y="18905"/>
                  <a:pt x="6" y="18900"/>
                  <a:pt x="13" y="18900"/>
                </a:cubicBezTo>
                <a:cubicBezTo>
                  <a:pt x="20" y="18900"/>
                  <a:pt x="25" y="18905"/>
                  <a:pt x="25" y="18912"/>
                </a:cubicBezTo>
                <a:close/>
                <a:moveTo>
                  <a:pt x="25" y="19087"/>
                </a:moveTo>
                <a:lnTo>
                  <a:pt x="25" y="19162"/>
                </a:lnTo>
                <a:cubicBezTo>
                  <a:pt x="25" y="19169"/>
                  <a:pt x="20" y="19175"/>
                  <a:pt x="13" y="19175"/>
                </a:cubicBezTo>
                <a:cubicBezTo>
                  <a:pt x="6" y="19175"/>
                  <a:pt x="0" y="19169"/>
                  <a:pt x="0" y="19162"/>
                </a:cubicBezTo>
                <a:lnTo>
                  <a:pt x="0" y="19087"/>
                </a:lnTo>
                <a:cubicBezTo>
                  <a:pt x="0" y="19080"/>
                  <a:pt x="6" y="19075"/>
                  <a:pt x="13" y="19075"/>
                </a:cubicBezTo>
                <a:cubicBezTo>
                  <a:pt x="20" y="19075"/>
                  <a:pt x="25" y="19080"/>
                  <a:pt x="25" y="19087"/>
                </a:cubicBezTo>
                <a:close/>
                <a:moveTo>
                  <a:pt x="25" y="19262"/>
                </a:moveTo>
                <a:lnTo>
                  <a:pt x="25" y="19337"/>
                </a:lnTo>
                <a:cubicBezTo>
                  <a:pt x="25" y="19344"/>
                  <a:pt x="20" y="19350"/>
                  <a:pt x="13" y="19350"/>
                </a:cubicBezTo>
                <a:cubicBezTo>
                  <a:pt x="6" y="19350"/>
                  <a:pt x="0" y="19344"/>
                  <a:pt x="0" y="19337"/>
                </a:cubicBezTo>
                <a:lnTo>
                  <a:pt x="0" y="19262"/>
                </a:lnTo>
                <a:cubicBezTo>
                  <a:pt x="0" y="19255"/>
                  <a:pt x="6" y="19250"/>
                  <a:pt x="13" y="19250"/>
                </a:cubicBezTo>
                <a:cubicBezTo>
                  <a:pt x="20" y="19250"/>
                  <a:pt x="25" y="19255"/>
                  <a:pt x="25" y="19262"/>
                </a:cubicBezTo>
                <a:close/>
                <a:moveTo>
                  <a:pt x="25" y="19437"/>
                </a:moveTo>
                <a:lnTo>
                  <a:pt x="25" y="19512"/>
                </a:lnTo>
                <a:cubicBezTo>
                  <a:pt x="25" y="19519"/>
                  <a:pt x="20" y="19525"/>
                  <a:pt x="13" y="19525"/>
                </a:cubicBezTo>
                <a:cubicBezTo>
                  <a:pt x="6" y="19525"/>
                  <a:pt x="0" y="19519"/>
                  <a:pt x="0" y="19512"/>
                </a:cubicBezTo>
                <a:lnTo>
                  <a:pt x="0" y="19437"/>
                </a:lnTo>
                <a:cubicBezTo>
                  <a:pt x="0" y="19430"/>
                  <a:pt x="6" y="19425"/>
                  <a:pt x="13" y="19425"/>
                </a:cubicBezTo>
                <a:cubicBezTo>
                  <a:pt x="20" y="19425"/>
                  <a:pt x="25" y="19430"/>
                  <a:pt x="25" y="19437"/>
                </a:cubicBezTo>
                <a:close/>
                <a:moveTo>
                  <a:pt x="25" y="19612"/>
                </a:moveTo>
                <a:lnTo>
                  <a:pt x="25" y="19687"/>
                </a:lnTo>
                <a:cubicBezTo>
                  <a:pt x="25" y="19694"/>
                  <a:pt x="20" y="19700"/>
                  <a:pt x="13" y="19700"/>
                </a:cubicBezTo>
                <a:cubicBezTo>
                  <a:pt x="6" y="19700"/>
                  <a:pt x="0" y="19694"/>
                  <a:pt x="0" y="19687"/>
                </a:cubicBezTo>
                <a:lnTo>
                  <a:pt x="0" y="19612"/>
                </a:lnTo>
                <a:cubicBezTo>
                  <a:pt x="0" y="19605"/>
                  <a:pt x="6" y="19600"/>
                  <a:pt x="13" y="19600"/>
                </a:cubicBezTo>
                <a:cubicBezTo>
                  <a:pt x="20" y="19600"/>
                  <a:pt x="25" y="19605"/>
                  <a:pt x="25" y="19612"/>
                </a:cubicBezTo>
                <a:close/>
                <a:moveTo>
                  <a:pt x="25" y="19787"/>
                </a:moveTo>
                <a:lnTo>
                  <a:pt x="25" y="19862"/>
                </a:lnTo>
                <a:cubicBezTo>
                  <a:pt x="25" y="19869"/>
                  <a:pt x="20" y="19875"/>
                  <a:pt x="13" y="19875"/>
                </a:cubicBezTo>
                <a:cubicBezTo>
                  <a:pt x="6" y="19875"/>
                  <a:pt x="0" y="19869"/>
                  <a:pt x="0" y="19862"/>
                </a:cubicBezTo>
                <a:lnTo>
                  <a:pt x="0" y="19787"/>
                </a:lnTo>
                <a:cubicBezTo>
                  <a:pt x="0" y="19780"/>
                  <a:pt x="6" y="19775"/>
                  <a:pt x="13" y="19775"/>
                </a:cubicBezTo>
                <a:cubicBezTo>
                  <a:pt x="20" y="19775"/>
                  <a:pt x="25" y="19780"/>
                  <a:pt x="25" y="19787"/>
                </a:cubicBezTo>
                <a:close/>
                <a:moveTo>
                  <a:pt x="25" y="19962"/>
                </a:moveTo>
                <a:lnTo>
                  <a:pt x="25" y="20037"/>
                </a:lnTo>
                <a:cubicBezTo>
                  <a:pt x="25" y="20044"/>
                  <a:pt x="20" y="20050"/>
                  <a:pt x="13" y="20050"/>
                </a:cubicBezTo>
                <a:cubicBezTo>
                  <a:pt x="6" y="20050"/>
                  <a:pt x="0" y="20044"/>
                  <a:pt x="0" y="20037"/>
                </a:cubicBezTo>
                <a:lnTo>
                  <a:pt x="0" y="19962"/>
                </a:lnTo>
                <a:cubicBezTo>
                  <a:pt x="0" y="19955"/>
                  <a:pt x="6" y="19950"/>
                  <a:pt x="13" y="19950"/>
                </a:cubicBezTo>
                <a:cubicBezTo>
                  <a:pt x="20" y="19950"/>
                  <a:pt x="25" y="19955"/>
                  <a:pt x="25" y="19962"/>
                </a:cubicBezTo>
                <a:close/>
                <a:moveTo>
                  <a:pt x="25" y="20137"/>
                </a:moveTo>
                <a:lnTo>
                  <a:pt x="25" y="20212"/>
                </a:lnTo>
                <a:cubicBezTo>
                  <a:pt x="25" y="20219"/>
                  <a:pt x="20" y="20225"/>
                  <a:pt x="13" y="20225"/>
                </a:cubicBezTo>
                <a:cubicBezTo>
                  <a:pt x="6" y="20225"/>
                  <a:pt x="0" y="20219"/>
                  <a:pt x="0" y="20212"/>
                </a:cubicBezTo>
                <a:lnTo>
                  <a:pt x="0" y="20137"/>
                </a:lnTo>
                <a:cubicBezTo>
                  <a:pt x="0" y="20130"/>
                  <a:pt x="6" y="20125"/>
                  <a:pt x="13" y="20125"/>
                </a:cubicBezTo>
                <a:cubicBezTo>
                  <a:pt x="20" y="20125"/>
                  <a:pt x="25" y="20130"/>
                  <a:pt x="25" y="20137"/>
                </a:cubicBezTo>
                <a:close/>
                <a:moveTo>
                  <a:pt x="25" y="20312"/>
                </a:moveTo>
                <a:lnTo>
                  <a:pt x="25" y="20387"/>
                </a:lnTo>
                <a:cubicBezTo>
                  <a:pt x="25" y="20394"/>
                  <a:pt x="20" y="20400"/>
                  <a:pt x="13" y="20400"/>
                </a:cubicBezTo>
                <a:cubicBezTo>
                  <a:pt x="6" y="20400"/>
                  <a:pt x="0" y="20394"/>
                  <a:pt x="0" y="20387"/>
                </a:cubicBezTo>
                <a:lnTo>
                  <a:pt x="0" y="20312"/>
                </a:lnTo>
                <a:cubicBezTo>
                  <a:pt x="0" y="20305"/>
                  <a:pt x="6" y="20300"/>
                  <a:pt x="13" y="20300"/>
                </a:cubicBezTo>
                <a:cubicBezTo>
                  <a:pt x="20" y="20300"/>
                  <a:pt x="25" y="20305"/>
                  <a:pt x="25" y="20312"/>
                </a:cubicBezTo>
                <a:close/>
                <a:moveTo>
                  <a:pt x="25" y="20487"/>
                </a:moveTo>
                <a:lnTo>
                  <a:pt x="25" y="20562"/>
                </a:lnTo>
                <a:cubicBezTo>
                  <a:pt x="25" y="20569"/>
                  <a:pt x="20" y="20575"/>
                  <a:pt x="13" y="20575"/>
                </a:cubicBezTo>
                <a:cubicBezTo>
                  <a:pt x="6" y="20575"/>
                  <a:pt x="0" y="20569"/>
                  <a:pt x="0" y="20562"/>
                </a:cubicBezTo>
                <a:lnTo>
                  <a:pt x="0" y="20487"/>
                </a:lnTo>
                <a:cubicBezTo>
                  <a:pt x="0" y="20480"/>
                  <a:pt x="6" y="20475"/>
                  <a:pt x="13" y="20475"/>
                </a:cubicBezTo>
                <a:cubicBezTo>
                  <a:pt x="20" y="20475"/>
                  <a:pt x="25" y="20480"/>
                  <a:pt x="25" y="20487"/>
                </a:cubicBezTo>
                <a:close/>
                <a:moveTo>
                  <a:pt x="25" y="20662"/>
                </a:moveTo>
                <a:lnTo>
                  <a:pt x="25" y="20737"/>
                </a:lnTo>
                <a:cubicBezTo>
                  <a:pt x="25" y="20744"/>
                  <a:pt x="20" y="20750"/>
                  <a:pt x="13" y="20750"/>
                </a:cubicBezTo>
                <a:cubicBezTo>
                  <a:pt x="6" y="20750"/>
                  <a:pt x="0" y="20744"/>
                  <a:pt x="0" y="20737"/>
                </a:cubicBezTo>
                <a:lnTo>
                  <a:pt x="0" y="20662"/>
                </a:lnTo>
                <a:cubicBezTo>
                  <a:pt x="0" y="20655"/>
                  <a:pt x="6" y="20650"/>
                  <a:pt x="13" y="20650"/>
                </a:cubicBezTo>
                <a:cubicBezTo>
                  <a:pt x="20" y="20650"/>
                  <a:pt x="25" y="20655"/>
                  <a:pt x="25" y="20662"/>
                </a:cubicBezTo>
                <a:close/>
                <a:moveTo>
                  <a:pt x="25" y="20837"/>
                </a:moveTo>
                <a:lnTo>
                  <a:pt x="25" y="20912"/>
                </a:lnTo>
                <a:cubicBezTo>
                  <a:pt x="25" y="20919"/>
                  <a:pt x="20" y="20925"/>
                  <a:pt x="13" y="20925"/>
                </a:cubicBezTo>
                <a:cubicBezTo>
                  <a:pt x="6" y="20925"/>
                  <a:pt x="0" y="20919"/>
                  <a:pt x="0" y="20912"/>
                </a:cubicBezTo>
                <a:lnTo>
                  <a:pt x="0" y="20837"/>
                </a:lnTo>
                <a:cubicBezTo>
                  <a:pt x="0" y="20830"/>
                  <a:pt x="6" y="20825"/>
                  <a:pt x="13" y="20825"/>
                </a:cubicBezTo>
                <a:cubicBezTo>
                  <a:pt x="20" y="20825"/>
                  <a:pt x="25" y="20830"/>
                  <a:pt x="25" y="20837"/>
                </a:cubicBezTo>
                <a:close/>
                <a:moveTo>
                  <a:pt x="25" y="21012"/>
                </a:moveTo>
                <a:lnTo>
                  <a:pt x="25" y="21087"/>
                </a:lnTo>
                <a:cubicBezTo>
                  <a:pt x="25" y="21094"/>
                  <a:pt x="20" y="21100"/>
                  <a:pt x="13" y="21100"/>
                </a:cubicBezTo>
                <a:cubicBezTo>
                  <a:pt x="6" y="21100"/>
                  <a:pt x="0" y="21094"/>
                  <a:pt x="0" y="21087"/>
                </a:cubicBezTo>
                <a:lnTo>
                  <a:pt x="0" y="21012"/>
                </a:lnTo>
                <a:cubicBezTo>
                  <a:pt x="0" y="21005"/>
                  <a:pt x="6" y="21000"/>
                  <a:pt x="13" y="21000"/>
                </a:cubicBezTo>
                <a:cubicBezTo>
                  <a:pt x="20" y="21000"/>
                  <a:pt x="25" y="21005"/>
                  <a:pt x="25" y="21012"/>
                </a:cubicBezTo>
                <a:close/>
                <a:moveTo>
                  <a:pt x="25" y="21187"/>
                </a:moveTo>
                <a:lnTo>
                  <a:pt x="25" y="21262"/>
                </a:lnTo>
                <a:cubicBezTo>
                  <a:pt x="25" y="21269"/>
                  <a:pt x="20" y="21275"/>
                  <a:pt x="13" y="21275"/>
                </a:cubicBezTo>
                <a:cubicBezTo>
                  <a:pt x="6" y="21275"/>
                  <a:pt x="0" y="21269"/>
                  <a:pt x="0" y="21262"/>
                </a:cubicBezTo>
                <a:lnTo>
                  <a:pt x="0" y="21187"/>
                </a:lnTo>
                <a:cubicBezTo>
                  <a:pt x="0" y="21180"/>
                  <a:pt x="6" y="21175"/>
                  <a:pt x="13" y="21175"/>
                </a:cubicBezTo>
                <a:cubicBezTo>
                  <a:pt x="20" y="21175"/>
                  <a:pt x="25" y="21180"/>
                  <a:pt x="25" y="21187"/>
                </a:cubicBezTo>
                <a:close/>
                <a:moveTo>
                  <a:pt x="25" y="21362"/>
                </a:moveTo>
                <a:lnTo>
                  <a:pt x="25" y="21437"/>
                </a:lnTo>
                <a:cubicBezTo>
                  <a:pt x="25" y="21444"/>
                  <a:pt x="20" y="21450"/>
                  <a:pt x="13" y="21450"/>
                </a:cubicBezTo>
                <a:cubicBezTo>
                  <a:pt x="6" y="21450"/>
                  <a:pt x="0" y="21444"/>
                  <a:pt x="0" y="21437"/>
                </a:cubicBezTo>
                <a:lnTo>
                  <a:pt x="0" y="21362"/>
                </a:lnTo>
                <a:cubicBezTo>
                  <a:pt x="0" y="21355"/>
                  <a:pt x="6" y="21350"/>
                  <a:pt x="13" y="21350"/>
                </a:cubicBezTo>
                <a:cubicBezTo>
                  <a:pt x="20" y="21350"/>
                  <a:pt x="25" y="21355"/>
                  <a:pt x="25" y="21362"/>
                </a:cubicBezTo>
                <a:close/>
                <a:moveTo>
                  <a:pt x="25" y="21537"/>
                </a:moveTo>
                <a:lnTo>
                  <a:pt x="25" y="21612"/>
                </a:lnTo>
                <a:cubicBezTo>
                  <a:pt x="25" y="21619"/>
                  <a:pt x="20" y="21625"/>
                  <a:pt x="13" y="21625"/>
                </a:cubicBezTo>
                <a:cubicBezTo>
                  <a:pt x="6" y="21625"/>
                  <a:pt x="0" y="21619"/>
                  <a:pt x="0" y="21612"/>
                </a:cubicBezTo>
                <a:lnTo>
                  <a:pt x="0" y="21537"/>
                </a:lnTo>
                <a:cubicBezTo>
                  <a:pt x="0" y="21530"/>
                  <a:pt x="6" y="21525"/>
                  <a:pt x="13" y="21525"/>
                </a:cubicBezTo>
                <a:cubicBezTo>
                  <a:pt x="20" y="21525"/>
                  <a:pt x="25" y="21530"/>
                  <a:pt x="25" y="21537"/>
                </a:cubicBezTo>
                <a:close/>
                <a:moveTo>
                  <a:pt x="25" y="21712"/>
                </a:moveTo>
                <a:lnTo>
                  <a:pt x="25" y="21787"/>
                </a:lnTo>
                <a:cubicBezTo>
                  <a:pt x="25" y="21794"/>
                  <a:pt x="20" y="21800"/>
                  <a:pt x="13" y="21800"/>
                </a:cubicBezTo>
                <a:cubicBezTo>
                  <a:pt x="6" y="21800"/>
                  <a:pt x="0" y="21794"/>
                  <a:pt x="0" y="21787"/>
                </a:cubicBezTo>
                <a:lnTo>
                  <a:pt x="0" y="21712"/>
                </a:lnTo>
                <a:cubicBezTo>
                  <a:pt x="0" y="21705"/>
                  <a:pt x="6" y="21700"/>
                  <a:pt x="13" y="21700"/>
                </a:cubicBezTo>
                <a:cubicBezTo>
                  <a:pt x="20" y="21700"/>
                  <a:pt x="25" y="21705"/>
                  <a:pt x="25" y="21712"/>
                </a:cubicBezTo>
                <a:close/>
                <a:moveTo>
                  <a:pt x="25" y="21887"/>
                </a:moveTo>
                <a:lnTo>
                  <a:pt x="25" y="21962"/>
                </a:lnTo>
                <a:cubicBezTo>
                  <a:pt x="25" y="21969"/>
                  <a:pt x="20" y="21975"/>
                  <a:pt x="13" y="21975"/>
                </a:cubicBezTo>
                <a:cubicBezTo>
                  <a:pt x="6" y="21975"/>
                  <a:pt x="0" y="21969"/>
                  <a:pt x="0" y="21962"/>
                </a:cubicBezTo>
                <a:lnTo>
                  <a:pt x="0" y="21887"/>
                </a:lnTo>
                <a:cubicBezTo>
                  <a:pt x="0" y="21880"/>
                  <a:pt x="6" y="21875"/>
                  <a:pt x="13" y="21875"/>
                </a:cubicBezTo>
                <a:cubicBezTo>
                  <a:pt x="20" y="21875"/>
                  <a:pt x="25" y="21880"/>
                  <a:pt x="25" y="21887"/>
                </a:cubicBezTo>
                <a:close/>
                <a:moveTo>
                  <a:pt x="25" y="22062"/>
                </a:moveTo>
                <a:lnTo>
                  <a:pt x="25" y="22137"/>
                </a:lnTo>
                <a:cubicBezTo>
                  <a:pt x="25" y="22144"/>
                  <a:pt x="20" y="22150"/>
                  <a:pt x="13" y="22150"/>
                </a:cubicBezTo>
                <a:cubicBezTo>
                  <a:pt x="6" y="22150"/>
                  <a:pt x="0" y="22144"/>
                  <a:pt x="0" y="22137"/>
                </a:cubicBezTo>
                <a:lnTo>
                  <a:pt x="0" y="22062"/>
                </a:lnTo>
                <a:cubicBezTo>
                  <a:pt x="0" y="22055"/>
                  <a:pt x="6" y="22050"/>
                  <a:pt x="13" y="22050"/>
                </a:cubicBezTo>
                <a:cubicBezTo>
                  <a:pt x="20" y="22050"/>
                  <a:pt x="25" y="22055"/>
                  <a:pt x="25" y="22062"/>
                </a:cubicBezTo>
                <a:close/>
                <a:moveTo>
                  <a:pt x="25" y="22237"/>
                </a:moveTo>
                <a:lnTo>
                  <a:pt x="25" y="22312"/>
                </a:lnTo>
                <a:cubicBezTo>
                  <a:pt x="25" y="22319"/>
                  <a:pt x="20" y="22325"/>
                  <a:pt x="13" y="22325"/>
                </a:cubicBezTo>
                <a:cubicBezTo>
                  <a:pt x="6" y="22325"/>
                  <a:pt x="0" y="22319"/>
                  <a:pt x="0" y="22312"/>
                </a:cubicBezTo>
                <a:lnTo>
                  <a:pt x="0" y="22237"/>
                </a:lnTo>
                <a:cubicBezTo>
                  <a:pt x="0" y="22230"/>
                  <a:pt x="6" y="22225"/>
                  <a:pt x="13" y="22225"/>
                </a:cubicBezTo>
                <a:cubicBezTo>
                  <a:pt x="20" y="22225"/>
                  <a:pt x="25" y="22230"/>
                  <a:pt x="25" y="22237"/>
                </a:cubicBezTo>
                <a:close/>
              </a:path>
            </a:pathLst>
          </a:custGeom>
          <a:solidFill>
            <a:srgbClr val="000000"/>
          </a:solidFill>
          <a:ln w="0" cap="flat">
            <a:solidFill>
              <a:srgbClr val="000000"/>
            </a:solidFill>
            <a:prstDash val="solid"/>
            <a:bevel/>
            <a:headEnd/>
            <a:tailEnd/>
          </a:ln>
        </p:spPr>
        <p:txBody>
          <a:bodyPr vert="horz" wrap="square" lIns="91440" tIns="45720" rIns="91440" bIns="45720" numCol="1" anchor="t" anchorCtr="0" compatLnSpc="1">
            <a:prstTxWarp prst="textNoShape">
              <a:avLst/>
            </a:prstTxWarp>
          </a:bodyPr>
          <a:lstStyle/>
          <a:p>
            <a:endParaRPr lang="en-AU"/>
          </a:p>
        </p:txBody>
      </p:sp>
      <p:sp>
        <p:nvSpPr>
          <p:cNvPr id="19" name="Rectangle 31"/>
          <p:cNvSpPr>
            <a:spLocks noChangeArrowheads="1"/>
          </p:cNvSpPr>
          <p:nvPr/>
        </p:nvSpPr>
        <p:spPr bwMode="auto">
          <a:xfrm>
            <a:off x="623887" y="2163763"/>
            <a:ext cx="184346" cy="76944"/>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500" b="0" i="0" u="none" strike="noStrike" cap="none" normalizeH="0" baseline="0" smtClean="0">
                <a:ln>
                  <a:noFill/>
                </a:ln>
                <a:solidFill>
                  <a:srgbClr val="FF0000"/>
                </a:solidFill>
                <a:effectLst/>
                <a:latin typeface="Arial" pitchFamily="34" charset="0"/>
                <a:cs typeface="Arial" pitchFamily="34" charset="0"/>
              </a:rPr>
              <a:t>Step 1</a:t>
            </a:r>
            <a:endParaRPr kumimoji="0" lang="en-US" altLang="en-US" sz="1800" b="0" i="0" u="none" strike="noStrike" cap="none" normalizeH="0" baseline="0" smtClean="0">
              <a:ln>
                <a:noFill/>
              </a:ln>
              <a:solidFill>
                <a:srgbClr val="FF0000"/>
              </a:solidFill>
              <a:effectLst/>
              <a:latin typeface="Arial" pitchFamily="34" charset="0"/>
              <a:cs typeface="Arial" pitchFamily="34" charset="0"/>
            </a:endParaRPr>
          </a:p>
        </p:txBody>
      </p:sp>
      <p:sp>
        <p:nvSpPr>
          <p:cNvPr id="20" name="Rectangle 32"/>
          <p:cNvSpPr>
            <a:spLocks noChangeArrowheads="1"/>
          </p:cNvSpPr>
          <p:nvPr/>
        </p:nvSpPr>
        <p:spPr bwMode="auto">
          <a:xfrm>
            <a:off x="373062" y="2241550"/>
            <a:ext cx="654025" cy="76944"/>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500" b="0" i="0" u="none" strike="noStrike" cap="none" normalizeH="0" baseline="0" dirty="0" smtClean="0">
                <a:ln>
                  <a:noFill/>
                </a:ln>
                <a:solidFill>
                  <a:srgbClr val="FF0000"/>
                </a:solidFill>
                <a:effectLst/>
                <a:latin typeface="Arial" pitchFamily="34" charset="0"/>
                <a:cs typeface="Arial" pitchFamily="34" charset="0"/>
              </a:rPr>
              <a:t>Circular Letter to invite </a:t>
            </a:r>
            <a:endParaRPr kumimoji="0" lang="en-US" altLang="en-US" sz="1800" b="0" i="0" u="none" strike="noStrike" cap="none" normalizeH="0" baseline="0" dirty="0" smtClean="0">
              <a:ln>
                <a:noFill/>
              </a:ln>
              <a:solidFill>
                <a:srgbClr val="FF0000"/>
              </a:solidFill>
              <a:effectLst/>
              <a:latin typeface="Arial" pitchFamily="34" charset="0"/>
              <a:cs typeface="Arial" pitchFamily="34" charset="0"/>
            </a:endParaRPr>
          </a:p>
        </p:txBody>
      </p:sp>
      <p:sp>
        <p:nvSpPr>
          <p:cNvPr id="21" name="Rectangle 33"/>
          <p:cNvSpPr>
            <a:spLocks noChangeArrowheads="1"/>
          </p:cNvSpPr>
          <p:nvPr/>
        </p:nvSpPr>
        <p:spPr bwMode="auto">
          <a:xfrm>
            <a:off x="373062" y="2319338"/>
            <a:ext cx="804707" cy="76944"/>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500" b="0" i="0" u="none" strike="noStrike" cap="none" normalizeH="0" baseline="0" dirty="0" smtClean="0">
                <a:ln>
                  <a:noFill/>
                </a:ln>
                <a:solidFill>
                  <a:srgbClr val="FF0000"/>
                </a:solidFill>
                <a:effectLst/>
                <a:latin typeface="Arial" pitchFamily="34" charset="0"/>
                <a:cs typeface="Arial" pitchFamily="34" charset="0"/>
              </a:rPr>
              <a:t>proposals for radio interface </a:t>
            </a:r>
            <a:endParaRPr kumimoji="0" lang="en-US" altLang="en-US" sz="1800" b="0" i="0" u="none" strike="noStrike" cap="none" normalizeH="0" baseline="0" dirty="0" smtClean="0">
              <a:ln>
                <a:noFill/>
              </a:ln>
              <a:solidFill>
                <a:srgbClr val="FF0000"/>
              </a:solidFill>
              <a:effectLst/>
              <a:latin typeface="Arial" pitchFamily="34" charset="0"/>
              <a:cs typeface="Arial" pitchFamily="34" charset="0"/>
            </a:endParaRPr>
          </a:p>
        </p:txBody>
      </p:sp>
      <p:sp>
        <p:nvSpPr>
          <p:cNvPr id="22" name="Rectangle 34"/>
          <p:cNvSpPr>
            <a:spLocks noChangeArrowheads="1"/>
          </p:cNvSpPr>
          <p:nvPr/>
        </p:nvSpPr>
        <p:spPr bwMode="auto">
          <a:xfrm>
            <a:off x="373062" y="2397125"/>
            <a:ext cx="480901" cy="76944"/>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500" b="0" i="0" u="none" strike="noStrike" cap="none" normalizeH="0" baseline="0" smtClean="0">
                <a:ln>
                  <a:noFill/>
                </a:ln>
                <a:solidFill>
                  <a:srgbClr val="FF0000"/>
                </a:solidFill>
                <a:effectLst/>
                <a:latin typeface="Arial" pitchFamily="34" charset="0"/>
                <a:cs typeface="Arial" pitchFamily="34" charset="0"/>
              </a:rPr>
              <a:t>technologies and</a:t>
            </a:r>
            <a:endParaRPr kumimoji="0" lang="en-US" altLang="en-US" sz="1800" b="0" i="0" u="none" strike="noStrike" cap="none" normalizeH="0" baseline="0" smtClean="0">
              <a:ln>
                <a:noFill/>
              </a:ln>
              <a:solidFill>
                <a:srgbClr val="FF0000"/>
              </a:solidFill>
              <a:effectLst/>
              <a:latin typeface="Arial" pitchFamily="34" charset="0"/>
              <a:cs typeface="Arial" pitchFamily="34" charset="0"/>
            </a:endParaRPr>
          </a:p>
        </p:txBody>
      </p:sp>
      <p:sp>
        <p:nvSpPr>
          <p:cNvPr id="23" name="Rectangle 35"/>
          <p:cNvSpPr>
            <a:spLocks noChangeArrowheads="1"/>
          </p:cNvSpPr>
          <p:nvPr/>
        </p:nvSpPr>
        <p:spPr bwMode="auto">
          <a:xfrm>
            <a:off x="903287" y="2397125"/>
            <a:ext cx="322204" cy="76944"/>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500" b="0" i="0" u="none" strike="noStrike" cap="none" normalizeH="0" baseline="0" smtClean="0">
                <a:ln>
                  <a:noFill/>
                </a:ln>
                <a:solidFill>
                  <a:srgbClr val="FF0000"/>
                </a:solidFill>
                <a:effectLst/>
                <a:latin typeface="Arial" pitchFamily="34" charset="0"/>
                <a:cs typeface="Arial" pitchFamily="34" charset="0"/>
              </a:rPr>
              <a:t>evaluations</a:t>
            </a:r>
            <a:endParaRPr kumimoji="0" lang="en-US" altLang="en-US" sz="1800" b="0" i="0" u="none" strike="noStrike" cap="none" normalizeH="0" baseline="0" smtClean="0">
              <a:ln>
                <a:noFill/>
              </a:ln>
              <a:solidFill>
                <a:srgbClr val="FF0000"/>
              </a:solidFill>
              <a:effectLst/>
              <a:latin typeface="Arial" pitchFamily="34" charset="0"/>
              <a:cs typeface="Arial" pitchFamily="34" charset="0"/>
            </a:endParaRPr>
          </a:p>
        </p:txBody>
      </p:sp>
      <p:sp>
        <p:nvSpPr>
          <p:cNvPr id="24" name="Rectangle 36"/>
          <p:cNvSpPr>
            <a:spLocks noChangeArrowheads="1"/>
          </p:cNvSpPr>
          <p:nvPr/>
        </p:nvSpPr>
        <p:spPr bwMode="auto">
          <a:xfrm>
            <a:off x="1919287" y="2214563"/>
            <a:ext cx="211138" cy="10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500" b="0" i="0" u="none" strike="noStrike" cap="none" normalizeH="0" baseline="0" smtClean="0">
                <a:ln>
                  <a:noFill/>
                </a:ln>
                <a:solidFill>
                  <a:srgbClr val="000000"/>
                </a:solidFill>
                <a:effectLst/>
                <a:latin typeface="Arial" pitchFamily="34" charset="0"/>
                <a:cs typeface="Arial" pitchFamily="34" charset="0"/>
              </a:rPr>
              <a:t>Step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5" name="Rectangle 37"/>
          <p:cNvSpPr>
            <a:spLocks noChangeArrowheads="1"/>
          </p:cNvSpPr>
          <p:nvPr/>
        </p:nvSpPr>
        <p:spPr bwMode="auto">
          <a:xfrm>
            <a:off x="2070100" y="2219325"/>
            <a:ext cx="69850" cy="87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500" b="0" i="0" u="none" strike="noStrike" cap="none" normalizeH="0" baseline="0" smtClean="0">
                <a:ln>
                  <a:noFill/>
                </a:ln>
                <a:solidFill>
                  <a:srgbClr val="000000"/>
                </a:solidFill>
                <a:effectLst/>
                <a:latin typeface="MS P????" charset="-128"/>
                <a:cs typeface="Arial" pitchFamily="34" charset="0"/>
              </a:rPr>
              <a:t>２</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6" name="Rectangle 38"/>
          <p:cNvSpPr>
            <a:spLocks noChangeArrowheads="1"/>
          </p:cNvSpPr>
          <p:nvPr/>
        </p:nvSpPr>
        <p:spPr bwMode="auto">
          <a:xfrm>
            <a:off x="1919287" y="2292350"/>
            <a:ext cx="942975" cy="10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500" b="0" i="0" u="none" strike="noStrike" cap="none" normalizeH="0" baseline="0" smtClean="0">
                <a:ln>
                  <a:noFill/>
                </a:ln>
                <a:solidFill>
                  <a:srgbClr val="000000"/>
                </a:solidFill>
                <a:effectLst/>
                <a:latin typeface="Arial" pitchFamily="34" charset="0"/>
                <a:cs typeface="Arial" pitchFamily="34" charset="0"/>
              </a:rPr>
              <a:t>Development of candidate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7" name="Rectangle 39"/>
          <p:cNvSpPr>
            <a:spLocks noChangeArrowheads="1"/>
          </p:cNvSpPr>
          <p:nvPr/>
        </p:nvSpPr>
        <p:spPr bwMode="auto">
          <a:xfrm>
            <a:off x="1919287" y="2370138"/>
            <a:ext cx="965200" cy="10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500" b="0" i="0" u="none" strike="noStrike" cap="none" normalizeH="0" baseline="0" smtClean="0">
                <a:ln>
                  <a:noFill/>
                </a:ln>
                <a:solidFill>
                  <a:srgbClr val="000000"/>
                </a:solidFill>
                <a:effectLst/>
                <a:latin typeface="Arial" pitchFamily="34" charset="0"/>
                <a:cs typeface="Arial" pitchFamily="34" charset="0"/>
              </a:rPr>
              <a:t>radio interface technologies</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8" name="Rectangle 40"/>
          <p:cNvSpPr>
            <a:spLocks noChangeArrowheads="1"/>
          </p:cNvSpPr>
          <p:nvPr/>
        </p:nvSpPr>
        <p:spPr bwMode="auto">
          <a:xfrm>
            <a:off x="373062" y="3502025"/>
            <a:ext cx="254000" cy="10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500" b="0" i="0" u="none" strike="noStrike" cap="none" normalizeH="0" baseline="0" smtClean="0">
                <a:ln>
                  <a:noFill/>
                </a:ln>
                <a:solidFill>
                  <a:srgbClr val="000000"/>
                </a:solidFill>
                <a:effectLst/>
                <a:latin typeface="Arial" pitchFamily="34" charset="0"/>
                <a:cs typeface="Arial" pitchFamily="34" charset="0"/>
              </a:rPr>
              <a:t>Step 5</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9" name="Rectangle 41"/>
          <p:cNvSpPr>
            <a:spLocks noChangeArrowheads="1"/>
          </p:cNvSpPr>
          <p:nvPr/>
        </p:nvSpPr>
        <p:spPr bwMode="auto">
          <a:xfrm>
            <a:off x="373062" y="3579813"/>
            <a:ext cx="973138" cy="10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500" b="0" i="0" u="none" strike="noStrike" cap="none" normalizeH="0" baseline="0" smtClean="0">
                <a:ln>
                  <a:noFill/>
                </a:ln>
                <a:solidFill>
                  <a:srgbClr val="000000"/>
                </a:solidFill>
                <a:effectLst/>
                <a:latin typeface="Arial" pitchFamily="34" charset="0"/>
                <a:cs typeface="Arial" pitchFamily="34" charset="0"/>
              </a:rPr>
              <a:t>Review and coordination of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0" name="Rectangle 42"/>
          <p:cNvSpPr>
            <a:spLocks noChangeArrowheads="1"/>
          </p:cNvSpPr>
          <p:nvPr/>
        </p:nvSpPr>
        <p:spPr bwMode="auto">
          <a:xfrm>
            <a:off x="373062" y="3657600"/>
            <a:ext cx="960438" cy="10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500" b="0" i="0" u="none" strike="noStrike" cap="none" normalizeH="0" baseline="0" smtClean="0">
                <a:ln>
                  <a:noFill/>
                </a:ln>
                <a:solidFill>
                  <a:srgbClr val="000000"/>
                </a:solidFill>
                <a:effectLst/>
                <a:latin typeface="Arial" pitchFamily="34" charset="0"/>
                <a:cs typeface="Arial" pitchFamily="34" charset="0"/>
              </a:rPr>
              <a:t>outside evaluation activities</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1" name="Rectangle 43"/>
          <p:cNvSpPr>
            <a:spLocks noChangeArrowheads="1"/>
          </p:cNvSpPr>
          <p:nvPr/>
        </p:nvSpPr>
        <p:spPr bwMode="auto">
          <a:xfrm>
            <a:off x="446087" y="4378325"/>
            <a:ext cx="254000" cy="10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500" b="0" i="0" u="none" strike="noStrike" cap="none" normalizeH="0" baseline="0" smtClean="0">
                <a:ln>
                  <a:noFill/>
                </a:ln>
                <a:solidFill>
                  <a:srgbClr val="000000"/>
                </a:solidFill>
                <a:effectLst/>
                <a:latin typeface="Arial" pitchFamily="34" charset="0"/>
                <a:cs typeface="Arial" pitchFamily="34" charset="0"/>
              </a:rPr>
              <a:t>Step 6</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2" name="Rectangle 44"/>
          <p:cNvSpPr>
            <a:spLocks noChangeArrowheads="1"/>
          </p:cNvSpPr>
          <p:nvPr/>
        </p:nvSpPr>
        <p:spPr bwMode="auto">
          <a:xfrm>
            <a:off x="446087" y="4456113"/>
            <a:ext cx="646113" cy="10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500" b="0" i="0" u="none" strike="noStrike" cap="none" normalizeH="0" baseline="0" smtClean="0">
                <a:ln>
                  <a:noFill/>
                </a:ln>
                <a:solidFill>
                  <a:srgbClr val="000000"/>
                </a:solidFill>
                <a:effectLst/>
                <a:latin typeface="Arial" pitchFamily="34" charset="0"/>
                <a:cs typeface="Arial" pitchFamily="34" charset="0"/>
              </a:rPr>
              <a:t>Review to assess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3" name="Rectangle 45"/>
          <p:cNvSpPr>
            <a:spLocks noChangeArrowheads="1"/>
          </p:cNvSpPr>
          <p:nvPr/>
        </p:nvSpPr>
        <p:spPr bwMode="auto">
          <a:xfrm>
            <a:off x="446087" y="4533900"/>
            <a:ext cx="920750" cy="10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500" b="0" i="0" u="none" strike="noStrike" cap="none" normalizeH="0" baseline="0" smtClean="0">
                <a:ln>
                  <a:noFill/>
                </a:ln>
                <a:solidFill>
                  <a:srgbClr val="000000"/>
                </a:solidFill>
                <a:effectLst/>
                <a:latin typeface="Arial" pitchFamily="34" charset="0"/>
                <a:cs typeface="Arial" pitchFamily="34" charset="0"/>
              </a:rPr>
              <a:t>compliance with minimum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4" name="Rectangle 46"/>
          <p:cNvSpPr>
            <a:spLocks noChangeArrowheads="1"/>
          </p:cNvSpPr>
          <p:nvPr/>
        </p:nvSpPr>
        <p:spPr bwMode="auto">
          <a:xfrm>
            <a:off x="446087" y="4611688"/>
            <a:ext cx="479425" cy="10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500" b="0" i="0" u="none" strike="noStrike" cap="none" normalizeH="0" baseline="0" smtClean="0">
                <a:ln>
                  <a:noFill/>
                </a:ln>
                <a:solidFill>
                  <a:srgbClr val="000000"/>
                </a:solidFill>
                <a:effectLst/>
                <a:latin typeface="Arial" pitchFamily="34" charset="0"/>
                <a:cs typeface="Arial" pitchFamily="34" charset="0"/>
              </a:rPr>
              <a:t>requirements</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5" name="Rectangle 47"/>
          <p:cNvSpPr>
            <a:spLocks noChangeArrowheads="1"/>
          </p:cNvSpPr>
          <p:nvPr/>
        </p:nvSpPr>
        <p:spPr bwMode="auto">
          <a:xfrm>
            <a:off x="409575" y="5067300"/>
            <a:ext cx="254000" cy="10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500" b="0" i="0" u="none" strike="noStrike" cap="none" normalizeH="0" baseline="0" smtClean="0">
                <a:ln>
                  <a:noFill/>
                </a:ln>
                <a:solidFill>
                  <a:srgbClr val="000000"/>
                </a:solidFill>
                <a:effectLst/>
                <a:latin typeface="Arial" pitchFamily="34" charset="0"/>
                <a:cs typeface="Arial" pitchFamily="34" charset="0"/>
              </a:rPr>
              <a:t>Step 7</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6" name="Rectangle 48"/>
          <p:cNvSpPr>
            <a:spLocks noChangeArrowheads="1"/>
          </p:cNvSpPr>
          <p:nvPr/>
        </p:nvSpPr>
        <p:spPr bwMode="auto">
          <a:xfrm>
            <a:off x="409575" y="5145088"/>
            <a:ext cx="979488" cy="10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500" b="0" i="0" u="none" strike="noStrike" cap="none" normalizeH="0" baseline="0" smtClean="0">
                <a:ln>
                  <a:noFill/>
                </a:ln>
                <a:solidFill>
                  <a:srgbClr val="000000"/>
                </a:solidFill>
                <a:effectLst/>
                <a:latin typeface="Arial" pitchFamily="34" charset="0"/>
                <a:cs typeface="Arial" pitchFamily="34" charset="0"/>
              </a:rPr>
              <a:t>Consideration of evaluation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7" name="Rectangle 49"/>
          <p:cNvSpPr>
            <a:spLocks noChangeArrowheads="1"/>
          </p:cNvSpPr>
          <p:nvPr/>
        </p:nvSpPr>
        <p:spPr bwMode="auto">
          <a:xfrm>
            <a:off x="409575" y="5222875"/>
            <a:ext cx="989013" cy="10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500" b="0" i="0" u="none" strike="noStrike" cap="none" normalizeH="0" baseline="0" smtClean="0">
                <a:ln>
                  <a:noFill/>
                </a:ln>
                <a:solidFill>
                  <a:srgbClr val="000000"/>
                </a:solidFill>
                <a:effectLst/>
                <a:latin typeface="Arial" pitchFamily="34" charset="0"/>
                <a:cs typeface="Arial" pitchFamily="34" charset="0"/>
              </a:rPr>
              <a:t>results, consensus building,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8" name="Rectangle 50"/>
          <p:cNvSpPr>
            <a:spLocks noChangeArrowheads="1"/>
          </p:cNvSpPr>
          <p:nvPr/>
        </p:nvSpPr>
        <p:spPr bwMode="auto">
          <a:xfrm>
            <a:off x="409575" y="5300663"/>
            <a:ext cx="461963" cy="10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500" b="0" i="0" u="none" strike="noStrike" cap="none" normalizeH="0" baseline="0" smtClean="0">
                <a:ln>
                  <a:noFill/>
                </a:ln>
                <a:solidFill>
                  <a:srgbClr val="000000"/>
                </a:solidFill>
                <a:effectLst/>
                <a:latin typeface="Arial" pitchFamily="34" charset="0"/>
                <a:cs typeface="Arial" pitchFamily="34" charset="0"/>
              </a:rPr>
              <a:t>and decision</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9" name="Freeform 51"/>
          <p:cNvSpPr>
            <a:spLocks noEditPoints="1"/>
          </p:cNvSpPr>
          <p:nvPr/>
        </p:nvSpPr>
        <p:spPr bwMode="auto">
          <a:xfrm>
            <a:off x="1317625" y="2301875"/>
            <a:ext cx="481013" cy="39688"/>
          </a:xfrm>
          <a:custGeom>
            <a:avLst/>
            <a:gdLst>
              <a:gd name="T0" fmla="*/ 34 w 4942"/>
              <a:gd name="T1" fmla="*/ 166 h 400"/>
              <a:gd name="T2" fmla="*/ 4609 w 4942"/>
              <a:gd name="T3" fmla="*/ 166 h 400"/>
              <a:gd name="T4" fmla="*/ 4642 w 4942"/>
              <a:gd name="T5" fmla="*/ 200 h 400"/>
              <a:gd name="T6" fmla="*/ 4609 w 4942"/>
              <a:gd name="T7" fmla="*/ 233 h 400"/>
              <a:gd name="T8" fmla="*/ 34 w 4942"/>
              <a:gd name="T9" fmla="*/ 233 h 400"/>
              <a:gd name="T10" fmla="*/ 0 w 4942"/>
              <a:gd name="T11" fmla="*/ 200 h 400"/>
              <a:gd name="T12" fmla="*/ 34 w 4942"/>
              <a:gd name="T13" fmla="*/ 166 h 400"/>
              <a:gd name="T14" fmla="*/ 4542 w 4942"/>
              <a:gd name="T15" fmla="*/ 0 h 400"/>
              <a:gd name="T16" fmla="*/ 4942 w 4942"/>
              <a:gd name="T17" fmla="*/ 200 h 400"/>
              <a:gd name="T18" fmla="*/ 4542 w 4942"/>
              <a:gd name="T19" fmla="*/ 400 h 400"/>
              <a:gd name="T20" fmla="*/ 4542 w 4942"/>
              <a:gd name="T21" fmla="*/ 0 h 4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942" h="400">
                <a:moveTo>
                  <a:pt x="34" y="166"/>
                </a:moveTo>
                <a:lnTo>
                  <a:pt x="4609" y="166"/>
                </a:lnTo>
                <a:cubicBezTo>
                  <a:pt x="4627" y="166"/>
                  <a:pt x="4642" y="181"/>
                  <a:pt x="4642" y="200"/>
                </a:cubicBezTo>
                <a:cubicBezTo>
                  <a:pt x="4642" y="218"/>
                  <a:pt x="4627" y="233"/>
                  <a:pt x="4609" y="233"/>
                </a:cubicBezTo>
                <a:lnTo>
                  <a:pt x="34" y="233"/>
                </a:lnTo>
                <a:cubicBezTo>
                  <a:pt x="15" y="233"/>
                  <a:pt x="0" y="218"/>
                  <a:pt x="0" y="200"/>
                </a:cubicBezTo>
                <a:cubicBezTo>
                  <a:pt x="0" y="181"/>
                  <a:pt x="15" y="166"/>
                  <a:pt x="34" y="166"/>
                </a:cubicBezTo>
                <a:close/>
                <a:moveTo>
                  <a:pt x="4542" y="0"/>
                </a:moveTo>
                <a:lnTo>
                  <a:pt x="4942" y="200"/>
                </a:lnTo>
                <a:lnTo>
                  <a:pt x="4542" y="400"/>
                </a:lnTo>
                <a:lnTo>
                  <a:pt x="4542" y="0"/>
                </a:lnTo>
                <a:close/>
              </a:path>
            </a:pathLst>
          </a:custGeom>
          <a:solidFill>
            <a:srgbClr val="000000"/>
          </a:solidFill>
          <a:ln w="0" cap="flat">
            <a:solidFill>
              <a:srgbClr val="000000"/>
            </a:solidFill>
            <a:prstDash val="solid"/>
            <a:bevel/>
            <a:headEnd/>
            <a:tailEnd/>
          </a:ln>
        </p:spPr>
        <p:txBody>
          <a:bodyPr vert="horz" wrap="square" lIns="91440" tIns="45720" rIns="91440" bIns="45720" numCol="1" anchor="t" anchorCtr="0" compatLnSpc="1">
            <a:prstTxWarp prst="textNoShape">
              <a:avLst/>
            </a:prstTxWarp>
          </a:bodyPr>
          <a:lstStyle/>
          <a:p>
            <a:endParaRPr lang="en-AU"/>
          </a:p>
        </p:txBody>
      </p:sp>
      <p:sp>
        <p:nvSpPr>
          <p:cNvPr id="40" name="Freeform 52"/>
          <p:cNvSpPr>
            <a:spLocks noEditPoints="1"/>
          </p:cNvSpPr>
          <p:nvPr/>
        </p:nvSpPr>
        <p:spPr bwMode="auto">
          <a:xfrm>
            <a:off x="1319212" y="3624263"/>
            <a:ext cx="368300" cy="39688"/>
          </a:xfrm>
          <a:custGeom>
            <a:avLst/>
            <a:gdLst>
              <a:gd name="T0" fmla="*/ 21 w 232"/>
              <a:gd name="T1" fmla="*/ 11 h 25"/>
              <a:gd name="T2" fmla="*/ 212 w 232"/>
              <a:gd name="T3" fmla="*/ 11 h 25"/>
              <a:gd name="T4" fmla="*/ 212 w 232"/>
              <a:gd name="T5" fmla="*/ 15 h 25"/>
              <a:gd name="T6" fmla="*/ 21 w 232"/>
              <a:gd name="T7" fmla="*/ 15 h 25"/>
              <a:gd name="T8" fmla="*/ 21 w 232"/>
              <a:gd name="T9" fmla="*/ 11 h 25"/>
              <a:gd name="T10" fmla="*/ 25 w 232"/>
              <a:gd name="T11" fmla="*/ 25 h 25"/>
              <a:gd name="T12" fmla="*/ 0 w 232"/>
              <a:gd name="T13" fmla="*/ 13 h 25"/>
              <a:gd name="T14" fmla="*/ 25 w 232"/>
              <a:gd name="T15" fmla="*/ 0 h 25"/>
              <a:gd name="T16" fmla="*/ 25 w 232"/>
              <a:gd name="T17" fmla="*/ 25 h 25"/>
              <a:gd name="T18" fmla="*/ 208 w 232"/>
              <a:gd name="T19" fmla="*/ 0 h 25"/>
              <a:gd name="T20" fmla="*/ 232 w 232"/>
              <a:gd name="T21" fmla="*/ 13 h 25"/>
              <a:gd name="T22" fmla="*/ 208 w 232"/>
              <a:gd name="T23" fmla="*/ 25 h 25"/>
              <a:gd name="T24" fmla="*/ 208 w 232"/>
              <a:gd name="T25" fmla="*/ 0 h 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32" h="25">
                <a:moveTo>
                  <a:pt x="21" y="11"/>
                </a:moveTo>
                <a:lnTo>
                  <a:pt x="212" y="11"/>
                </a:lnTo>
                <a:lnTo>
                  <a:pt x="212" y="15"/>
                </a:lnTo>
                <a:lnTo>
                  <a:pt x="21" y="15"/>
                </a:lnTo>
                <a:lnTo>
                  <a:pt x="21" y="11"/>
                </a:lnTo>
                <a:close/>
                <a:moveTo>
                  <a:pt x="25" y="25"/>
                </a:moveTo>
                <a:lnTo>
                  <a:pt x="0" y="13"/>
                </a:lnTo>
                <a:lnTo>
                  <a:pt x="25" y="0"/>
                </a:lnTo>
                <a:lnTo>
                  <a:pt x="25" y="25"/>
                </a:lnTo>
                <a:close/>
                <a:moveTo>
                  <a:pt x="208" y="0"/>
                </a:moveTo>
                <a:lnTo>
                  <a:pt x="232" y="13"/>
                </a:lnTo>
                <a:lnTo>
                  <a:pt x="208" y="25"/>
                </a:lnTo>
                <a:lnTo>
                  <a:pt x="208" y="0"/>
                </a:lnTo>
                <a:close/>
              </a:path>
            </a:pathLst>
          </a:custGeom>
          <a:solidFill>
            <a:srgbClr val="000000"/>
          </a:solidFill>
          <a:ln w="0" cap="flat">
            <a:solidFill>
              <a:srgbClr val="000000"/>
            </a:solidFill>
            <a:prstDash val="solid"/>
            <a:bevel/>
            <a:headEnd/>
            <a:tailEnd/>
          </a:ln>
        </p:spPr>
        <p:txBody>
          <a:bodyPr vert="horz" wrap="square" lIns="91440" tIns="45720" rIns="91440" bIns="45720" numCol="1" anchor="t" anchorCtr="0" compatLnSpc="1">
            <a:prstTxWarp prst="textNoShape">
              <a:avLst/>
            </a:prstTxWarp>
          </a:bodyPr>
          <a:lstStyle/>
          <a:p>
            <a:endParaRPr lang="en-AU"/>
          </a:p>
        </p:txBody>
      </p:sp>
      <p:sp>
        <p:nvSpPr>
          <p:cNvPr id="41" name="Freeform 53"/>
          <p:cNvSpPr>
            <a:spLocks noEditPoints="1"/>
          </p:cNvSpPr>
          <p:nvPr/>
        </p:nvSpPr>
        <p:spPr bwMode="auto">
          <a:xfrm>
            <a:off x="801687" y="3827463"/>
            <a:ext cx="958850" cy="482600"/>
          </a:xfrm>
          <a:custGeom>
            <a:avLst/>
            <a:gdLst>
              <a:gd name="T0" fmla="*/ 246 w 9863"/>
              <a:gd name="T1" fmla="*/ 4821 h 4963"/>
              <a:gd name="T2" fmla="*/ 8 w 9863"/>
              <a:gd name="T3" fmla="*/ 4940 h 4963"/>
              <a:gd name="T4" fmla="*/ 619 w 9863"/>
              <a:gd name="T5" fmla="*/ 4597 h 4963"/>
              <a:gd name="T6" fmla="*/ 470 w 9863"/>
              <a:gd name="T7" fmla="*/ 4746 h 4963"/>
              <a:gd name="T8" fmla="*/ 857 w 9863"/>
              <a:gd name="T9" fmla="*/ 4477 h 4963"/>
              <a:gd name="T10" fmla="*/ 1066 w 9863"/>
              <a:gd name="T11" fmla="*/ 4447 h 4963"/>
              <a:gd name="T12" fmla="*/ 857 w 9863"/>
              <a:gd name="T13" fmla="*/ 4477 h 4963"/>
              <a:gd name="T14" fmla="*/ 1498 w 9863"/>
              <a:gd name="T15" fmla="*/ 4193 h 4963"/>
              <a:gd name="T16" fmla="*/ 1260 w 9863"/>
              <a:gd name="T17" fmla="*/ 4313 h 4963"/>
              <a:gd name="T18" fmla="*/ 1870 w 9863"/>
              <a:gd name="T19" fmla="*/ 3969 h 4963"/>
              <a:gd name="T20" fmla="*/ 1721 w 9863"/>
              <a:gd name="T21" fmla="*/ 4118 h 4963"/>
              <a:gd name="T22" fmla="*/ 2109 w 9863"/>
              <a:gd name="T23" fmla="*/ 3850 h 4963"/>
              <a:gd name="T24" fmla="*/ 2317 w 9863"/>
              <a:gd name="T25" fmla="*/ 3820 h 4963"/>
              <a:gd name="T26" fmla="*/ 2109 w 9863"/>
              <a:gd name="T27" fmla="*/ 3850 h 4963"/>
              <a:gd name="T28" fmla="*/ 2750 w 9863"/>
              <a:gd name="T29" fmla="*/ 3566 h 4963"/>
              <a:gd name="T30" fmla="*/ 2511 w 9863"/>
              <a:gd name="T31" fmla="*/ 3685 h 4963"/>
              <a:gd name="T32" fmla="*/ 3122 w 9863"/>
              <a:gd name="T33" fmla="*/ 3342 h 4963"/>
              <a:gd name="T34" fmla="*/ 2973 w 9863"/>
              <a:gd name="T35" fmla="*/ 3491 h 4963"/>
              <a:gd name="T36" fmla="*/ 3360 w 9863"/>
              <a:gd name="T37" fmla="*/ 3222 h 4963"/>
              <a:gd name="T38" fmla="*/ 3569 w 9863"/>
              <a:gd name="T39" fmla="*/ 3192 h 4963"/>
              <a:gd name="T40" fmla="*/ 3360 w 9863"/>
              <a:gd name="T41" fmla="*/ 3222 h 4963"/>
              <a:gd name="T42" fmla="*/ 4001 w 9863"/>
              <a:gd name="T43" fmla="*/ 2938 h 4963"/>
              <a:gd name="T44" fmla="*/ 3763 w 9863"/>
              <a:gd name="T45" fmla="*/ 3058 h 4963"/>
              <a:gd name="T46" fmla="*/ 4374 w 9863"/>
              <a:gd name="T47" fmla="*/ 2714 h 4963"/>
              <a:gd name="T48" fmla="*/ 4225 w 9863"/>
              <a:gd name="T49" fmla="*/ 2864 h 4963"/>
              <a:gd name="T50" fmla="*/ 4612 w 9863"/>
              <a:gd name="T51" fmla="*/ 2595 h 4963"/>
              <a:gd name="T52" fmla="*/ 4821 w 9863"/>
              <a:gd name="T53" fmla="*/ 2565 h 4963"/>
              <a:gd name="T54" fmla="*/ 4612 w 9863"/>
              <a:gd name="T55" fmla="*/ 2595 h 4963"/>
              <a:gd name="T56" fmla="*/ 5253 w 9863"/>
              <a:gd name="T57" fmla="*/ 2311 h 4963"/>
              <a:gd name="T58" fmla="*/ 5014 w 9863"/>
              <a:gd name="T59" fmla="*/ 2431 h 4963"/>
              <a:gd name="T60" fmla="*/ 5625 w 9863"/>
              <a:gd name="T61" fmla="*/ 2087 h 4963"/>
              <a:gd name="T62" fmla="*/ 5476 w 9863"/>
              <a:gd name="T63" fmla="*/ 2236 h 4963"/>
              <a:gd name="T64" fmla="*/ 5863 w 9863"/>
              <a:gd name="T65" fmla="*/ 1968 h 4963"/>
              <a:gd name="T66" fmla="*/ 6072 w 9863"/>
              <a:gd name="T67" fmla="*/ 1938 h 4963"/>
              <a:gd name="T68" fmla="*/ 5863 w 9863"/>
              <a:gd name="T69" fmla="*/ 1968 h 4963"/>
              <a:gd name="T70" fmla="*/ 6504 w 9863"/>
              <a:gd name="T71" fmla="*/ 1684 h 4963"/>
              <a:gd name="T72" fmla="*/ 6266 w 9863"/>
              <a:gd name="T73" fmla="*/ 1803 h 4963"/>
              <a:gd name="T74" fmla="*/ 6877 w 9863"/>
              <a:gd name="T75" fmla="*/ 1460 h 4963"/>
              <a:gd name="T76" fmla="*/ 6728 w 9863"/>
              <a:gd name="T77" fmla="*/ 1609 h 4963"/>
              <a:gd name="T78" fmla="*/ 7115 w 9863"/>
              <a:gd name="T79" fmla="*/ 1340 h 4963"/>
              <a:gd name="T80" fmla="*/ 7324 w 9863"/>
              <a:gd name="T81" fmla="*/ 1310 h 4963"/>
              <a:gd name="T82" fmla="*/ 7115 w 9863"/>
              <a:gd name="T83" fmla="*/ 1340 h 4963"/>
              <a:gd name="T84" fmla="*/ 7756 w 9863"/>
              <a:gd name="T85" fmla="*/ 1056 h 4963"/>
              <a:gd name="T86" fmla="*/ 7517 w 9863"/>
              <a:gd name="T87" fmla="*/ 1176 h 4963"/>
              <a:gd name="T88" fmla="*/ 8128 w 9863"/>
              <a:gd name="T89" fmla="*/ 832 h 4963"/>
              <a:gd name="T90" fmla="*/ 7979 w 9863"/>
              <a:gd name="T91" fmla="*/ 982 h 4963"/>
              <a:gd name="T92" fmla="*/ 8367 w 9863"/>
              <a:gd name="T93" fmla="*/ 713 h 4963"/>
              <a:gd name="T94" fmla="*/ 8575 w 9863"/>
              <a:gd name="T95" fmla="*/ 683 h 4963"/>
              <a:gd name="T96" fmla="*/ 8367 w 9863"/>
              <a:gd name="T97" fmla="*/ 713 h 4963"/>
              <a:gd name="T98" fmla="*/ 9007 w 9863"/>
              <a:gd name="T99" fmla="*/ 429 h 4963"/>
              <a:gd name="T100" fmla="*/ 8769 w 9863"/>
              <a:gd name="T101" fmla="*/ 548 h 4963"/>
              <a:gd name="T102" fmla="*/ 9380 w 9863"/>
              <a:gd name="T103" fmla="*/ 205 h 4963"/>
              <a:gd name="T104" fmla="*/ 9231 w 9863"/>
              <a:gd name="T105" fmla="*/ 354 h 4963"/>
              <a:gd name="T106" fmla="*/ 9416 w 9863"/>
              <a:gd name="T107" fmla="*/ 1 h 4963"/>
              <a:gd name="T108" fmla="*/ 9416 w 9863"/>
              <a:gd name="T109" fmla="*/ 1 h 49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9863" h="4963">
                <a:moveTo>
                  <a:pt x="23" y="4895"/>
                </a:moveTo>
                <a:lnTo>
                  <a:pt x="202" y="4806"/>
                </a:lnTo>
                <a:cubicBezTo>
                  <a:pt x="218" y="4797"/>
                  <a:pt x="238" y="4804"/>
                  <a:pt x="246" y="4821"/>
                </a:cubicBezTo>
                <a:cubicBezTo>
                  <a:pt x="255" y="4837"/>
                  <a:pt x="248" y="4857"/>
                  <a:pt x="232" y="4865"/>
                </a:cubicBezTo>
                <a:lnTo>
                  <a:pt x="53" y="4955"/>
                </a:lnTo>
                <a:cubicBezTo>
                  <a:pt x="36" y="4963"/>
                  <a:pt x="16" y="4957"/>
                  <a:pt x="8" y="4940"/>
                </a:cubicBezTo>
                <a:cubicBezTo>
                  <a:pt x="0" y="4924"/>
                  <a:pt x="6" y="4904"/>
                  <a:pt x="23" y="4895"/>
                </a:cubicBezTo>
                <a:close/>
                <a:moveTo>
                  <a:pt x="440" y="4686"/>
                </a:moveTo>
                <a:lnTo>
                  <a:pt x="619" y="4597"/>
                </a:lnTo>
                <a:cubicBezTo>
                  <a:pt x="635" y="4588"/>
                  <a:pt x="655" y="4595"/>
                  <a:pt x="664" y="4611"/>
                </a:cubicBezTo>
                <a:cubicBezTo>
                  <a:pt x="672" y="4628"/>
                  <a:pt x="665" y="4648"/>
                  <a:pt x="649" y="4656"/>
                </a:cubicBezTo>
                <a:lnTo>
                  <a:pt x="470" y="4746"/>
                </a:lnTo>
                <a:cubicBezTo>
                  <a:pt x="453" y="4754"/>
                  <a:pt x="433" y="4747"/>
                  <a:pt x="425" y="4731"/>
                </a:cubicBezTo>
                <a:cubicBezTo>
                  <a:pt x="417" y="4714"/>
                  <a:pt x="424" y="4694"/>
                  <a:pt x="440" y="4686"/>
                </a:cubicBezTo>
                <a:close/>
                <a:moveTo>
                  <a:pt x="857" y="4477"/>
                </a:moveTo>
                <a:lnTo>
                  <a:pt x="1036" y="4387"/>
                </a:lnTo>
                <a:cubicBezTo>
                  <a:pt x="1052" y="4379"/>
                  <a:pt x="1073" y="4386"/>
                  <a:pt x="1081" y="4402"/>
                </a:cubicBezTo>
                <a:cubicBezTo>
                  <a:pt x="1089" y="4419"/>
                  <a:pt x="1082" y="4439"/>
                  <a:pt x="1066" y="4447"/>
                </a:cubicBezTo>
                <a:lnTo>
                  <a:pt x="887" y="4537"/>
                </a:lnTo>
                <a:cubicBezTo>
                  <a:pt x="871" y="4545"/>
                  <a:pt x="851" y="4538"/>
                  <a:pt x="842" y="4522"/>
                </a:cubicBezTo>
                <a:cubicBezTo>
                  <a:pt x="834" y="4505"/>
                  <a:pt x="841" y="4485"/>
                  <a:pt x="857" y="4477"/>
                </a:cubicBezTo>
                <a:close/>
                <a:moveTo>
                  <a:pt x="1274" y="4268"/>
                </a:moveTo>
                <a:lnTo>
                  <a:pt x="1453" y="4178"/>
                </a:lnTo>
                <a:cubicBezTo>
                  <a:pt x="1470" y="4170"/>
                  <a:pt x="1490" y="4177"/>
                  <a:pt x="1498" y="4193"/>
                </a:cubicBezTo>
                <a:cubicBezTo>
                  <a:pt x="1506" y="4210"/>
                  <a:pt x="1500" y="4230"/>
                  <a:pt x="1483" y="4238"/>
                </a:cubicBezTo>
                <a:lnTo>
                  <a:pt x="1304" y="4328"/>
                </a:lnTo>
                <a:cubicBezTo>
                  <a:pt x="1288" y="4336"/>
                  <a:pt x="1268" y="4329"/>
                  <a:pt x="1260" y="4313"/>
                </a:cubicBezTo>
                <a:cubicBezTo>
                  <a:pt x="1251" y="4296"/>
                  <a:pt x="1258" y="4276"/>
                  <a:pt x="1274" y="4268"/>
                </a:cubicBezTo>
                <a:close/>
                <a:moveTo>
                  <a:pt x="1692" y="4059"/>
                </a:moveTo>
                <a:lnTo>
                  <a:pt x="1870" y="3969"/>
                </a:lnTo>
                <a:cubicBezTo>
                  <a:pt x="1887" y="3961"/>
                  <a:pt x="1907" y="3968"/>
                  <a:pt x="1915" y="3984"/>
                </a:cubicBezTo>
                <a:cubicBezTo>
                  <a:pt x="1923" y="4001"/>
                  <a:pt x="1917" y="4021"/>
                  <a:pt x="1900" y="4029"/>
                </a:cubicBezTo>
                <a:lnTo>
                  <a:pt x="1721" y="4118"/>
                </a:lnTo>
                <a:cubicBezTo>
                  <a:pt x="1705" y="4127"/>
                  <a:pt x="1685" y="4120"/>
                  <a:pt x="1677" y="4104"/>
                </a:cubicBezTo>
                <a:cubicBezTo>
                  <a:pt x="1668" y="4087"/>
                  <a:pt x="1675" y="4067"/>
                  <a:pt x="1692" y="4059"/>
                </a:cubicBezTo>
                <a:close/>
                <a:moveTo>
                  <a:pt x="2109" y="3850"/>
                </a:moveTo>
                <a:lnTo>
                  <a:pt x="2288" y="3760"/>
                </a:lnTo>
                <a:cubicBezTo>
                  <a:pt x="2304" y="3752"/>
                  <a:pt x="2324" y="3758"/>
                  <a:pt x="2332" y="3775"/>
                </a:cubicBezTo>
                <a:cubicBezTo>
                  <a:pt x="2341" y="3791"/>
                  <a:pt x="2334" y="3811"/>
                  <a:pt x="2317" y="3820"/>
                </a:cubicBezTo>
                <a:lnTo>
                  <a:pt x="2139" y="3909"/>
                </a:lnTo>
                <a:cubicBezTo>
                  <a:pt x="2122" y="3918"/>
                  <a:pt x="2102" y="3911"/>
                  <a:pt x="2094" y="3894"/>
                </a:cubicBezTo>
                <a:cubicBezTo>
                  <a:pt x="2086" y="3878"/>
                  <a:pt x="2092" y="3858"/>
                  <a:pt x="2109" y="3850"/>
                </a:cubicBezTo>
                <a:close/>
                <a:moveTo>
                  <a:pt x="2526" y="3641"/>
                </a:moveTo>
                <a:lnTo>
                  <a:pt x="2705" y="3551"/>
                </a:lnTo>
                <a:cubicBezTo>
                  <a:pt x="2721" y="3543"/>
                  <a:pt x="2741" y="3549"/>
                  <a:pt x="2750" y="3566"/>
                </a:cubicBezTo>
                <a:cubicBezTo>
                  <a:pt x="2758" y="3582"/>
                  <a:pt x="2751" y="3602"/>
                  <a:pt x="2735" y="3611"/>
                </a:cubicBezTo>
                <a:lnTo>
                  <a:pt x="2556" y="3700"/>
                </a:lnTo>
                <a:cubicBezTo>
                  <a:pt x="2539" y="3708"/>
                  <a:pt x="2519" y="3702"/>
                  <a:pt x="2511" y="3685"/>
                </a:cubicBezTo>
                <a:cubicBezTo>
                  <a:pt x="2503" y="3669"/>
                  <a:pt x="2510" y="3649"/>
                  <a:pt x="2526" y="3641"/>
                </a:cubicBezTo>
                <a:close/>
                <a:moveTo>
                  <a:pt x="2943" y="3431"/>
                </a:moveTo>
                <a:lnTo>
                  <a:pt x="3122" y="3342"/>
                </a:lnTo>
                <a:cubicBezTo>
                  <a:pt x="3138" y="3334"/>
                  <a:pt x="3158" y="3340"/>
                  <a:pt x="3167" y="3357"/>
                </a:cubicBezTo>
                <a:cubicBezTo>
                  <a:pt x="3175" y="3373"/>
                  <a:pt x="3168" y="3393"/>
                  <a:pt x="3152" y="3401"/>
                </a:cubicBezTo>
                <a:lnTo>
                  <a:pt x="2973" y="3491"/>
                </a:lnTo>
                <a:cubicBezTo>
                  <a:pt x="2957" y="3499"/>
                  <a:pt x="2937" y="3493"/>
                  <a:pt x="2928" y="3476"/>
                </a:cubicBezTo>
                <a:cubicBezTo>
                  <a:pt x="2920" y="3460"/>
                  <a:pt x="2927" y="3440"/>
                  <a:pt x="2943" y="3431"/>
                </a:cubicBezTo>
                <a:close/>
                <a:moveTo>
                  <a:pt x="3360" y="3222"/>
                </a:moveTo>
                <a:lnTo>
                  <a:pt x="3539" y="3133"/>
                </a:lnTo>
                <a:cubicBezTo>
                  <a:pt x="3556" y="3124"/>
                  <a:pt x="3576" y="3131"/>
                  <a:pt x="3584" y="3148"/>
                </a:cubicBezTo>
                <a:cubicBezTo>
                  <a:pt x="3592" y="3164"/>
                  <a:pt x="3585" y="3184"/>
                  <a:pt x="3569" y="3192"/>
                </a:cubicBezTo>
                <a:lnTo>
                  <a:pt x="3390" y="3282"/>
                </a:lnTo>
                <a:cubicBezTo>
                  <a:pt x="3374" y="3290"/>
                  <a:pt x="3354" y="3284"/>
                  <a:pt x="3345" y="3267"/>
                </a:cubicBezTo>
                <a:cubicBezTo>
                  <a:pt x="3337" y="3251"/>
                  <a:pt x="3344" y="3231"/>
                  <a:pt x="3360" y="3222"/>
                </a:cubicBezTo>
                <a:close/>
                <a:moveTo>
                  <a:pt x="3778" y="3013"/>
                </a:moveTo>
                <a:lnTo>
                  <a:pt x="3956" y="2924"/>
                </a:lnTo>
                <a:cubicBezTo>
                  <a:pt x="3973" y="2915"/>
                  <a:pt x="3993" y="2922"/>
                  <a:pt x="4001" y="2938"/>
                </a:cubicBezTo>
                <a:cubicBezTo>
                  <a:pt x="4009" y="2955"/>
                  <a:pt x="4003" y="2975"/>
                  <a:pt x="3986" y="2983"/>
                </a:cubicBezTo>
                <a:lnTo>
                  <a:pt x="3807" y="3073"/>
                </a:lnTo>
                <a:cubicBezTo>
                  <a:pt x="3791" y="3081"/>
                  <a:pt x="3771" y="3074"/>
                  <a:pt x="3763" y="3058"/>
                </a:cubicBezTo>
                <a:cubicBezTo>
                  <a:pt x="3754" y="3041"/>
                  <a:pt x="3761" y="3021"/>
                  <a:pt x="3778" y="3013"/>
                </a:cubicBezTo>
                <a:close/>
                <a:moveTo>
                  <a:pt x="4195" y="2804"/>
                </a:moveTo>
                <a:lnTo>
                  <a:pt x="4374" y="2714"/>
                </a:lnTo>
                <a:cubicBezTo>
                  <a:pt x="4390" y="2706"/>
                  <a:pt x="4410" y="2713"/>
                  <a:pt x="4418" y="2729"/>
                </a:cubicBezTo>
                <a:cubicBezTo>
                  <a:pt x="4427" y="2746"/>
                  <a:pt x="4420" y="2766"/>
                  <a:pt x="4403" y="2774"/>
                </a:cubicBezTo>
                <a:lnTo>
                  <a:pt x="4225" y="2864"/>
                </a:lnTo>
                <a:cubicBezTo>
                  <a:pt x="4208" y="2872"/>
                  <a:pt x="4188" y="2865"/>
                  <a:pt x="4180" y="2849"/>
                </a:cubicBezTo>
                <a:cubicBezTo>
                  <a:pt x="4172" y="2832"/>
                  <a:pt x="4178" y="2812"/>
                  <a:pt x="4195" y="2804"/>
                </a:cubicBezTo>
                <a:close/>
                <a:moveTo>
                  <a:pt x="4612" y="2595"/>
                </a:moveTo>
                <a:lnTo>
                  <a:pt x="4791" y="2505"/>
                </a:lnTo>
                <a:cubicBezTo>
                  <a:pt x="4807" y="2497"/>
                  <a:pt x="4827" y="2504"/>
                  <a:pt x="4835" y="2520"/>
                </a:cubicBezTo>
                <a:cubicBezTo>
                  <a:pt x="4844" y="2537"/>
                  <a:pt x="4837" y="2557"/>
                  <a:pt x="4821" y="2565"/>
                </a:cubicBezTo>
                <a:lnTo>
                  <a:pt x="4642" y="2655"/>
                </a:lnTo>
                <a:cubicBezTo>
                  <a:pt x="4625" y="2663"/>
                  <a:pt x="4605" y="2656"/>
                  <a:pt x="4597" y="2640"/>
                </a:cubicBezTo>
                <a:cubicBezTo>
                  <a:pt x="4589" y="2623"/>
                  <a:pt x="4595" y="2603"/>
                  <a:pt x="4612" y="2595"/>
                </a:cubicBezTo>
                <a:close/>
                <a:moveTo>
                  <a:pt x="5029" y="2386"/>
                </a:moveTo>
                <a:lnTo>
                  <a:pt x="5208" y="2296"/>
                </a:lnTo>
                <a:cubicBezTo>
                  <a:pt x="5224" y="2288"/>
                  <a:pt x="5244" y="2295"/>
                  <a:pt x="5253" y="2311"/>
                </a:cubicBezTo>
                <a:cubicBezTo>
                  <a:pt x="5261" y="2328"/>
                  <a:pt x="5254" y="2348"/>
                  <a:pt x="5238" y="2356"/>
                </a:cubicBezTo>
                <a:lnTo>
                  <a:pt x="5059" y="2445"/>
                </a:lnTo>
                <a:cubicBezTo>
                  <a:pt x="5043" y="2454"/>
                  <a:pt x="5022" y="2447"/>
                  <a:pt x="5014" y="2431"/>
                </a:cubicBezTo>
                <a:cubicBezTo>
                  <a:pt x="5006" y="2414"/>
                  <a:pt x="5013" y="2394"/>
                  <a:pt x="5029" y="2386"/>
                </a:cubicBezTo>
                <a:close/>
                <a:moveTo>
                  <a:pt x="5446" y="2177"/>
                </a:moveTo>
                <a:lnTo>
                  <a:pt x="5625" y="2087"/>
                </a:lnTo>
                <a:cubicBezTo>
                  <a:pt x="5642" y="2079"/>
                  <a:pt x="5662" y="2085"/>
                  <a:pt x="5670" y="2102"/>
                </a:cubicBezTo>
                <a:cubicBezTo>
                  <a:pt x="5678" y="2118"/>
                  <a:pt x="5671" y="2138"/>
                  <a:pt x="5655" y="2147"/>
                </a:cubicBezTo>
                <a:lnTo>
                  <a:pt x="5476" y="2236"/>
                </a:lnTo>
                <a:cubicBezTo>
                  <a:pt x="5460" y="2245"/>
                  <a:pt x="5440" y="2238"/>
                  <a:pt x="5431" y="2221"/>
                </a:cubicBezTo>
                <a:cubicBezTo>
                  <a:pt x="5423" y="2205"/>
                  <a:pt x="5430" y="2185"/>
                  <a:pt x="5446" y="2177"/>
                </a:cubicBezTo>
                <a:close/>
                <a:moveTo>
                  <a:pt x="5863" y="1968"/>
                </a:moveTo>
                <a:lnTo>
                  <a:pt x="6042" y="1878"/>
                </a:lnTo>
                <a:cubicBezTo>
                  <a:pt x="6059" y="1870"/>
                  <a:pt x="6079" y="1876"/>
                  <a:pt x="6087" y="1893"/>
                </a:cubicBezTo>
                <a:cubicBezTo>
                  <a:pt x="6095" y="1909"/>
                  <a:pt x="6089" y="1929"/>
                  <a:pt x="6072" y="1938"/>
                </a:cubicBezTo>
                <a:lnTo>
                  <a:pt x="5893" y="2027"/>
                </a:lnTo>
                <a:cubicBezTo>
                  <a:pt x="5877" y="2035"/>
                  <a:pt x="5857" y="2029"/>
                  <a:pt x="5849" y="2012"/>
                </a:cubicBezTo>
                <a:cubicBezTo>
                  <a:pt x="5840" y="1996"/>
                  <a:pt x="5847" y="1976"/>
                  <a:pt x="5863" y="1968"/>
                </a:cubicBezTo>
                <a:close/>
                <a:moveTo>
                  <a:pt x="6281" y="1758"/>
                </a:moveTo>
                <a:lnTo>
                  <a:pt x="6459" y="1669"/>
                </a:lnTo>
                <a:cubicBezTo>
                  <a:pt x="6476" y="1661"/>
                  <a:pt x="6496" y="1667"/>
                  <a:pt x="6504" y="1684"/>
                </a:cubicBezTo>
                <a:cubicBezTo>
                  <a:pt x="6512" y="1700"/>
                  <a:pt x="6506" y="1720"/>
                  <a:pt x="6489" y="1728"/>
                </a:cubicBezTo>
                <a:lnTo>
                  <a:pt x="6311" y="1818"/>
                </a:lnTo>
                <a:cubicBezTo>
                  <a:pt x="6294" y="1826"/>
                  <a:pt x="6274" y="1820"/>
                  <a:pt x="6266" y="1803"/>
                </a:cubicBezTo>
                <a:cubicBezTo>
                  <a:pt x="6258" y="1787"/>
                  <a:pt x="6264" y="1767"/>
                  <a:pt x="6281" y="1758"/>
                </a:cubicBezTo>
                <a:close/>
                <a:moveTo>
                  <a:pt x="6698" y="1549"/>
                </a:moveTo>
                <a:lnTo>
                  <a:pt x="6877" y="1460"/>
                </a:lnTo>
                <a:cubicBezTo>
                  <a:pt x="6893" y="1451"/>
                  <a:pt x="6913" y="1458"/>
                  <a:pt x="6921" y="1475"/>
                </a:cubicBezTo>
                <a:cubicBezTo>
                  <a:pt x="6930" y="1491"/>
                  <a:pt x="6923" y="1511"/>
                  <a:pt x="6907" y="1519"/>
                </a:cubicBezTo>
                <a:lnTo>
                  <a:pt x="6728" y="1609"/>
                </a:lnTo>
                <a:cubicBezTo>
                  <a:pt x="6711" y="1617"/>
                  <a:pt x="6691" y="1611"/>
                  <a:pt x="6683" y="1594"/>
                </a:cubicBezTo>
                <a:cubicBezTo>
                  <a:pt x="6675" y="1578"/>
                  <a:pt x="6681" y="1558"/>
                  <a:pt x="6698" y="1549"/>
                </a:cubicBezTo>
                <a:close/>
                <a:moveTo>
                  <a:pt x="7115" y="1340"/>
                </a:moveTo>
                <a:lnTo>
                  <a:pt x="7294" y="1251"/>
                </a:lnTo>
                <a:cubicBezTo>
                  <a:pt x="7310" y="1242"/>
                  <a:pt x="7330" y="1249"/>
                  <a:pt x="7339" y="1265"/>
                </a:cubicBezTo>
                <a:cubicBezTo>
                  <a:pt x="7347" y="1282"/>
                  <a:pt x="7340" y="1302"/>
                  <a:pt x="7324" y="1310"/>
                </a:cubicBezTo>
                <a:lnTo>
                  <a:pt x="7145" y="1400"/>
                </a:lnTo>
                <a:cubicBezTo>
                  <a:pt x="7128" y="1408"/>
                  <a:pt x="7108" y="1401"/>
                  <a:pt x="7100" y="1385"/>
                </a:cubicBezTo>
                <a:cubicBezTo>
                  <a:pt x="7092" y="1368"/>
                  <a:pt x="7099" y="1348"/>
                  <a:pt x="7115" y="1340"/>
                </a:cubicBezTo>
                <a:close/>
                <a:moveTo>
                  <a:pt x="7532" y="1131"/>
                </a:moveTo>
                <a:lnTo>
                  <a:pt x="7711" y="1041"/>
                </a:lnTo>
                <a:cubicBezTo>
                  <a:pt x="7727" y="1033"/>
                  <a:pt x="7748" y="1040"/>
                  <a:pt x="7756" y="1056"/>
                </a:cubicBezTo>
                <a:cubicBezTo>
                  <a:pt x="7764" y="1073"/>
                  <a:pt x="7757" y="1093"/>
                  <a:pt x="7741" y="1101"/>
                </a:cubicBezTo>
                <a:lnTo>
                  <a:pt x="7562" y="1191"/>
                </a:lnTo>
                <a:cubicBezTo>
                  <a:pt x="7546" y="1199"/>
                  <a:pt x="7526" y="1192"/>
                  <a:pt x="7517" y="1176"/>
                </a:cubicBezTo>
                <a:cubicBezTo>
                  <a:pt x="7509" y="1159"/>
                  <a:pt x="7516" y="1139"/>
                  <a:pt x="7532" y="1131"/>
                </a:cubicBezTo>
                <a:close/>
                <a:moveTo>
                  <a:pt x="7949" y="922"/>
                </a:moveTo>
                <a:lnTo>
                  <a:pt x="8128" y="832"/>
                </a:lnTo>
                <a:cubicBezTo>
                  <a:pt x="8145" y="824"/>
                  <a:pt x="8165" y="831"/>
                  <a:pt x="8173" y="847"/>
                </a:cubicBezTo>
                <a:cubicBezTo>
                  <a:pt x="8181" y="864"/>
                  <a:pt x="8175" y="884"/>
                  <a:pt x="8158" y="892"/>
                </a:cubicBezTo>
                <a:lnTo>
                  <a:pt x="7979" y="982"/>
                </a:lnTo>
                <a:cubicBezTo>
                  <a:pt x="7963" y="990"/>
                  <a:pt x="7943" y="983"/>
                  <a:pt x="7935" y="967"/>
                </a:cubicBezTo>
                <a:cubicBezTo>
                  <a:pt x="7926" y="950"/>
                  <a:pt x="7933" y="930"/>
                  <a:pt x="7949" y="922"/>
                </a:cubicBezTo>
                <a:close/>
                <a:moveTo>
                  <a:pt x="8367" y="713"/>
                </a:moveTo>
                <a:lnTo>
                  <a:pt x="8545" y="623"/>
                </a:lnTo>
                <a:cubicBezTo>
                  <a:pt x="8562" y="615"/>
                  <a:pt x="8582" y="622"/>
                  <a:pt x="8590" y="638"/>
                </a:cubicBezTo>
                <a:cubicBezTo>
                  <a:pt x="8598" y="655"/>
                  <a:pt x="8592" y="675"/>
                  <a:pt x="8575" y="683"/>
                </a:cubicBezTo>
                <a:lnTo>
                  <a:pt x="8396" y="772"/>
                </a:lnTo>
                <a:cubicBezTo>
                  <a:pt x="8380" y="781"/>
                  <a:pt x="8360" y="774"/>
                  <a:pt x="8352" y="758"/>
                </a:cubicBezTo>
                <a:cubicBezTo>
                  <a:pt x="8343" y="741"/>
                  <a:pt x="8350" y="721"/>
                  <a:pt x="8367" y="713"/>
                </a:cubicBezTo>
                <a:close/>
                <a:moveTo>
                  <a:pt x="8784" y="504"/>
                </a:moveTo>
                <a:lnTo>
                  <a:pt x="8963" y="414"/>
                </a:lnTo>
                <a:cubicBezTo>
                  <a:pt x="8979" y="406"/>
                  <a:pt x="8999" y="412"/>
                  <a:pt x="9007" y="429"/>
                </a:cubicBezTo>
                <a:cubicBezTo>
                  <a:pt x="9016" y="445"/>
                  <a:pt x="9009" y="465"/>
                  <a:pt x="8992" y="474"/>
                </a:cubicBezTo>
                <a:lnTo>
                  <a:pt x="8814" y="563"/>
                </a:lnTo>
                <a:cubicBezTo>
                  <a:pt x="8797" y="572"/>
                  <a:pt x="8777" y="565"/>
                  <a:pt x="8769" y="548"/>
                </a:cubicBezTo>
                <a:cubicBezTo>
                  <a:pt x="8761" y="532"/>
                  <a:pt x="8767" y="512"/>
                  <a:pt x="8784" y="504"/>
                </a:cubicBezTo>
                <a:close/>
                <a:moveTo>
                  <a:pt x="9201" y="295"/>
                </a:moveTo>
                <a:lnTo>
                  <a:pt x="9380" y="205"/>
                </a:lnTo>
                <a:cubicBezTo>
                  <a:pt x="9396" y="197"/>
                  <a:pt x="9416" y="203"/>
                  <a:pt x="9425" y="220"/>
                </a:cubicBezTo>
                <a:cubicBezTo>
                  <a:pt x="9433" y="236"/>
                  <a:pt x="9426" y="256"/>
                  <a:pt x="9410" y="265"/>
                </a:cubicBezTo>
                <a:lnTo>
                  <a:pt x="9231" y="354"/>
                </a:lnTo>
                <a:cubicBezTo>
                  <a:pt x="9214" y="362"/>
                  <a:pt x="9194" y="356"/>
                  <a:pt x="9186" y="339"/>
                </a:cubicBezTo>
                <a:cubicBezTo>
                  <a:pt x="9178" y="323"/>
                  <a:pt x="9185" y="303"/>
                  <a:pt x="9201" y="295"/>
                </a:cubicBezTo>
                <a:close/>
                <a:moveTo>
                  <a:pt x="9416" y="1"/>
                </a:moveTo>
                <a:lnTo>
                  <a:pt x="9863" y="0"/>
                </a:lnTo>
                <a:lnTo>
                  <a:pt x="9595" y="358"/>
                </a:lnTo>
                <a:lnTo>
                  <a:pt x="9416" y="1"/>
                </a:lnTo>
                <a:close/>
              </a:path>
            </a:pathLst>
          </a:custGeom>
          <a:solidFill>
            <a:srgbClr val="000000"/>
          </a:solidFill>
          <a:ln w="0" cap="flat">
            <a:solidFill>
              <a:srgbClr val="000000"/>
            </a:solidFill>
            <a:prstDash val="solid"/>
            <a:bevel/>
            <a:headEnd/>
            <a:tailEnd/>
          </a:ln>
        </p:spPr>
        <p:txBody>
          <a:bodyPr vert="horz" wrap="square" lIns="91440" tIns="45720" rIns="91440" bIns="45720" numCol="1" anchor="t" anchorCtr="0" compatLnSpc="1">
            <a:prstTxWarp prst="textNoShape">
              <a:avLst/>
            </a:prstTxWarp>
          </a:bodyPr>
          <a:lstStyle/>
          <a:p>
            <a:endParaRPr lang="en-AU"/>
          </a:p>
        </p:txBody>
      </p:sp>
      <p:sp>
        <p:nvSpPr>
          <p:cNvPr id="42" name="Rectangle 54"/>
          <p:cNvSpPr>
            <a:spLocks noChangeArrowheads="1"/>
          </p:cNvSpPr>
          <p:nvPr/>
        </p:nvSpPr>
        <p:spPr bwMode="auto">
          <a:xfrm>
            <a:off x="1798637" y="4392613"/>
            <a:ext cx="1177925" cy="354013"/>
          </a:xfrm>
          <a:prstGeom prst="rect">
            <a:avLst/>
          </a:prstGeom>
          <a:noFill/>
          <a:ln w="4763" cap="rnd">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AU"/>
          </a:p>
        </p:txBody>
      </p:sp>
      <p:sp>
        <p:nvSpPr>
          <p:cNvPr id="43" name="Rectangle 55"/>
          <p:cNvSpPr>
            <a:spLocks noChangeArrowheads="1"/>
          </p:cNvSpPr>
          <p:nvPr/>
        </p:nvSpPr>
        <p:spPr bwMode="auto">
          <a:xfrm>
            <a:off x="1882775" y="4441825"/>
            <a:ext cx="1089025" cy="10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500" b="0" i="0" u="none" strike="noStrike" cap="none" normalizeH="0" baseline="0" smtClean="0">
                <a:ln>
                  <a:noFill/>
                </a:ln>
                <a:solidFill>
                  <a:srgbClr val="000000"/>
                </a:solidFill>
                <a:effectLst/>
                <a:latin typeface="Arial" pitchFamily="34" charset="0"/>
                <a:cs typeface="Arial" pitchFamily="34" charset="0"/>
              </a:rPr>
              <a:t>Descriptions of proposed radio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44" name="Rectangle 56"/>
          <p:cNvSpPr>
            <a:spLocks noChangeArrowheads="1"/>
          </p:cNvSpPr>
          <p:nvPr/>
        </p:nvSpPr>
        <p:spPr bwMode="auto">
          <a:xfrm>
            <a:off x="1882775" y="4519613"/>
            <a:ext cx="944563" cy="10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500" b="0" i="0" u="none" strike="noStrike" cap="none" normalizeH="0" baseline="0" smtClean="0">
                <a:ln>
                  <a:noFill/>
                </a:ln>
                <a:solidFill>
                  <a:srgbClr val="000000"/>
                </a:solidFill>
                <a:effectLst/>
                <a:latin typeface="Arial" pitchFamily="34" charset="0"/>
                <a:cs typeface="Arial" pitchFamily="34" charset="0"/>
              </a:rPr>
              <a:t>interface technologies and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45" name="Rectangle 57"/>
          <p:cNvSpPr>
            <a:spLocks noChangeArrowheads="1"/>
          </p:cNvSpPr>
          <p:nvPr/>
        </p:nvSpPr>
        <p:spPr bwMode="auto">
          <a:xfrm>
            <a:off x="1882775" y="4597400"/>
            <a:ext cx="641350" cy="10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500" b="0" i="0" u="none" strike="noStrike" cap="none" normalizeH="0" baseline="0" smtClean="0">
                <a:ln>
                  <a:noFill/>
                </a:ln>
                <a:solidFill>
                  <a:srgbClr val="000000"/>
                </a:solidFill>
                <a:effectLst/>
                <a:latin typeface="Arial" pitchFamily="34" charset="0"/>
                <a:cs typeface="Arial" pitchFamily="34" charset="0"/>
              </a:rPr>
              <a:t>evaluation reports</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46" name="Freeform 58"/>
          <p:cNvSpPr>
            <a:spLocks noEditPoints="1"/>
          </p:cNvSpPr>
          <p:nvPr/>
        </p:nvSpPr>
        <p:spPr bwMode="auto">
          <a:xfrm>
            <a:off x="2293937" y="4156075"/>
            <a:ext cx="39688" cy="223838"/>
          </a:xfrm>
          <a:custGeom>
            <a:avLst/>
            <a:gdLst>
              <a:gd name="T0" fmla="*/ 233 w 400"/>
              <a:gd name="T1" fmla="*/ 33 h 2300"/>
              <a:gd name="T2" fmla="*/ 233 w 400"/>
              <a:gd name="T3" fmla="*/ 1967 h 2300"/>
              <a:gd name="T4" fmla="*/ 200 w 400"/>
              <a:gd name="T5" fmla="*/ 2000 h 2300"/>
              <a:gd name="T6" fmla="*/ 166 w 400"/>
              <a:gd name="T7" fmla="*/ 1967 h 2300"/>
              <a:gd name="T8" fmla="*/ 166 w 400"/>
              <a:gd name="T9" fmla="*/ 33 h 2300"/>
              <a:gd name="T10" fmla="*/ 200 w 400"/>
              <a:gd name="T11" fmla="*/ 0 h 2300"/>
              <a:gd name="T12" fmla="*/ 233 w 400"/>
              <a:gd name="T13" fmla="*/ 33 h 2300"/>
              <a:gd name="T14" fmla="*/ 400 w 400"/>
              <a:gd name="T15" fmla="*/ 1900 h 2300"/>
              <a:gd name="T16" fmla="*/ 200 w 400"/>
              <a:gd name="T17" fmla="*/ 2300 h 2300"/>
              <a:gd name="T18" fmla="*/ 0 w 400"/>
              <a:gd name="T19" fmla="*/ 1900 h 2300"/>
              <a:gd name="T20" fmla="*/ 400 w 400"/>
              <a:gd name="T21" fmla="*/ 1900 h 23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00" h="2300">
                <a:moveTo>
                  <a:pt x="233" y="33"/>
                </a:moveTo>
                <a:lnTo>
                  <a:pt x="233" y="1967"/>
                </a:lnTo>
                <a:cubicBezTo>
                  <a:pt x="233" y="1985"/>
                  <a:pt x="218" y="2000"/>
                  <a:pt x="200" y="2000"/>
                </a:cubicBezTo>
                <a:cubicBezTo>
                  <a:pt x="181" y="2000"/>
                  <a:pt x="166" y="1985"/>
                  <a:pt x="166" y="1967"/>
                </a:cubicBezTo>
                <a:lnTo>
                  <a:pt x="166" y="33"/>
                </a:lnTo>
                <a:cubicBezTo>
                  <a:pt x="166" y="15"/>
                  <a:pt x="181" y="0"/>
                  <a:pt x="200" y="0"/>
                </a:cubicBezTo>
                <a:cubicBezTo>
                  <a:pt x="218" y="0"/>
                  <a:pt x="233" y="15"/>
                  <a:pt x="233" y="33"/>
                </a:cubicBezTo>
                <a:close/>
                <a:moveTo>
                  <a:pt x="400" y="1900"/>
                </a:moveTo>
                <a:lnTo>
                  <a:pt x="200" y="2300"/>
                </a:lnTo>
                <a:lnTo>
                  <a:pt x="0" y="1900"/>
                </a:lnTo>
                <a:lnTo>
                  <a:pt x="400" y="1900"/>
                </a:lnTo>
                <a:close/>
              </a:path>
            </a:pathLst>
          </a:custGeom>
          <a:solidFill>
            <a:srgbClr val="000000"/>
          </a:solidFill>
          <a:ln w="0" cap="flat">
            <a:solidFill>
              <a:srgbClr val="000000"/>
            </a:solidFill>
            <a:prstDash val="solid"/>
            <a:bevel/>
            <a:headEnd/>
            <a:tailEnd/>
          </a:ln>
        </p:spPr>
        <p:txBody>
          <a:bodyPr vert="horz" wrap="square" lIns="91440" tIns="45720" rIns="91440" bIns="45720" numCol="1" anchor="t" anchorCtr="0" compatLnSpc="1">
            <a:prstTxWarp prst="textNoShape">
              <a:avLst/>
            </a:prstTxWarp>
          </a:bodyPr>
          <a:lstStyle/>
          <a:p>
            <a:endParaRPr lang="en-AU"/>
          </a:p>
        </p:txBody>
      </p:sp>
      <p:sp>
        <p:nvSpPr>
          <p:cNvPr id="47" name="Freeform 59"/>
          <p:cNvSpPr>
            <a:spLocks noEditPoints="1"/>
          </p:cNvSpPr>
          <p:nvPr/>
        </p:nvSpPr>
        <p:spPr bwMode="auto">
          <a:xfrm>
            <a:off x="1319212" y="4543425"/>
            <a:ext cx="482600" cy="38100"/>
          </a:xfrm>
          <a:custGeom>
            <a:avLst/>
            <a:gdLst>
              <a:gd name="T0" fmla="*/ 4917 w 4950"/>
              <a:gd name="T1" fmla="*/ 234 h 400"/>
              <a:gd name="T2" fmla="*/ 334 w 4950"/>
              <a:gd name="T3" fmla="*/ 234 h 400"/>
              <a:gd name="T4" fmla="*/ 300 w 4950"/>
              <a:gd name="T5" fmla="*/ 200 h 400"/>
              <a:gd name="T6" fmla="*/ 334 w 4950"/>
              <a:gd name="T7" fmla="*/ 167 h 400"/>
              <a:gd name="T8" fmla="*/ 4917 w 4950"/>
              <a:gd name="T9" fmla="*/ 167 h 400"/>
              <a:gd name="T10" fmla="*/ 4950 w 4950"/>
              <a:gd name="T11" fmla="*/ 200 h 400"/>
              <a:gd name="T12" fmla="*/ 4917 w 4950"/>
              <a:gd name="T13" fmla="*/ 234 h 400"/>
              <a:gd name="T14" fmla="*/ 400 w 4950"/>
              <a:gd name="T15" fmla="*/ 400 h 400"/>
              <a:gd name="T16" fmla="*/ 0 w 4950"/>
              <a:gd name="T17" fmla="*/ 200 h 400"/>
              <a:gd name="T18" fmla="*/ 400 w 4950"/>
              <a:gd name="T19" fmla="*/ 0 h 400"/>
              <a:gd name="T20" fmla="*/ 400 w 4950"/>
              <a:gd name="T21" fmla="*/ 400 h 4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950" h="400">
                <a:moveTo>
                  <a:pt x="4917" y="234"/>
                </a:moveTo>
                <a:lnTo>
                  <a:pt x="334" y="234"/>
                </a:lnTo>
                <a:cubicBezTo>
                  <a:pt x="315" y="234"/>
                  <a:pt x="300" y="219"/>
                  <a:pt x="300" y="200"/>
                </a:cubicBezTo>
                <a:cubicBezTo>
                  <a:pt x="300" y="182"/>
                  <a:pt x="315" y="167"/>
                  <a:pt x="334" y="167"/>
                </a:cubicBezTo>
                <a:lnTo>
                  <a:pt x="4917" y="167"/>
                </a:lnTo>
                <a:cubicBezTo>
                  <a:pt x="4936" y="167"/>
                  <a:pt x="4950" y="182"/>
                  <a:pt x="4950" y="200"/>
                </a:cubicBezTo>
                <a:cubicBezTo>
                  <a:pt x="4950" y="219"/>
                  <a:pt x="4936" y="234"/>
                  <a:pt x="4917" y="234"/>
                </a:cubicBezTo>
                <a:close/>
                <a:moveTo>
                  <a:pt x="400" y="400"/>
                </a:moveTo>
                <a:lnTo>
                  <a:pt x="0" y="200"/>
                </a:lnTo>
                <a:lnTo>
                  <a:pt x="400" y="0"/>
                </a:lnTo>
                <a:lnTo>
                  <a:pt x="400" y="400"/>
                </a:lnTo>
                <a:close/>
              </a:path>
            </a:pathLst>
          </a:custGeom>
          <a:solidFill>
            <a:srgbClr val="000000"/>
          </a:solidFill>
          <a:ln w="0" cap="flat">
            <a:solidFill>
              <a:srgbClr val="000000"/>
            </a:solidFill>
            <a:prstDash val="solid"/>
            <a:bevel/>
            <a:headEnd/>
            <a:tailEnd/>
          </a:ln>
        </p:spPr>
        <p:txBody>
          <a:bodyPr vert="horz" wrap="square" lIns="91440" tIns="45720" rIns="91440" bIns="45720" numCol="1" anchor="t" anchorCtr="0" compatLnSpc="1">
            <a:prstTxWarp prst="textNoShape">
              <a:avLst/>
            </a:prstTxWarp>
          </a:bodyPr>
          <a:lstStyle/>
          <a:p>
            <a:endParaRPr lang="en-AU"/>
          </a:p>
        </p:txBody>
      </p:sp>
      <p:sp>
        <p:nvSpPr>
          <p:cNvPr id="48" name="Freeform 60"/>
          <p:cNvSpPr>
            <a:spLocks noEditPoints="1"/>
          </p:cNvSpPr>
          <p:nvPr/>
        </p:nvSpPr>
        <p:spPr bwMode="auto">
          <a:xfrm>
            <a:off x="785812" y="4779963"/>
            <a:ext cx="38100" cy="114300"/>
          </a:xfrm>
          <a:custGeom>
            <a:avLst/>
            <a:gdLst>
              <a:gd name="T0" fmla="*/ 233 w 400"/>
              <a:gd name="T1" fmla="*/ 33 h 1167"/>
              <a:gd name="T2" fmla="*/ 233 w 400"/>
              <a:gd name="T3" fmla="*/ 833 h 1167"/>
              <a:gd name="T4" fmla="*/ 200 w 400"/>
              <a:gd name="T5" fmla="*/ 867 h 1167"/>
              <a:gd name="T6" fmla="*/ 166 w 400"/>
              <a:gd name="T7" fmla="*/ 833 h 1167"/>
              <a:gd name="T8" fmla="*/ 166 w 400"/>
              <a:gd name="T9" fmla="*/ 33 h 1167"/>
              <a:gd name="T10" fmla="*/ 200 w 400"/>
              <a:gd name="T11" fmla="*/ 0 h 1167"/>
              <a:gd name="T12" fmla="*/ 233 w 400"/>
              <a:gd name="T13" fmla="*/ 33 h 1167"/>
              <a:gd name="T14" fmla="*/ 400 w 400"/>
              <a:gd name="T15" fmla="*/ 767 h 1167"/>
              <a:gd name="T16" fmla="*/ 200 w 400"/>
              <a:gd name="T17" fmla="*/ 1167 h 1167"/>
              <a:gd name="T18" fmla="*/ 0 w 400"/>
              <a:gd name="T19" fmla="*/ 767 h 1167"/>
              <a:gd name="T20" fmla="*/ 400 w 400"/>
              <a:gd name="T21" fmla="*/ 767 h 11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00" h="1167">
                <a:moveTo>
                  <a:pt x="233" y="33"/>
                </a:moveTo>
                <a:lnTo>
                  <a:pt x="233" y="833"/>
                </a:lnTo>
                <a:cubicBezTo>
                  <a:pt x="233" y="852"/>
                  <a:pt x="218" y="867"/>
                  <a:pt x="200" y="867"/>
                </a:cubicBezTo>
                <a:cubicBezTo>
                  <a:pt x="181" y="867"/>
                  <a:pt x="166" y="852"/>
                  <a:pt x="166" y="833"/>
                </a:cubicBezTo>
                <a:lnTo>
                  <a:pt x="166" y="33"/>
                </a:lnTo>
                <a:cubicBezTo>
                  <a:pt x="166" y="15"/>
                  <a:pt x="181" y="0"/>
                  <a:pt x="200" y="0"/>
                </a:cubicBezTo>
                <a:cubicBezTo>
                  <a:pt x="218" y="0"/>
                  <a:pt x="233" y="15"/>
                  <a:pt x="233" y="33"/>
                </a:cubicBezTo>
                <a:close/>
                <a:moveTo>
                  <a:pt x="400" y="767"/>
                </a:moveTo>
                <a:lnTo>
                  <a:pt x="200" y="1167"/>
                </a:lnTo>
                <a:lnTo>
                  <a:pt x="0" y="767"/>
                </a:lnTo>
                <a:lnTo>
                  <a:pt x="400" y="767"/>
                </a:lnTo>
                <a:close/>
              </a:path>
            </a:pathLst>
          </a:custGeom>
          <a:solidFill>
            <a:srgbClr val="000000"/>
          </a:solidFill>
          <a:ln w="0" cap="flat">
            <a:solidFill>
              <a:srgbClr val="000000"/>
            </a:solidFill>
            <a:prstDash val="solid"/>
            <a:bevel/>
            <a:headEnd/>
            <a:tailEnd/>
          </a:ln>
        </p:spPr>
        <p:txBody>
          <a:bodyPr vert="horz" wrap="square" lIns="91440" tIns="45720" rIns="91440" bIns="45720" numCol="1" anchor="t" anchorCtr="0" compatLnSpc="1">
            <a:prstTxWarp prst="textNoShape">
              <a:avLst/>
            </a:prstTxWarp>
          </a:bodyPr>
          <a:lstStyle/>
          <a:p>
            <a:endParaRPr lang="en-AU"/>
          </a:p>
        </p:txBody>
      </p:sp>
      <p:sp>
        <p:nvSpPr>
          <p:cNvPr id="49" name="Rectangle 61"/>
          <p:cNvSpPr>
            <a:spLocks noChangeArrowheads="1"/>
          </p:cNvSpPr>
          <p:nvPr/>
        </p:nvSpPr>
        <p:spPr bwMode="auto">
          <a:xfrm>
            <a:off x="300037" y="5926138"/>
            <a:ext cx="254000" cy="10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500" b="0" i="0" u="none" strike="noStrike" cap="none" normalizeH="0" baseline="0" smtClean="0">
                <a:ln>
                  <a:noFill/>
                </a:ln>
                <a:solidFill>
                  <a:srgbClr val="000000"/>
                </a:solidFill>
                <a:effectLst/>
                <a:latin typeface="Arial" pitchFamily="34" charset="0"/>
                <a:cs typeface="Arial" pitchFamily="34" charset="0"/>
              </a:rPr>
              <a:t>Step 8</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50" name="Rectangle 62"/>
          <p:cNvSpPr>
            <a:spLocks noChangeArrowheads="1"/>
          </p:cNvSpPr>
          <p:nvPr/>
        </p:nvSpPr>
        <p:spPr bwMode="auto">
          <a:xfrm>
            <a:off x="300037" y="6003925"/>
            <a:ext cx="1093788" cy="10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500" b="0" i="0" u="none" strike="noStrike" cap="none" normalizeH="0" baseline="0" smtClean="0">
                <a:ln>
                  <a:noFill/>
                </a:ln>
                <a:solidFill>
                  <a:srgbClr val="000000"/>
                </a:solidFill>
                <a:effectLst/>
                <a:latin typeface="Arial" pitchFamily="34" charset="0"/>
                <a:cs typeface="Arial" pitchFamily="34" charset="0"/>
              </a:rPr>
              <a:t>Development of radio interface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51" name="Rectangle 63"/>
          <p:cNvSpPr>
            <a:spLocks noChangeArrowheads="1"/>
          </p:cNvSpPr>
          <p:nvPr/>
        </p:nvSpPr>
        <p:spPr bwMode="auto">
          <a:xfrm>
            <a:off x="300037" y="6081713"/>
            <a:ext cx="696913" cy="10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500" b="0" i="0" u="none" strike="noStrike" cap="none" normalizeH="0" baseline="0" smtClean="0">
                <a:ln>
                  <a:noFill/>
                </a:ln>
                <a:solidFill>
                  <a:srgbClr val="000000"/>
                </a:solidFill>
                <a:effectLst/>
                <a:latin typeface="Arial" pitchFamily="34" charset="0"/>
                <a:cs typeface="Arial" pitchFamily="34" charset="0"/>
              </a:rPr>
              <a:t>Recommendation(s</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52" name="Rectangle 64"/>
          <p:cNvSpPr>
            <a:spLocks noChangeArrowheads="1"/>
          </p:cNvSpPr>
          <p:nvPr/>
        </p:nvSpPr>
        <p:spPr bwMode="auto">
          <a:xfrm>
            <a:off x="862012" y="6081713"/>
            <a:ext cx="58738" cy="10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500" b="0"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53" name="Rectangle 65"/>
          <p:cNvSpPr>
            <a:spLocks noChangeArrowheads="1"/>
          </p:cNvSpPr>
          <p:nvPr/>
        </p:nvSpPr>
        <p:spPr bwMode="auto">
          <a:xfrm>
            <a:off x="1882775" y="5508625"/>
            <a:ext cx="1042988" cy="10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500" b="0" i="0" u="none" strike="noStrike" cap="none" normalizeH="0" baseline="0" smtClean="0">
                <a:ln>
                  <a:noFill/>
                </a:ln>
                <a:solidFill>
                  <a:srgbClr val="000000"/>
                </a:solidFill>
                <a:effectLst/>
                <a:latin typeface="Arial" pitchFamily="34" charset="0"/>
                <a:cs typeface="Arial" pitchFamily="34" charset="0"/>
              </a:rPr>
              <a:t>Radio interface specifications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54" name="Rectangle 66"/>
          <p:cNvSpPr>
            <a:spLocks noChangeArrowheads="1"/>
          </p:cNvSpPr>
          <p:nvPr/>
        </p:nvSpPr>
        <p:spPr bwMode="auto">
          <a:xfrm>
            <a:off x="1882775" y="5586413"/>
            <a:ext cx="58738" cy="10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500" b="0"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55" name="Rectangle 67"/>
          <p:cNvSpPr>
            <a:spLocks noChangeArrowheads="1"/>
          </p:cNvSpPr>
          <p:nvPr/>
        </p:nvSpPr>
        <p:spPr bwMode="auto">
          <a:xfrm>
            <a:off x="1905000" y="5586413"/>
            <a:ext cx="334963" cy="10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500" b="0" i="0" u="none" strike="noStrike" cap="none" normalizeH="0" baseline="0" smtClean="0">
                <a:ln>
                  <a:noFill/>
                </a:ln>
                <a:solidFill>
                  <a:srgbClr val="000000"/>
                </a:solidFill>
                <a:effectLst/>
                <a:latin typeface="Arial" pitchFamily="34" charset="0"/>
                <a:cs typeface="Arial" pitchFamily="34" charset="0"/>
              </a:rPr>
              <a:t>RSPECs</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56" name="Rectangle 68"/>
          <p:cNvSpPr>
            <a:spLocks noChangeArrowheads="1"/>
          </p:cNvSpPr>
          <p:nvPr/>
        </p:nvSpPr>
        <p:spPr bwMode="auto">
          <a:xfrm>
            <a:off x="2160587" y="5586413"/>
            <a:ext cx="842963" cy="10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500" b="0" i="0" u="none" strike="noStrike" cap="none" normalizeH="0" baseline="0" smtClean="0">
                <a:ln>
                  <a:noFill/>
                </a:ln>
                <a:solidFill>
                  <a:srgbClr val="000000"/>
                </a:solidFill>
                <a:effectLst/>
                <a:latin typeface="Arial" pitchFamily="34" charset="0"/>
                <a:cs typeface="Arial" pitchFamily="34" charset="0"/>
              </a:rPr>
              <a:t>), sufficiently detailed to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57" name="Rectangle 69"/>
          <p:cNvSpPr>
            <a:spLocks noChangeArrowheads="1"/>
          </p:cNvSpPr>
          <p:nvPr/>
        </p:nvSpPr>
        <p:spPr bwMode="auto">
          <a:xfrm>
            <a:off x="1882775" y="5664200"/>
            <a:ext cx="1052513" cy="10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500" b="0" i="0" u="none" strike="noStrike" cap="none" normalizeH="0" baseline="0" smtClean="0">
                <a:ln>
                  <a:noFill/>
                </a:ln>
                <a:solidFill>
                  <a:srgbClr val="000000"/>
                </a:solidFill>
                <a:effectLst/>
                <a:latin typeface="Arial" pitchFamily="34" charset="0"/>
                <a:cs typeface="Arial" pitchFamily="34" charset="0"/>
              </a:rPr>
              <a:t>enable worldwide compatibility</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58" name="Rectangle 70"/>
          <p:cNvSpPr>
            <a:spLocks noChangeArrowheads="1"/>
          </p:cNvSpPr>
          <p:nvPr/>
        </p:nvSpPr>
        <p:spPr bwMode="auto">
          <a:xfrm>
            <a:off x="1835150" y="5461000"/>
            <a:ext cx="1068388" cy="319088"/>
          </a:xfrm>
          <a:prstGeom prst="rect">
            <a:avLst/>
          </a:prstGeom>
          <a:noFill/>
          <a:ln w="4763" cap="rnd">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AU"/>
          </a:p>
        </p:txBody>
      </p:sp>
      <p:sp>
        <p:nvSpPr>
          <p:cNvPr id="59" name="Rectangle 71"/>
          <p:cNvSpPr>
            <a:spLocks noChangeArrowheads="1"/>
          </p:cNvSpPr>
          <p:nvPr/>
        </p:nvSpPr>
        <p:spPr bwMode="auto">
          <a:xfrm>
            <a:off x="2066925" y="5949950"/>
            <a:ext cx="254000" cy="10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500" b="0" i="0" u="none" strike="noStrike" cap="none" normalizeH="0" baseline="0" smtClean="0">
                <a:ln>
                  <a:noFill/>
                </a:ln>
                <a:solidFill>
                  <a:srgbClr val="000000"/>
                </a:solidFill>
                <a:effectLst/>
                <a:latin typeface="Arial" pitchFamily="34" charset="0"/>
                <a:cs typeface="Arial" pitchFamily="34" charset="0"/>
              </a:rPr>
              <a:t>Step 9</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60" name="Rectangle 72"/>
          <p:cNvSpPr>
            <a:spLocks noChangeArrowheads="1"/>
          </p:cNvSpPr>
          <p:nvPr/>
        </p:nvSpPr>
        <p:spPr bwMode="auto">
          <a:xfrm>
            <a:off x="2066925" y="6027738"/>
            <a:ext cx="657225" cy="10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500" b="0" i="0" u="none" strike="noStrike" cap="none" normalizeH="0" baseline="0" smtClean="0">
                <a:ln>
                  <a:noFill/>
                </a:ln>
                <a:solidFill>
                  <a:srgbClr val="000000"/>
                </a:solidFill>
                <a:effectLst/>
                <a:latin typeface="Arial" pitchFamily="34" charset="0"/>
                <a:cs typeface="Arial" pitchFamily="34" charset="0"/>
              </a:rPr>
              <a:t>Implementation of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61" name="Rectangle 73"/>
          <p:cNvSpPr>
            <a:spLocks noChangeArrowheads="1"/>
          </p:cNvSpPr>
          <p:nvPr/>
        </p:nvSpPr>
        <p:spPr bwMode="auto">
          <a:xfrm>
            <a:off x="2066925" y="6105525"/>
            <a:ext cx="696913" cy="10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500" b="0" i="0" u="none" strike="noStrike" cap="none" normalizeH="0" baseline="0" smtClean="0">
                <a:ln>
                  <a:noFill/>
                </a:ln>
                <a:solidFill>
                  <a:srgbClr val="000000"/>
                </a:solidFill>
                <a:effectLst/>
                <a:latin typeface="Arial" pitchFamily="34" charset="0"/>
                <a:cs typeface="Arial" pitchFamily="34" charset="0"/>
              </a:rPr>
              <a:t>Recommendation(s</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62" name="Rectangle 74"/>
          <p:cNvSpPr>
            <a:spLocks noChangeArrowheads="1"/>
          </p:cNvSpPr>
          <p:nvPr/>
        </p:nvSpPr>
        <p:spPr bwMode="auto">
          <a:xfrm>
            <a:off x="2627312" y="6105525"/>
            <a:ext cx="58738" cy="10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500" b="0"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63" name="Freeform 75"/>
          <p:cNvSpPr>
            <a:spLocks noEditPoints="1"/>
          </p:cNvSpPr>
          <p:nvPr/>
        </p:nvSpPr>
        <p:spPr bwMode="auto">
          <a:xfrm>
            <a:off x="1279525" y="6051550"/>
            <a:ext cx="555625" cy="38100"/>
          </a:xfrm>
          <a:custGeom>
            <a:avLst/>
            <a:gdLst>
              <a:gd name="T0" fmla="*/ 16 w 2850"/>
              <a:gd name="T1" fmla="*/ 83 h 200"/>
              <a:gd name="T2" fmla="*/ 2683 w 2850"/>
              <a:gd name="T3" fmla="*/ 83 h 200"/>
              <a:gd name="T4" fmla="*/ 2700 w 2850"/>
              <a:gd name="T5" fmla="*/ 100 h 200"/>
              <a:gd name="T6" fmla="*/ 2683 w 2850"/>
              <a:gd name="T7" fmla="*/ 116 h 200"/>
              <a:gd name="T8" fmla="*/ 16 w 2850"/>
              <a:gd name="T9" fmla="*/ 116 h 200"/>
              <a:gd name="T10" fmla="*/ 0 w 2850"/>
              <a:gd name="T11" fmla="*/ 100 h 200"/>
              <a:gd name="T12" fmla="*/ 16 w 2850"/>
              <a:gd name="T13" fmla="*/ 83 h 200"/>
              <a:gd name="T14" fmla="*/ 2650 w 2850"/>
              <a:gd name="T15" fmla="*/ 0 h 200"/>
              <a:gd name="T16" fmla="*/ 2850 w 2850"/>
              <a:gd name="T17" fmla="*/ 100 h 200"/>
              <a:gd name="T18" fmla="*/ 2650 w 2850"/>
              <a:gd name="T19" fmla="*/ 200 h 200"/>
              <a:gd name="T20" fmla="*/ 2650 w 2850"/>
              <a:gd name="T21" fmla="*/ 0 h 2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850" h="200">
                <a:moveTo>
                  <a:pt x="16" y="83"/>
                </a:moveTo>
                <a:lnTo>
                  <a:pt x="2683" y="83"/>
                </a:lnTo>
                <a:cubicBezTo>
                  <a:pt x="2692" y="83"/>
                  <a:pt x="2700" y="90"/>
                  <a:pt x="2700" y="100"/>
                </a:cubicBezTo>
                <a:cubicBezTo>
                  <a:pt x="2700" y="109"/>
                  <a:pt x="2692" y="116"/>
                  <a:pt x="2683" y="116"/>
                </a:cubicBezTo>
                <a:lnTo>
                  <a:pt x="16" y="116"/>
                </a:lnTo>
                <a:cubicBezTo>
                  <a:pt x="7" y="116"/>
                  <a:pt x="0" y="109"/>
                  <a:pt x="0" y="100"/>
                </a:cubicBezTo>
                <a:cubicBezTo>
                  <a:pt x="0" y="90"/>
                  <a:pt x="7" y="83"/>
                  <a:pt x="16" y="83"/>
                </a:cubicBezTo>
                <a:close/>
                <a:moveTo>
                  <a:pt x="2650" y="0"/>
                </a:moveTo>
                <a:lnTo>
                  <a:pt x="2850" y="100"/>
                </a:lnTo>
                <a:lnTo>
                  <a:pt x="2650" y="200"/>
                </a:lnTo>
                <a:lnTo>
                  <a:pt x="2650" y="0"/>
                </a:lnTo>
                <a:close/>
              </a:path>
            </a:pathLst>
          </a:custGeom>
          <a:solidFill>
            <a:srgbClr val="000000"/>
          </a:solidFill>
          <a:ln w="0" cap="flat">
            <a:solidFill>
              <a:srgbClr val="000000"/>
            </a:solidFill>
            <a:prstDash val="solid"/>
            <a:bevel/>
            <a:headEnd/>
            <a:tailEnd/>
          </a:ln>
        </p:spPr>
        <p:txBody>
          <a:bodyPr vert="horz" wrap="square" lIns="91440" tIns="45720" rIns="91440" bIns="45720" numCol="1" anchor="t" anchorCtr="0" compatLnSpc="1">
            <a:prstTxWarp prst="textNoShape">
              <a:avLst/>
            </a:prstTxWarp>
          </a:bodyPr>
          <a:lstStyle/>
          <a:p>
            <a:endParaRPr lang="en-AU"/>
          </a:p>
        </p:txBody>
      </p:sp>
      <p:sp>
        <p:nvSpPr>
          <p:cNvPr id="64" name="Freeform 76"/>
          <p:cNvSpPr>
            <a:spLocks noEditPoints="1"/>
          </p:cNvSpPr>
          <p:nvPr/>
        </p:nvSpPr>
        <p:spPr bwMode="auto">
          <a:xfrm>
            <a:off x="1206500" y="5480050"/>
            <a:ext cx="628650" cy="90488"/>
          </a:xfrm>
          <a:custGeom>
            <a:avLst/>
            <a:gdLst>
              <a:gd name="T0" fmla="*/ 19 w 3230"/>
              <a:gd name="T1" fmla="*/ 1 h 469"/>
              <a:gd name="T2" fmla="*/ 3066 w 3230"/>
              <a:gd name="T3" fmla="*/ 357 h 469"/>
              <a:gd name="T4" fmla="*/ 3081 w 3230"/>
              <a:gd name="T5" fmla="*/ 375 h 469"/>
              <a:gd name="T6" fmla="*/ 3062 w 3230"/>
              <a:gd name="T7" fmla="*/ 390 h 469"/>
              <a:gd name="T8" fmla="*/ 15 w 3230"/>
              <a:gd name="T9" fmla="*/ 34 h 469"/>
              <a:gd name="T10" fmla="*/ 1 w 3230"/>
              <a:gd name="T11" fmla="*/ 16 h 469"/>
              <a:gd name="T12" fmla="*/ 19 w 3230"/>
              <a:gd name="T13" fmla="*/ 1 h 469"/>
              <a:gd name="T14" fmla="*/ 3043 w 3230"/>
              <a:gd name="T15" fmla="*/ 270 h 469"/>
              <a:gd name="T16" fmla="*/ 3230 w 3230"/>
              <a:gd name="T17" fmla="*/ 393 h 469"/>
              <a:gd name="T18" fmla="*/ 3020 w 3230"/>
              <a:gd name="T19" fmla="*/ 469 h 469"/>
              <a:gd name="T20" fmla="*/ 3043 w 3230"/>
              <a:gd name="T21" fmla="*/ 270 h 4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230" h="469">
                <a:moveTo>
                  <a:pt x="19" y="1"/>
                </a:moveTo>
                <a:lnTo>
                  <a:pt x="3066" y="357"/>
                </a:lnTo>
                <a:cubicBezTo>
                  <a:pt x="3075" y="358"/>
                  <a:pt x="3082" y="366"/>
                  <a:pt x="3081" y="375"/>
                </a:cubicBezTo>
                <a:cubicBezTo>
                  <a:pt x="3080" y="385"/>
                  <a:pt x="3071" y="391"/>
                  <a:pt x="3062" y="390"/>
                </a:cubicBezTo>
                <a:lnTo>
                  <a:pt x="15" y="34"/>
                </a:lnTo>
                <a:cubicBezTo>
                  <a:pt x="6" y="33"/>
                  <a:pt x="0" y="25"/>
                  <a:pt x="1" y="16"/>
                </a:cubicBezTo>
                <a:cubicBezTo>
                  <a:pt x="2" y="7"/>
                  <a:pt x="10" y="0"/>
                  <a:pt x="19" y="1"/>
                </a:cubicBezTo>
                <a:close/>
                <a:moveTo>
                  <a:pt x="3043" y="270"/>
                </a:moveTo>
                <a:lnTo>
                  <a:pt x="3230" y="393"/>
                </a:lnTo>
                <a:lnTo>
                  <a:pt x="3020" y="469"/>
                </a:lnTo>
                <a:lnTo>
                  <a:pt x="3043" y="270"/>
                </a:lnTo>
                <a:close/>
              </a:path>
            </a:pathLst>
          </a:custGeom>
          <a:solidFill>
            <a:srgbClr val="000000"/>
          </a:solidFill>
          <a:ln w="0" cap="flat">
            <a:solidFill>
              <a:srgbClr val="000000"/>
            </a:solidFill>
            <a:prstDash val="solid"/>
            <a:bevel/>
            <a:headEnd/>
            <a:tailEnd/>
          </a:ln>
        </p:spPr>
        <p:txBody>
          <a:bodyPr vert="horz" wrap="square" lIns="91440" tIns="45720" rIns="91440" bIns="45720" numCol="1" anchor="t" anchorCtr="0" compatLnSpc="1">
            <a:prstTxWarp prst="textNoShape">
              <a:avLst/>
            </a:prstTxWarp>
          </a:bodyPr>
          <a:lstStyle/>
          <a:p>
            <a:endParaRPr lang="en-AU"/>
          </a:p>
        </p:txBody>
      </p:sp>
      <p:sp>
        <p:nvSpPr>
          <p:cNvPr id="65" name="Freeform 77"/>
          <p:cNvSpPr>
            <a:spLocks noEditPoints="1"/>
          </p:cNvSpPr>
          <p:nvPr/>
        </p:nvSpPr>
        <p:spPr bwMode="auto">
          <a:xfrm>
            <a:off x="1135062" y="5662613"/>
            <a:ext cx="703263" cy="230188"/>
          </a:xfrm>
          <a:custGeom>
            <a:avLst/>
            <a:gdLst>
              <a:gd name="T0" fmla="*/ 3597 w 3610"/>
              <a:gd name="T1" fmla="*/ 34 h 1187"/>
              <a:gd name="T2" fmla="*/ 164 w 3610"/>
              <a:gd name="T3" fmla="*/ 1118 h 1187"/>
              <a:gd name="T4" fmla="*/ 143 w 3610"/>
              <a:gd name="T5" fmla="*/ 1107 h 1187"/>
              <a:gd name="T6" fmla="*/ 154 w 3610"/>
              <a:gd name="T7" fmla="*/ 1086 h 1187"/>
              <a:gd name="T8" fmla="*/ 3587 w 3610"/>
              <a:gd name="T9" fmla="*/ 3 h 1187"/>
              <a:gd name="T10" fmla="*/ 3608 w 3610"/>
              <a:gd name="T11" fmla="*/ 13 h 1187"/>
              <a:gd name="T12" fmla="*/ 3597 w 3610"/>
              <a:gd name="T13" fmla="*/ 34 h 1187"/>
              <a:gd name="T14" fmla="*/ 221 w 3610"/>
              <a:gd name="T15" fmla="*/ 1187 h 1187"/>
              <a:gd name="T16" fmla="*/ 0 w 3610"/>
              <a:gd name="T17" fmla="*/ 1152 h 1187"/>
              <a:gd name="T18" fmla="*/ 161 w 3610"/>
              <a:gd name="T19" fmla="*/ 996 h 1187"/>
              <a:gd name="T20" fmla="*/ 221 w 3610"/>
              <a:gd name="T21" fmla="*/ 1187 h 11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610" h="1187">
                <a:moveTo>
                  <a:pt x="3597" y="34"/>
                </a:moveTo>
                <a:lnTo>
                  <a:pt x="164" y="1118"/>
                </a:lnTo>
                <a:cubicBezTo>
                  <a:pt x="155" y="1120"/>
                  <a:pt x="146" y="1115"/>
                  <a:pt x="143" y="1107"/>
                </a:cubicBezTo>
                <a:cubicBezTo>
                  <a:pt x="140" y="1098"/>
                  <a:pt x="145" y="1089"/>
                  <a:pt x="154" y="1086"/>
                </a:cubicBezTo>
                <a:lnTo>
                  <a:pt x="3587" y="3"/>
                </a:lnTo>
                <a:cubicBezTo>
                  <a:pt x="3596" y="0"/>
                  <a:pt x="3605" y="5"/>
                  <a:pt x="3608" y="13"/>
                </a:cubicBezTo>
                <a:cubicBezTo>
                  <a:pt x="3610" y="22"/>
                  <a:pt x="3606" y="32"/>
                  <a:pt x="3597" y="34"/>
                </a:cubicBezTo>
                <a:close/>
                <a:moveTo>
                  <a:pt x="221" y="1187"/>
                </a:moveTo>
                <a:lnTo>
                  <a:pt x="0" y="1152"/>
                </a:lnTo>
                <a:lnTo>
                  <a:pt x="161" y="996"/>
                </a:lnTo>
                <a:lnTo>
                  <a:pt x="221" y="1187"/>
                </a:lnTo>
                <a:close/>
              </a:path>
            </a:pathLst>
          </a:custGeom>
          <a:solidFill>
            <a:srgbClr val="000000"/>
          </a:solidFill>
          <a:ln w="0" cap="flat">
            <a:solidFill>
              <a:srgbClr val="000000"/>
            </a:solidFill>
            <a:prstDash val="solid"/>
            <a:bevel/>
            <a:headEnd/>
            <a:tailEnd/>
          </a:ln>
        </p:spPr>
        <p:txBody>
          <a:bodyPr vert="horz" wrap="square" lIns="91440" tIns="45720" rIns="91440" bIns="45720" numCol="1" anchor="t" anchorCtr="0" compatLnSpc="1">
            <a:prstTxWarp prst="textNoShape">
              <a:avLst/>
            </a:prstTxWarp>
          </a:bodyPr>
          <a:lstStyle/>
          <a:p>
            <a:endParaRPr lang="en-AU"/>
          </a:p>
        </p:txBody>
      </p:sp>
      <p:grpSp>
        <p:nvGrpSpPr>
          <p:cNvPr id="66" name="Group 80"/>
          <p:cNvGrpSpPr>
            <a:grpSpLocks/>
          </p:cNvGrpSpPr>
          <p:nvPr/>
        </p:nvGrpSpPr>
        <p:grpSpPr bwMode="auto">
          <a:xfrm>
            <a:off x="1908175" y="3570288"/>
            <a:ext cx="1216025" cy="735013"/>
            <a:chOff x="1433" y="2249"/>
            <a:chExt cx="766" cy="463"/>
          </a:xfrm>
        </p:grpSpPr>
        <p:sp>
          <p:nvSpPr>
            <p:cNvPr id="97" name="Oval 78"/>
            <p:cNvSpPr>
              <a:spLocks noChangeArrowheads="1"/>
            </p:cNvSpPr>
            <p:nvPr/>
          </p:nvSpPr>
          <p:spPr bwMode="auto">
            <a:xfrm>
              <a:off x="1434" y="2249"/>
              <a:ext cx="765" cy="463"/>
            </a:xfrm>
            <a:prstGeom prst="ellipse">
              <a:avLst/>
            </a:pr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AU"/>
            </a:p>
          </p:txBody>
        </p:sp>
        <p:sp>
          <p:nvSpPr>
            <p:cNvPr id="98" name="Oval 79"/>
            <p:cNvSpPr>
              <a:spLocks noChangeArrowheads="1"/>
            </p:cNvSpPr>
            <p:nvPr/>
          </p:nvSpPr>
          <p:spPr bwMode="auto">
            <a:xfrm>
              <a:off x="1433" y="2249"/>
              <a:ext cx="766" cy="463"/>
            </a:xfrm>
            <a:prstGeom prst="ellipse">
              <a:avLst/>
            </a:prstGeom>
            <a:noFill/>
            <a:ln w="4763"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AU"/>
            </a:p>
          </p:txBody>
        </p:sp>
      </p:grpSp>
      <p:grpSp>
        <p:nvGrpSpPr>
          <p:cNvPr id="67" name="Group 83"/>
          <p:cNvGrpSpPr>
            <a:grpSpLocks/>
          </p:cNvGrpSpPr>
          <p:nvPr/>
        </p:nvGrpSpPr>
        <p:grpSpPr bwMode="auto">
          <a:xfrm>
            <a:off x="1798637" y="3422650"/>
            <a:ext cx="1214438" cy="736600"/>
            <a:chOff x="1364" y="2156"/>
            <a:chExt cx="765" cy="464"/>
          </a:xfrm>
        </p:grpSpPr>
        <p:sp>
          <p:nvSpPr>
            <p:cNvPr id="95" name="Oval 81"/>
            <p:cNvSpPr>
              <a:spLocks noChangeArrowheads="1"/>
            </p:cNvSpPr>
            <p:nvPr/>
          </p:nvSpPr>
          <p:spPr bwMode="auto">
            <a:xfrm>
              <a:off x="1364" y="2156"/>
              <a:ext cx="765" cy="464"/>
            </a:xfrm>
            <a:prstGeom prst="ellipse">
              <a:avLst/>
            </a:pr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AU"/>
            </a:p>
          </p:txBody>
        </p:sp>
        <p:sp>
          <p:nvSpPr>
            <p:cNvPr id="96" name="Oval 82"/>
            <p:cNvSpPr>
              <a:spLocks noChangeArrowheads="1"/>
            </p:cNvSpPr>
            <p:nvPr/>
          </p:nvSpPr>
          <p:spPr bwMode="auto">
            <a:xfrm>
              <a:off x="1364" y="2156"/>
              <a:ext cx="765" cy="464"/>
            </a:xfrm>
            <a:prstGeom prst="ellipse">
              <a:avLst/>
            </a:prstGeom>
            <a:noFill/>
            <a:ln w="4763"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AU"/>
            </a:p>
          </p:txBody>
        </p:sp>
      </p:grpSp>
      <p:grpSp>
        <p:nvGrpSpPr>
          <p:cNvPr id="68" name="Group 86"/>
          <p:cNvGrpSpPr>
            <a:grpSpLocks/>
          </p:cNvGrpSpPr>
          <p:nvPr/>
        </p:nvGrpSpPr>
        <p:grpSpPr bwMode="auto">
          <a:xfrm>
            <a:off x="1687512" y="3276600"/>
            <a:ext cx="1216025" cy="735013"/>
            <a:chOff x="1294" y="2064"/>
            <a:chExt cx="766" cy="463"/>
          </a:xfrm>
        </p:grpSpPr>
        <p:sp>
          <p:nvSpPr>
            <p:cNvPr id="93" name="Oval 84"/>
            <p:cNvSpPr>
              <a:spLocks noChangeArrowheads="1"/>
            </p:cNvSpPr>
            <p:nvPr/>
          </p:nvSpPr>
          <p:spPr bwMode="auto">
            <a:xfrm>
              <a:off x="1294" y="2064"/>
              <a:ext cx="766" cy="463"/>
            </a:xfrm>
            <a:prstGeom prst="ellipse">
              <a:avLst/>
            </a:pr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AU"/>
            </a:p>
          </p:txBody>
        </p:sp>
        <p:sp>
          <p:nvSpPr>
            <p:cNvPr id="94" name="Oval 85"/>
            <p:cNvSpPr>
              <a:spLocks noChangeArrowheads="1"/>
            </p:cNvSpPr>
            <p:nvPr/>
          </p:nvSpPr>
          <p:spPr bwMode="auto">
            <a:xfrm>
              <a:off x="1294" y="2064"/>
              <a:ext cx="766" cy="463"/>
            </a:xfrm>
            <a:prstGeom prst="ellipse">
              <a:avLst/>
            </a:prstGeom>
            <a:noFill/>
            <a:ln w="4763"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AU"/>
            </a:p>
          </p:txBody>
        </p:sp>
      </p:grpSp>
      <p:sp>
        <p:nvSpPr>
          <p:cNvPr id="69" name="Rectangle 87"/>
          <p:cNvSpPr>
            <a:spLocks noChangeArrowheads="1"/>
          </p:cNvSpPr>
          <p:nvPr/>
        </p:nvSpPr>
        <p:spPr bwMode="auto">
          <a:xfrm>
            <a:off x="1892300" y="3376613"/>
            <a:ext cx="254000" cy="10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500" b="0" i="0" u="none" strike="noStrike" cap="none" normalizeH="0" baseline="0" smtClean="0">
                <a:ln>
                  <a:noFill/>
                </a:ln>
                <a:solidFill>
                  <a:srgbClr val="000000"/>
                </a:solidFill>
                <a:effectLst/>
                <a:latin typeface="Arial" pitchFamily="34" charset="0"/>
                <a:cs typeface="Arial" pitchFamily="34" charset="0"/>
              </a:rPr>
              <a:t>Step 4</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70" name="Rectangle 88"/>
          <p:cNvSpPr>
            <a:spLocks noChangeArrowheads="1"/>
          </p:cNvSpPr>
          <p:nvPr/>
        </p:nvSpPr>
        <p:spPr bwMode="auto">
          <a:xfrm>
            <a:off x="1892300" y="3454400"/>
            <a:ext cx="1038225" cy="10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500" b="0" i="0" u="none" strike="noStrike" cap="none" normalizeH="0" baseline="0" smtClean="0">
                <a:ln>
                  <a:noFill/>
                </a:ln>
                <a:solidFill>
                  <a:srgbClr val="000000"/>
                </a:solidFill>
                <a:effectLst/>
                <a:latin typeface="Arial" pitchFamily="34" charset="0"/>
                <a:cs typeface="Arial" pitchFamily="34" charset="0"/>
              </a:rPr>
              <a:t>Evaluation of candidate radio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71" name="Rectangle 89"/>
          <p:cNvSpPr>
            <a:spLocks noChangeArrowheads="1"/>
          </p:cNvSpPr>
          <p:nvPr/>
        </p:nvSpPr>
        <p:spPr bwMode="auto">
          <a:xfrm>
            <a:off x="1892300" y="3532188"/>
            <a:ext cx="895350" cy="10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500" b="0" i="0" u="none" strike="noStrike" cap="none" normalizeH="0" baseline="0" smtClean="0">
                <a:ln>
                  <a:noFill/>
                </a:ln>
                <a:solidFill>
                  <a:srgbClr val="000000"/>
                </a:solidFill>
                <a:effectLst/>
                <a:latin typeface="Arial" pitchFamily="34" charset="0"/>
                <a:cs typeface="Arial" pitchFamily="34" charset="0"/>
              </a:rPr>
              <a:t>interface technologies by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72" name="Rectangle 90"/>
          <p:cNvSpPr>
            <a:spLocks noChangeArrowheads="1"/>
          </p:cNvSpPr>
          <p:nvPr/>
        </p:nvSpPr>
        <p:spPr bwMode="auto">
          <a:xfrm>
            <a:off x="1892300" y="3609975"/>
            <a:ext cx="1122363" cy="10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500" b="0" i="0" u="none" strike="noStrike" cap="none" normalizeH="0" baseline="0" smtClean="0">
                <a:ln>
                  <a:noFill/>
                </a:ln>
                <a:solidFill>
                  <a:srgbClr val="000000"/>
                </a:solidFill>
                <a:effectLst/>
                <a:latin typeface="Arial" pitchFamily="34" charset="0"/>
                <a:cs typeface="Arial" pitchFamily="34" charset="0"/>
              </a:rPr>
              <a:t>independent evaluation groups,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73" name="Rectangle 91"/>
          <p:cNvSpPr>
            <a:spLocks noChangeArrowheads="1"/>
          </p:cNvSpPr>
          <p:nvPr/>
        </p:nvSpPr>
        <p:spPr bwMode="auto">
          <a:xfrm>
            <a:off x="1892300" y="3687763"/>
            <a:ext cx="1012825" cy="10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500" b="0" i="0" u="none" strike="noStrike" cap="none" normalizeH="0" baseline="0" smtClean="0">
                <a:ln>
                  <a:noFill/>
                </a:ln>
                <a:solidFill>
                  <a:srgbClr val="000000"/>
                </a:solidFill>
                <a:effectLst/>
                <a:latin typeface="Arial" pitchFamily="34" charset="0"/>
                <a:cs typeface="Arial" pitchFamily="34" charset="0"/>
              </a:rPr>
              <a:t>grouping of the technologies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74" name="Rectangle 92"/>
          <p:cNvSpPr>
            <a:spLocks noChangeArrowheads="1"/>
          </p:cNvSpPr>
          <p:nvPr/>
        </p:nvSpPr>
        <p:spPr bwMode="auto">
          <a:xfrm>
            <a:off x="1892300" y="3765550"/>
            <a:ext cx="963613" cy="10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500" b="0" i="0" u="none" strike="noStrike" cap="none" normalizeH="0" baseline="0" smtClean="0">
                <a:ln>
                  <a:noFill/>
                </a:ln>
                <a:solidFill>
                  <a:srgbClr val="000000"/>
                </a:solidFill>
                <a:effectLst/>
                <a:latin typeface="Arial" pitchFamily="34" charset="0"/>
                <a:cs typeface="Arial" pitchFamily="34" charset="0"/>
              </a:rPr>
              <a:t>through consensus building</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82" name="Rectangle 100"/>
          <p:cNvSpPr>
            <a:spLocks noChangeArrowheads="1"/>
          </p:cNvSpPr>
          <p:nvPr/>
        </p:nvSpPr>
        <p:spPr bwMode="auto">
          <a:xfrm>
            <a:off x="409575" y="2762250"/>
            <a:ext cx="254000" cy="10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500" b="0" i="0" u="none" strike="noStrike" cap="none" normalizeH="0" baseline="0" smtClean="0">
                <a:ln>
                  <a:noFill/>
                </a:ln>
                <a:solidFill>
                  <a:srgbClr val="000000"/>
                </a:solidFill>
                <a:effectLst/>
                <a:latin typeface="Arial" pitchFamily="34" charset="0"/>
                <a:cs typeface="Arial" pitchFamily="34" charset="0"/>
              </a:rPr>
              <a:t>Step 3</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83" name="Rectangle 101"/>
          <p:cNvSpPr>
            <a:spLocks noChangeArrowheads="1"/>
          </p:cNvSpPr>
          <p:nvPr/>
        </p:nvSpPr>
        <p:spPr bwMode="auto">
          <a:xfrm>
            <a:off x="409575" y="2840038"/>
            <a:ext cx="1023938" cy="10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500" b="0" i="0" u="none" strike="noStrike" cap="none" normalizeH="0" baseline="0" smtClean="0">
                <a:ln>
                  <a:noFill/>
                </a:ln>
                <a:solidFill>
                  <a:srgbClr val="000000"/>
                </a:solidFill>
                <a:effectLst/>
                <a:latin typeface="Arial" pitchFamily="34" charset="0"/>
                <a:cs typeface="Arial" pitchFamily="34" charset="0"/>
              </a:rPr>
              <a:t>Submission/Reception of the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84" name="Rectangle 102"/>
          <p:cNvSpPr>
            <a:spLocks noChangeArrowheads="1"/>
          </p:cNvSpPr>
          <p:nvPr/>
        </p:nvSpPr>
        <p:spPr bwMode="auto">
          <a:xfrm>
            <a:off x="409575" y="2917825"/>
            <a:ext cx="1014413" cy="10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500" b="0" i="0" u="none" strike="noStrike" cap="none" normalizeH="0" baseline="0" smtClean="0">
                <a:ln>
                  <a:noFill/>
                </a:ln>
                <a:solidFill>
                  <a:srgbClr val="000000"/>
                </a:solidFill>
                <a:effectLst/>
                <a:latin typeface="Arial" pitchFamily="34" charset="0"/>
                <a:cs typeface="Arial" pitchFamily="34" charset="0"/>
              </a:rPr>
              <a:t>RIT and SRIT proposals and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85" name="Rectangle 103"/>
          <p:cNvSpPr>
            <a:spLocks noChangeArrowheads="1"/>
          </p:cNvSpPr>
          <p:nvPr/>
        </p:nvSpPr>
        <p:spPr bwMode="auto">
          <a:xfrm>
            <a:off x="409575" y="2995613"/>
            <a:ext cx="981075" cy="10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500" b="0" i="0" u="none" strike="noStrike" cap="none" normalizeH="0" baseline="0" smtClean="0">
                <a:ln>
                  <a:noFill/>
                </a:ln>
                <a:solidFill>
                  <a:srgbClr val="000000"/>
                </a:solidFill>
                <a:effectLst/>
                <a:latin typeface="Arial" pitchFamily="34" charset="0"/>
                <a:cs typeface="Arial" pitchFamily="34" charset="0"/>
              </a:rPr>
              <a:t>acknowledgement of receipt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86" name="Freeform 104"/>
          <p:cNvSpPr>
            <a:spLocks noEditPoints="1"/>
          </p:cNvSpPr>
          <p:nvPr/>
        </p:nvSpPr>
        <p:spPr bwMode="auto">
          <a:xfrm>
            <a:off x="1246187" y="2428875"/>
            <a:ext cx="592138" cy="369888"/>
          </a:xfrm>
          <a:custGeom>
            <a:avLst/>
            <a:gdLst>
              <a:gd name="T0" fmla="*/ 6068 w 6088"/>
              <a:gd name="T1" fmla="*/ 66 h 3813"/>
              <a:gd name="T2" fmla="*/ 301 w 6088"/>
              <a:gd name="T3" fmla="*/ 3665 h 3813"/>
              <a:gd name="T4" fmla="*/ 255 w 6088"/>
              <a:gd name="T5" fmla="*/ 3654 h 3813"/>
              <a:gd name="T6" fmla="*/ 265 w 6088"/>
              <a:gd name="T7" fmla="*/ 3608 h 3813"/>
              <a:gd name="T8" fmla="*/ 6032 w 6088"/>
              <a:gd name="T9" fmla="*/ 10 h 3813"/>
              <a:gd name="T10" fmla="*/ 6078 w 6088"/>
              <a:gd name="T11" fmla="*/ 20 h 3813"/>
              <a:gd name="T12" fmla="*/ 6068 w 6088"/>
              <a:gd name="T13" fmla="*/ 66 h 3813"/>
              <a:gd name="T14" fmla="*/ 445 w 6088"/>
              <a:gd name="T15" fmla="*/ 3771 h 3813"/>
              <a:gd name="T16" fmla="*/ 0 w 6088"/>
              <a:gd name="T17" fmla="*/ 3813 h 3813"/>
              <a:gd name="T18" fmla="*/ 234 w 6088"/>
              <a:gd name="T19" fmla="*/ 3432 h 3813"/>
              <a:gd name="T20" fmla="*/ 445 w 6088"/>
              <a:gd name="T21" fmla="*/ 3771 h 38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6088" h="3813">
                <a:moveTo>
                  <a:pt x="6068" y="66"/>
                </a:moveTo>
                <a:lnTo>
                  <a:pt x="301" y="3665"/>
                </a:lnTo>
                <a:cubicBezTo>
                  <a:pt x="285" y="3675"/>
                  <a:pt x="264" y="3670"/>
                  <a:pt x="255" y="3654"/>
                </a:cubicBezTo>
                <a:cubicBezTo>
                  <a:pt x="245" y="3639"/>
                  <a:pt x="250" y="3618"/>
                  <a:pt x="265" y="3608"/>
                </a:cubicBezTo>
                <a:lnTo>
                  <a:pt x="6032" y="10"/>
                </a:lnTo>
                <a:cubicBezTo>
                  <a:pt x="6048" y="0"/>
                  <a:pt x="6069" y="5"/>
                  <a:pt x="6078" y="20"/>
                </a:cubicBezTo>
                <a:cubicBezTo>
                  <a:pt x="6088" y="36"/>
                  <a:pt x="6083" y="57"/>
                  <a:pt x="6068" y="66"/>
                </a:cubicBezTo>
                <a:close/>
                <a:moveTo>
                  <a:pt x="445" y="3771"/>
                </a:moveTo>
                <a:lnTo>
                  <a:pt x="0" y="3813"/>
                </a:lnTo>
                <a:lnTo>
                  <a:pt x="234" y="3432"/>
                </a:lnTo>
                <a:lnTo>
                  <a:pt x="445" y="3771"/>
                </a:lnTo>
                <a:close/>
              </a:path>
            </a:pathLst>
          </a:custGeom>
          <a:solidFill>
            <a:srgbClr val="000000"/>
          </a:solidFill>
          <a:ln w="0" cap="flat">
            <a:solidFill>
              <a:srgbClr val="000000"/>
            </a:solidFill>
            <a:prstDash val="solid"/>
            <a:bevel/>
            <a:headEnd/>
            <a:tailEnd/>
          </a:ln>
        </p:spPr>
        <p:txBody>
          <a:bodyPr vert="horz" wrap="square" lIns="91440" tIns="45720" rIns="91440" bIns="45720" numCol="1" anchor="t" anchorCtr="0" compatLnSpc="1">
            <a:prstTxWarp prst="textNoShape">
              <a:avLst/>
            </a:prstTxWarp>
          </a:bodyPr>
          <a:lstStyle/>
          <a:p>
            <a:endParaRPr lang="en-AU"/>
          </a:p>
        </p:txBody>
      </p:sp>
      <p:sp>
        <p:nvSpPr>
          <p:cNvPr id="87" name="Freeform 105"/>
          <p:cNvSpPr>
            <a:spLocks noEditPoints="1"/>
          </p:cNvSpPr>
          <p:nvPr/>
        </p:nvSpPr>
        <p:spPr bwMode="auto">
          <a:xfrm>
            <a:off x="1279525" y="3016250"/>
            <a:ext cx="481013" cy="444500"/>
          </a:xfrm>
          <a:custGeom>
            <a:avLst/>
            <a:gdLst>
              <a:gd name="T0" fmla="*/ 60 w 4946"/>
              <a:gd name="T1" fmla="*/ 13 h 4570"/>
              <a:gd name="T2" fmla="*/ 4724 w 4946"/>
              <a:gd name="T3" fmla="*/ 4320 h 4570"/>
              <a:gd name="T4" fmla="*/ 4725 w 4946"/>
              <a:gd name="T5" fmla="*/ 4367 h 4570"/>
              <a:gd name="T6" fmla="*/ 4678 w 4946"/>
              <a:gd name="T7" fmla="*/ 4369 h 4570"/>
              <a:gd name="T8" fmla="*/ 15 w 4946"/>
              <a:gd name="T9" fmla="*/ 62 h 4570"/>
              <a:gd name="T10" fmla="*/ 13 w 4946"/>
              <a:gd name="T11" fmla="*/ 15 h 4570"/>
              <a:gd name="T12" fmla="*/ 60 w 4946"/>
              <a:gd name="T13" fmla="*/ 13 h 4570"/>
              <a:gd name="T14" fmla="*/ 4788 w 4946"/>
              <a:gd name="T15" fmla="*/ 4152 h 4570"/>
              <a:gd name="T16" fmla="*/ 4946 w 4946"/>
              <a:gd name="T17" fmla="*/ 4570 h 4570"/>
              <a:gd name="T18" fmla="*/ 4516 w 4946"/>
              <a:gd name="T19" fmla="*/ 4446 h 4570"/>
              <a:gd name="T20" fmla="*/ 4788 w 4946"/>
              <a:gd name="T21" fmla="*/ 4152 h 45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946" h="4570">
                <a:moveTo>
                  <a:pt x="60" y="13"/>
                </a:moveTo>
                <a:lnTo>
                  <a:pt x="4724" y="4320"/>
                </a:lnTo>
                <a:cubicBezTo>
                  <a:pt x="4737" y="4332"/>
                  <a:pt x="4738" y="4353"/>
                  <a:pt x="4725" y="4367"/>
                </a:cubicBezTo>
                <a:cubicBezTo>
                  <a:pt x="4713" y="4380"/>
                  <a:pt x="4692" y="4381"/>
                  <a:pt x="4678" y="4369"/>
                </a:cubicBezTo>
                <a:lnTo>
                  <a:pt x="15" y="62"/>
                </a:lnTo>
                <a:cubicBezTo>
                  <a:pt x="1" y="49"/>
                  <a:pt x="0" y="28"/>
                  <a:pt x="13" y="15"/>
                </a:cubicBezTo>
                <a:cubicBezTo>
                  <a:pt x="25" y="1"/>
                  <a:pt x="47" y="0"/>
                  <a:pt x="60" y="13"/>
                </a:cubicBezTo>
                <a:close/>
                <a:moveTo>
                  <a:pt x="4788" y="4152"/>
                </a:moveTo>
                <a:lnTo>
                  <a:pt x="4946" y="4570"/>
                </a:lnTo>
                <a:lnTo>
                  <a:pt x="4516" y="4446"/>
                </a:lnTo>
                <a:lnTo>
                  <a:pt x="4788" y="4152"/>
                </a:lnTo>
                <a:close/>
              </a:path>
            </a:pathLst>
          </a:custGeom>
          <a:solidFill>
            <a:srgbClr val="000000"/>
          </a:solidFill>
          <a:ln w="0" cap="flat">
            <a:solidFill>
              <a:srgbClr val="000000"/>
            </a:solidFill>
            <a:prstDash val="solid"/>
            <a:bevel/>
            <a:headEnd/>
            <a:tailEnd/>
          </a:ln>
        </p:spPr>
        <p:txBody>
          <a:bodyPr vert="horz" wrap="square" lIns="91440" tIns="45720" rIns="91440" bIns="45720" numCol="1" anchor="t" anchorCtr="0" compatLnSpc="1">
            <a:prstTxWarp prst="textNoShape">
              <a:avLst/>
            </a:prstTxWarp>
          </a:bodyPr>
          <a:lstStyle/>
          <a:p>
            <a:endParaRPr lang="en-AU"/>
          </a:p>
        </p:txBody>
      </p:sp>
      <p:sp>
        <p:nvSpPr>
          <p:cNvPr id="116" name="Rectangle 115"/>
          <p:cNvSpPr/>
          <p:nvPr/>
        </p:nvSpPr>
        <p:spPr bwMode="auto">
          <a:xfrm>
            <a:off x="215900" y="1752600"/>
            <a:ext cx="1290638" cy="2286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r" defTabSz="914400" rtl="0" eaLnBrk="0" fontAlgn="base" latinLnBrk="0" hangingPunct="0">
              <a:lnSpc>
                <a:spcPct val="100000"/>
              </a:lnSpc>
              <a:spcBef>
                <a:spcPct val="0"/>
              </a:spcBef>
              <a:spcAft>
                <a:spcPct val="0"/>
              </a:spcAft>
              <a:buClrTx/>
              <a:buSzTx/>
              <a:buFontTx/>
              <a:buNone/>
              <a:tabLst/>
            </a:pPr>
            <a:r>
              <a:rPr kumimoji="0" lang="en-AU" sz="1400" b="1" i="0" u="none" strike="noStrike" cap="none" normalizeH="0" baseline="0" dirty="0" smtClean="0">
                <a:ln>
                  <a:noFill/>
                </a:ln>
                <a:solidFill>
                  <a:schemeClr val="tx1"/>
                </a:solidFill>
                <a:effectLst/>
                <a:latin typeface="+mj-lt"/>
              </a:rPr>
              <a:t>Inside ITU-R</a:t>
            </a:r>
          </a:p>
        </p:txBody>
      </p:sp>
      <p:sp>
        <p:nvSpPr>
          <p:cNvPr id="117" name="Rectangle 116"/>
          <p:cNvSpPr/>
          <p:nvPr/>
        </p:nvSpPr>
        <p:spPr bwMode="auto">
          <a:xfrm>
            <a:off x="1491568" y="1752600"/>
            <a:ext cx="1480231" cy="2286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AU" sz="1400" b="1" i="0" u="none" strike="noStrike" cap="none" normalizeH="0" baseline="0" dirty="0" smtClean="0">
                <a:ln>
                  <a:noFill/>
                </a:ln>
                <a:solidFill>
                  <a:schemeClr val="tx1"/>
                </a:solidFill>
                <a:effectLst/>
                <a:latin typeface="+mj-lt"/>
              </a:rPr>
              <a:t>Outside ITU-R</a:t>
            </a:r>
          </a:p>
        </p:txBody>
      </p:sp>
      <p:sp>
        <p:nvSpPr>
          <p:cNvPr id="118" name="Rectangle 117"/>
          <p:cNvSpPr/>
          <p:nvPr/>
        </p:nvSpPr>
        <p:spPr bwMode="auto">
          <a:xfrm rot="16200000">
            <a:off x="-953748" y="5279231"/>
            <a:ext cx="2057400" cy="185737"/>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AU" sz="1000" b="0" i="0" u="none" strike="noStrike" cap="none" normalizeH="0" baseline="0" dirty="0" smtClean="0">
                <a:ln>
                  <a:noFill/>
                </a:ln>
                <a:solidFill>
                  <a:schemeClr val="tx1"/>
                </a:solidFill>
                <a:effectLst/>
                <a:latin typeface="+mj-lt"/>
              </a:rPr>
              <a:t>Source: IMT-Advanced A2-02</a:t>
            </a:r>
          </a:p>
        </p:txBody>
      </p:sp>
    </p:spTree>
    <p:extLst>
      <p:ext uri="{BB962C8B-B14F-4D97-AF65-F5344CB8AC3E}">
        <p14:creationId xmlns:p14="http://schemas.microsoft.com/office/powerpoint/2010/main" val="204220184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The IMT-Advanced process will provide a template for the IMT-2020 approval process</a:t>
            </a:r>
          </a:p>
        </p:txBody>
      </p:sp>
      <p:sp>
        <p:nvSpPr>
          <p:cNvPr id="3" name="Content Placeholder 2"/>
          <p:cNvSpPr>
            <a:spLocks noGrp="1"/>
          </p:cNvSpPr>
          <p:nvPr>
            <p:ph idx="1"/>
          </p:nvPr>
        </p:nvSpPr>
        <p:spPr>
          <a:xfrm>
            <a:off x="3276600" y="1981200"/>
            <a:ext cx="5181600" cy="4114800"/>
          </a:xfrm>
        </p:spPr>
        <p:txBody>
          <a:bodyPr/>
          <a:lstStyle/>
          <a:p>
            <a:r>
              <a:rPr lang="en-AU" dirty="0">
                <a:solidFill>
                  <a:srgbClr val="FF0000"/>
                </a:solidFill>
              </a:rPr>
              <a:t>Step </a:t>
            </a:r>
            <a:r>
              <a:rPr lang="en-AU" dirty="0" smtClean="0">
                <a:solidFill>
                  <a:srgbClr val="FF0000"/>
                </a:solidFill>
              </a:rPr>
              <a:t>2 (SDO activity)</a:t>
            </a:r>
          </a:p>
          <a:p>
            <a:pPr marL="0" indent="0"/>
            <a:r>
              <a:rPr lang="en-AU" dirty="0"/>
              <a:t>Development of candidate RITs or SRITs</a:t>
            </a:r>
          </a:p>
          <a:p>
            <a:pPr lvl="1"/>
            <a:r>
              <a:rPr lang="en-AU" dirty="0"/>
              <a:t>Candidate technologies are developed to satisfy a version of the minimum technical requirements and evaluation criteria of IMT-Advanced currently in </a:t>
            </a:r>
            <a:r>
              <a:rPr lang="en-AU" dirty="0" smtClean="0"/>
              <a:t>force</a:t>
            </a:r>
          </a:p>
          <a:p>
            <a:pPr lvl="1"/>
            <a:r>
              <a:rPr lang="en-AU" dirty="0" smtClean="0"/>
              <a:t>A </a:t>
            </a:r>
            <a:r>
              <a:rPr lang="en-AU" dirty="0"/>
              <a:t>technology needs to fulfil the minimum requirements for at least one test </a:t>
            </a:r>
            <a:r>
              <a:rPr lang="en-AU" dirty="0" smtClean="0"/>
              <a:t>environment.</a:t>
            </a:r>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a:xfrm>
            <a:off x="4251325" y="6475413"/>
            <a:ext cx="565150" cy="182562"/>
          </a:xfrm>
        </p:spPr>
        <p:txBody>
          <a:bodyPr/>
          <a:lstStyle/>
          <a:p>
            <a:pPr>
              <a:defRPr/>
            </a:pPr>
            <a:r>
              <a:rPr lang="en-US" smtClean="0"/>
              <a:t>Slide </a:t>
            </a:r>
            <a:fld id="{EF4002E7-DB4D-4CC3-8382-1939D19420D8}" type="slidenum">
              <a:rPr lang="en-US" smtClean="0"/>
              <a:pPr>
                <a:defRPr/>
              </a:pPr>
              <a:t>9</a:t>
            </a:fld>
            <a:endParaRPr lang="en-US"/>
          </a:p>
        </p:txBody>
      </p:sp>
      <p:grpSp>
        <p:nvGrpSpPr>
          <p:cNvPr id="10" name="Group 8"/>
          <p:cNvGrpSpPr>
            <a:grpSpLocks/>
          </p:cNvGrpSpPr>
          <p:nvPr/>
        </p:nvGrpSpPr>
        <p:grpSpPr bwMode="auto">
          <a:xfrm>
            <a:off x="252412" y="2101850"/>
            <a:ext cx="1068388" cy="477838"/>
            <a:chOff x="390" y="1324"/>
            <a:chExt cx="673" cy="301"/>
          </a:xfrm>
        </p:grpSpPr>
        <p:sp>
          <p:nvSpPr>
            <p:cNvPr id="113" name="Oval 6"/>
            <p:cNvSpPr>
              <a:spLocks noChangeArrowheads="1"/>
            </p:cNvSpPr>
            <p:nvPr/>
          </p:nvSpPr>
          <p:spPr bwMode="auto">
            <a:xfrm>
              <a:off x="390" y="1324"/>
              <a:ext cx="673" cy="301"/>
            </a:xfrm>
            <a:prstGeom prst="ellipse">
              <a:avLst/>
            </a:prstGeom>
            <a:solidFill>
              <a:srgbClr val="FFFFFF"/>
            </a:solidFill>
            <a:ln w="0">
              <a:solidFill>
                <a:schemeClr val="tx1"/>
              </a:solidFill>
              <a:prstDash val="solid"/>
              <a:round/>
              <a:headEnd/>
              <a:tailEnd/>
            </a:ln>
          </p:spPr>
          <p:txBody>
            <a:bodyPr vert="horz" wrap="square" lIns="91440" tIns="45720" rIns="91440" bIns="45720" numCol="1" anchor="t" anchorCtr="0" compatLnSpc="1">
              <a:prstTxWarp prst="textNoShape">
                <a:avLst/>
              </a:prstTxWarp>
            </a:bodyPr>
            <a:lstStyle/>
            <a:p>
              <a:endParaRPr lang="en-AU"/>
            </a:p>
          </p:txBody>
        </p:sp>
        <p:sp>
          <p:nvSpPr>
            <p:cNvPr id="114" name="Oval 7"/>
            <p:cNvSpPr>
              <a:spLocks noChangeArrowheads="1"/>
            </p:cNvSpPr>
            <p:nvPr/>
          </p:nvSpPr>
          <p:spPr bwMode="auto">
            <a:xfrm>
              <a:off x="390" y="1324"/>
              <a:ext cx="673" cy="301"/>
            </a:xfrm>
            <a:prstGeom prst="ellipse">
              <a:avLst/>
            </a:prstGeom>
            <a:noFill/>
            <a:ln w="4763" cap="rnd">
              <a:solidFill>
                <a:schemeClr val="tx1"/>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AU"/>
            </a:p>
          </p:txBody>
        </p:sp>
      </p:grpSp>
      <p:grpSp>
        <p:nvGrpSpPr>
          <p:cNvPr id="11" name="Group 11"/>
          <p:cNvGrpSpPr>
            <a:grpSpLocks/>
          </p:cNvGrpSpPr>
          <p:nvPr/>
        </p:nvGrpSpPr>
        <p:grpSpPr bwMode="auto">
          <a:xfrm>
            <a:off x="1797050" y="2101850"/>
            <a:ext cx="1068388" cy="477838"/>
            <a:chOff x="1363" y="1324"/>
            <a:chExt cx="673" cy="301"/>
          </a:xfrm>
        </p:grpSpPr>
        <p:sp>
          <p:nvSpPr>
            <p:cNvPr id="111" name="Oval 9"/>
            <p:cNvSpPr>
              <a:spLocks noChangeArrowheads="1"/>
            </p:cNvSpPr>
            <p:nvPr/>
          </p:nvSpPr>
          <p:spPr bwMode="auto">
            <a:xfrm>
              <a:off x="1363" y="1324"/>
              <a:ext cx="673" cy="301"/>
            </a:xfrm>
            <a:prstGeom prst="ellipse">
              <a:avLst/>
            </a:prstGeom>
            <a:solidFill>
              <a:srgbClr val="FFFFFF"/>
            </a:solidFill>
            <a:ln w="0">
              <a:solidFill>
                <a:srgbClr val="FF0000"/>
              </a:solidFill>
              <a:prstDash val="solid"/>
              <a:round/>
              <a:headEnd/>
              <a:tailEnd/>
            </a:ln>
          </p:spPr>
          <p:txBody>
            <a:bodyPr vert="horz" wrap="square" lIns="91440" tIns="45720" rIns="91440" bIns="45720" numCol="1" anchor="t" anchorCtr="0" compatLnSpc="1">
              <a:prstTxWarp prst="textNoShape">
                <a:avLst/>
              </a:prstTxWarp>
            </a:bodyPr>
            <a:lstStyle/>
            <a:p>
              <a:endParaRPr lang="en-AU">
                <a:solidFill>
                  <a:srgbClr val="FF0000"/>
                </a:solidFill>
              </a:endParaRPr>
            </a:p>
          </p:txBody>
        </p:sp>
        <p:sp>
          <p:nvSpPr>
            <p:cNvPr id="112" name="Oval 10"/>
            <p:cNvSpPr>
              <a:spLocks noChangeArrowheads="1"/>
            </p:cNvSpPr>
            <p:nvPr/>
          </p:nvSpPr>
          <p:spPr bwMode="auto">
            <a:xfrm>
              <a:off x="1363" y="1324"/>
              <a:ext cx="673" cy="301"/>
            </a:xfrm>
            <a:prstGeom prst="ellipse">
              <a:avLst/>
            </a:prstGeom>
            <a:noFill/>
            <a:ln w="4763" cap="rnd">
              <a:solidFill>
                <a:srgbClr val="FF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AU">
                <a:solidFill>
                  <a:srgbClr val="FF0000"/>
                </a:solidFill>
              </a:endParaRPr>
            </a:p>
          </p:txBody>
        </p:sp>
      </p:grpSp>
      <p:grpSp>
        <p:nvGrpSpPr>
          <p:cNvPr id="12" name="Group 14"/>
          <p:cNvGrpSpPr>
            <a:grpSpLocks/>
          </p:cNvGrpSpPr>
          <p:nvPr/>
        </p:nvGrpSpPr>
        <p:grpSpPr bwMode="auto">
          <a:xfrm>
            <a:off x="252412" y="2689225"/>
            <a:ext cx="1068388" cy="477838"/>
            <a:chOff x="390" y="1694"/>
            <a:chExt cx="673" cy="301"/>
          </a:xfrm>
        </p:grpSpPr>
        <p:sp>
          <p:nvSpPr>
            <p:cNvPr id="109" name="Oval 12"/>
            <p:cNvSpPr>
              <a:spLocks noChangeArrowheads="1"/>
            </p:cNvSpPr>
            <p:nvPr/>
          </p:nvSpPr>
          <p:spPr bwMode="auto">
            <a:xfrm>
              <a:off x="390" y="1694"/>
              <a:ext cx="673" cy="301"/>
            </a:xfrm>
            <a:prstGeom prst="ellipse">
              <a:avLst/>
            </a:pr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AU"/>
            </a:p>
          </p:txBody>
        </p:sp>
        <p:sp>
          <p:nvSpPr>
            <p:cNvPr id="110" name="Oval 13"/>
            <p:cNvSpPr>
              <a:spLocks noChangeArrowheads="1"/>
            </p:cNvSpPr>
            <p:nvPr/>
          </p:nvSpPr>
          <p:spPr bwMode="auto">
            <a:xfrm>
              <a:off x="390" y="1694"/>
              <a:ext cx="673" cy="301"/>
            </a:xfrm>
            <a:prstGeom prst="ellipse">
              <a:avLst/>
            </a:prstGeom>
            <a:noFill/>
            <a:ln w="4763"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AU"/>
            </a:p>
          </p:txBody>
        </p:sp>
      </p:grpSp>
      <p:grpSp>
        <p:nvGrpSpPr>
          <p:cNvPr id="13" name="Group 17"/>
          <p:cNvGrpSpPr>
            <a:grpSpLocks/>
          </p:cNvGrpSpPr>
          <p:nvPr/>
        </p:nvGrpSpPr>
        <p:grpSpPr bwMode="auto">
          <a:xfrm>
            <a:off x="252412" y="3386138"/>
            <a:ext cx="1068388" cy="479425"/>
            <a:chOff x="390" y="2133"/>
            <a:chExt cx="673" cy="302"/>
          </a:xfrm>
        </p:grpSpPr>
        <p:sp>
          <p:nvSpPr>
            <p:cNvPr id="107" name="Oval 15"/>
            <p:cNvSpPr>
              <a:spLocks noChangeArrowheads="1"/>
            </p:cNvSpPr>
            <p:nvPr/>
          </p:nvSpPr>
          <p:spPr bwMode="auto">
            <a:xfrm>
              <a:off x="390" y="2133"/>
              <a:ext cx="673" cy="302"/>
            </a:xfrm>
            <a:prstGeom prst="ellipse">
              <a:avLst/>
            </a:pr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AU"/>
            </a:p>
          </p:txBody>
        </p:sp>
        <p:sp>
          <p:nvSpPr>
            <p:cNvPr id="108" name="Oval 16"/>
            <p:cNvSpPr>
              <a:spLocks noChangeArrowheads="1"/>
            </p:cNvSpPr>
            <p:nvPr/>
          </p:nvSpPr>
          <p:spPr bwMode="auto">
            <a:xfrm>
              <a:off x="390" y="2133"/>
              <a:ext cx="673" cy="302"/>
            </a:xfrm>
            <a:prstGeom prst="ellipse">
              <a:avLst/>
            </a:prstGeom>
            <a:noFill/>
            <a:ln w="4763"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AU"/>
            </a:p>
          </p:txBody>
        </p:sp>
      </p:grpSp>
      <p:grpSp>
        <p:nvGrpSpPr>
          <p:cNvPr id="14" name="Group 20"/>
          <p:cNvGrpSpPr>
            <a:grpSpLocks/>
          </p:cNvGrpSpPr>
          <p:nvPr/>
        </p:nvGrpSpPr>
        <p:grpSpPr bwMode="auto">
          <a:xfrm>
            <a:off x="252412" y="4305300"/>
            <a:ext cx="1068388" cy="477838"/>
            <a:chOff x="390" y="2712"/>
            <a:chExt cx="673" cy="301"/>
          </a:xfrm>
        </p:grpSpPr>
        <p:sp>
          <p:nvSpPr>
            <p:cNvPr id="105" name="Oval 18"/>
            <p:cNvSpPr>
              <a:spLocks noChangeArrowheads="1"/>
            </p:cNvSpPr>
            <p:nvPr/>
          </p:nvSpPr>
          <p:spPr bwMode="auto">
            <a:xfrm>
              <a:off x="390" y="2712"/>
              <a:ext cx="673" cy="301"/>
            </a:xfrm>
            <a:prstGeom prst="ellipse">
              <a:avLst/>
            </a:pr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AU"/>
            </a:p>
          </p:txBody>
        </p:sp>
        <p:sp>
          <p:nvSpPr>
            <p:cNvPr id="106" name="Oval 19"/>
            <p:cNvSpPr>
              <a:spLocks noChangeArrowheads="1"/>
            </p:cNvSpPr>
            <p:nvPr/>
          </p:nvSpPr>
          <p:spPr bwMode="auto">
            <a:xfrm>
              <a:off x="390" y="2712"/>
              <a:ext cx="673" cy="301"/>
            </a:xfrm>
            <a:prstGeom prst="ellipse">
              <a:avLst/>
            </a:prstGeom>
            <a:noFill/>
            <a:ln w="4763"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AU"/>
            </a:p>
          </p:txBody>
        </p:sp>
      </p:grpSp>
      <p:grpSp>
        <p:nvGrpSpPr>
          <p:cNvPr id="15" name="Group 23"/>
          <p:cNvGrpSpPr>
            <a:grpSpLocks/>
          </p:cNvGrpSpPr>
          <p:nvPr/>
        </p:nvGrpSpPr>
        <p:grpSpPr bwMode="auto">
          <a:xfrm>
            <a:off x="288925" y="4894263"/>
            <a:ext cx="1068388" cy="698500"/>
            <a:chOff x="413" y="3083"/>
            <a:chExt cx="673" cy="440"/>
          </a:xfrm>
        </p:grpSpPr>
        <p:sp>
          <p:nvSpPr>
            <p:cNvPr id="103" name="Oval 21"/>
            <p:cNvSpPr>
              <a:spLocks noChangeArrowheads="1"/>
            </p:cNvSpPr>
            <p:nvPr/>
          </p:nvSpPr>
          <p:spPr bwMode="auto">
            <a:xfrm>
              <a:off x="413" y="3083"/>
              <a:ext cx="673" cy="440"/>
            </a:xfrm>
            <a:prstGeom prst="ellipse">
              <a:avLst/>
            </a:pr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AU"/>
            </a:p>
          </p:txBody>
        </p:sp>
        <p:sp>
          <p:nvSpPr>
            <p:cNvPr id="104" name="Oval 22"/>
            <p:cNvSpPr>
              <a:spLocks noChangeArrowheads="1"/>
            </p:cNvSpPr>
            <p:nvPr/>
          </p:nvSpPr>
          <p:spPr bwMode="auto">
            <a:xfrm>
              <a:off x="413" y="3083"/>
              <a:ext cx="673" cy="440"/>
            </a:xfrm>
            <a:prstGeom prst="ellipse">
              <a:avLst/>
            </a:prstGeom>
            <a:noFill/>
            <a:ln w="4763"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AU"/>
            </a:p>
          </p:txBody>
        </p:sp>
      </p:grpSp>
      <p:grpSp>
        <p:nvGrpSpPr>
          <p:cNvPr id="16" name="Group 26"/>
          <p:cNvGrpSpPr>
            <a:grpSpLocks/>
          </p:cNvGrpSpPr>
          <p:nvPr/>
        </p:nvGrpSpPr>
        <p:grpSpPr bwMode="auto">
          <a:xfrm>
            <a:off x="215900" y="5815013"/>
            <a:ext cx="1066800" cy="476250"/>
            <a:chOff x="367" y="3663"/>
            <a:chExt cx="672" cy="300"/>
          </a:xfrm>
        </p:grpSpPr>
        <p:sp>
          <p:nvSpPr>
            <p:cNvPr id="101" name="Oval 24"/>
            <p:cNvSpPr>
              <a:spLocks noChangeArrowheads="1"/>
            </p:cNvSpPr>
            <p:nvPr/>
          </p:nvSpPr>
          <p:spPr bwMode="auto">
            <a:xfrm>
              <a:off x="367" y="3663"/>
              <a:ext cx="672" cy="300"/>
            </a:xfrm>
            <a:prstGeom prst="ellipse">
              <a:avLst/>
            </a:pr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AU"/>
            </a:p>
          </p:txBody>
        </p:sp>
        <p:sp>
          <p:nvSpPr>
            <p:cNvPr id="102" name="Oval 25"/>
            <p:cNvSpPr>
              <a:spLocks noChangeArrowheads="1"/>
            </p:cNvSpPr>
            <p:nvPr/>
          </p:nvSpPr>
          <p:spPr bwMode="auto">
            <a:xfrm>
              <a:off x="367" y="3663"/>
              <a:ext cx="672" cy="300"/>
            </a:xfrm>
            <a:prstGeom prst="ellipse">
              <a:avLst/>
            </a:prstGeom>
            <a:noFill/>
            <a:ln w="4763"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AU"/>
            </a:p>
          </p:txBody>
        </p:sp>
      </p:grpSp>
      <p:grpSp>
        <p:nvGrpSpPr>
          <p:cNvPr id="17" name="Group 29"/>
          <p:cNvGrpSpPr>
            <a:grpSpLocks/>
          </p:cNvGrpSpPr>
          <p:nvPr/>
        </p:nvGrpSpPr>
        <p:grpSpPr bwMode="auto">
          <a:xfrm>
            <a:off x="1835150" y="5886450"/>
            <a:ext cx="1068388" cy="368300"/>
            <a:chOff x="1387" y="3708"/>
            <a:chExt cx="673" cy="232"/>
          </a:xfrm>
        </p:grpSpPr>
        <p:sp>
          <p:nvSpPr>
            <p:cNvPr id="99" name="Oval 27"/>
            <p:cNvSpPr>
              <a:spLocks noChangeArrowheads="1"/>
            </p:cNvSpPr>
            <p:nvPr/>
          </p:nvSpPr>
          <p:spPr bwMode="auto">
            <a:xfrm>
              <a:off x="1387" y="3708"/>
              <a:ext cx="673" cy="232"/>
            </a:xfrm>
            <a:prstGeom prst="ellipse">
              <a:avLst/>
            </a:pr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AU"/>
            </a:p>
          </p:txBody>
        </p:sp>
        <p:sp>
          <p:nvSpPr>
            <p:cNvPr id="100" name="Oval 28"/>
            <p:cNvSpPr>
              <a:spLocks noChangeArrowheads="1"/>
            </p:cNvSpPr>
            <p:nvPr/>
          </p:nvSpPr>
          <p:spPr bwMode="auto">
            <a:xfrm>
              <a:off x="1387" y="3708"/>
              <a:ext cx="673" cy="232"/>
            </a:xfrm>
            <a:prstGeom prst="ellipse">
              <a:avLst/>
            </a:prstGeom>
            <a:noFill/>
            <a:ln w="4763"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AU"/>
            </a:p>
          </p:txBody>
        </p:sp>
      </p:grpSp>
      <p:sp>
        <p:nvSpPr>
          <p:cNvPr id="18" name="Freeform 30"/>
          <p:cNvSpPr>
            <a:spLocks noEditPoints="1"/>
          </p:cNvSpPr>
          <p:nvPr/>
        </p:nvSpPr>
        <p:spPr bwMode="auto">
          <a:xfrm>
            <a:off x="1501775" y="1841500"/>
            <a:ext cx="4763" cy="4341813"/>
          </a:xfrm>
          <a:custGeom>
            <a:avLst/>
            <a:gdLst>
              <a:gd name="T0" fmla="*/ 25 w 25"/>
              <a:gd name="T1" fmla="*/ 362 h 22325"/>
              <a:gd name="T2" fmla="*/ 25 w 25"/>
              <a:gd name="T3" fmla="*/ 787 h 22325"/>
              <a:gd name="T4" fmla="*/ 13 w 25"/>
              <a:gd name="T5" fmla="*/ 1150 h 22325"/>
              <a:gd name="T6" fmla="*/ 0 w 25"/>
              <a:gd name="T7" fmla="*/ 1487 h 22325"/>
              <a:gd name="T8" fmla="*/ 0 w 25"/>
              <a:gd name="T9" fmla="*/ 1762 h 22325"/>
              <a:gd name="T10" fmla="*/ 13 w 25"/>
              <a:gd name="T11" fmla="*/ 2100 h 22325"/>
              <a:gd name="T12" fmla="*/ 25 w 25"/>
              <a:gd name="T13" fmla="*/ 2462 h 22325"/>
              <a:gd name="T14" fmla="*/ 25 w 25"/>
              <a:gd name="T15" fmla="*/ 2987 h 22325"/>
              <a:gd name="T16" fmla="*/ 25 w 25"/>
              <a:gd name="T17" fmla="*/ 3412 h 22325"/>
              <a:gd name="T18" fmla="*/ 13 w 25"/>
              <a:gd name="T19" fmla="*/ 3775 h 22325"/>
              <a:gd name="T20" fmla="*/ 0 w 25"/>
              <a:gd name="T21" fmla="*/ 4112 h 22325"/>
              <a:gd name="T22" fmla="*/ 0 w 25"/>
              <a:gd name="T23" fmla="*/ 4387 h 22325"/>
              <a:gd name="T24" fmla="*/ 13 w 25"/>
              <a:gd name="T25" fmla="*/ 4725 h 22325"/>
              <a:gd name="T26" fmla="*/ 25 w 25"/>
              <a:gd name="T27" fmla="*/ 5087 h 22325"/>
              <a:gd name="T28" fmla="*/ 25 w 25"/>
              <a:gd name="T29" fmla="*/ 5612 h 22325"/>
              <a:gd name="T30" fmla="*/ 25 w 25"/>
              <a:gd name="T31" fmla="*/ 6037 h 22325"/>
              <a:gd name="T32" fmla="*/ 13 w 25"/>
              <a:gd name="T33" fmla="*/ 6400 h 22325"/>
              <a:gd name="T34" fmla="*/ 0 w 25"/>
              <a:gd name="T35" fmla="*/ 6737 h 22325"/>
              <a:gd name="T36" fmla="*/ 0 w 25"/>
              <a:gd name="T37" fmla="*/ 7012 h 22325"/>
              <a:gd name="T38" fmla="*/ 13 w 25"/>
              <a:gd name="T39" fmla="*/ 7350 h 22325"/>
              <a:gd name="T40" fmla="*/ 25 w 25"/>
              <a:gd name="T41" fmla="*/ 7712 h 22325"/>
              <a:gd name="T42" fmla="*/ 25 w 25"/>
              <a:gd name="T43" fmla="*/ 8237 h 22325"/>
              <a:gd name="T44" fmla="*/ 25 w 25"/>
              <a:gd name="T45" fmla="*/ 8662 h 22325"/>
              <a:gd name="T46" fmla="*/ 13 w 25"/>
              <a:gd name="T47" fmla="*/ 9025 h 22325"/>
              <a:gd name="T48" fmla="*/ 0 w 25"/>
              <a:gd name="T49" fmla="*/ 9362 h 22325"/>
              <a:gd name="T50" fmla="*/ 0 w 25"/>
              <a:gd name="T51" fmla="*/ 9637 h 22325"/>
              <a:gd name="T52" fmla="*/ 13 w 25"/>
              <a:gd name="T53" fmla="*/ 9975 h 22325"/>
              <a:gd name="T54" fmla="*/ 25 w 25"/>
              <a:gd name="T55" fmla="*/ 10337 h 22325"/>
              <a:gd name="T56" fmla="*/ 25 w 25"/>
              <a:gd name="T57" fmla="*/ 10862 h 22325"/>
              <a:gd name="T58" fmla="*/ 25 w 25"/>
              <a:gd name="T59" fmla="*/ 11287 h 22325"/>
              <a:gd name="T60" fmla="*/ 13 w 25"/>
              <a:gd name="T61" fmla="*/ 11650 h 22325"/>
              <a:gd name="T62" fmla="*/ 0 w 25"/>
              <a:gd name="T63" fmla="*/ 11987 h 22325"/>
              <a:gd name="T64" fmla="*/ 0 w 25"/>
              <a:gd name="T65" fmla="*/ 12262 h 22325"/>
              <a:gd name="T66" fmla="*/ 13 w 25"/>
              <a:gd name="T67" fmla="*/ 12600 h 22325"/>
              <a:gd name="T68" fmla="*/ 25 w 25"/>
              <a:gd name="T69" fmla="*/ 12962 h 22325"/>
              <a:gd name="T70" fmla="*/ 25 w 25"/>
              <a:gd name="T71" fmla="*/ 13487 h 22325"/>
              <a:gd name="T72" fmla="*/ 25 w 25"/>
              <a:gd name="T73" fmla="*/ 13912 h 22325"/>
              <a:gd name="T74" fmla="*/ 13 w 25"/>
              <a:gd name="T75" fmla="*/ 14275 h 22325"/>
              <a:gd name="T76" fmla="*/ 0 w 25"/>
              <a:gd name="T77" fmla="*/ 14612 h 22325"/>
              <a:gd name="T78" fmla="*/ 0 w 25"/>
              <a:gd name="T79" fmla="*/ 14887 h 22325"/>
              <a:gd name="T80" fmla="*/ 13 w 25"/>
              <a:gd name="T81" fmla="*/ 15225 h 22325"/>
              <a:gd name="T82" fmla="*/ 25 w 25"/>
              <a:gd name="T83" fmla="*/ 15587 h 22325"/>
              <a:gd name="T84" fmla="*/ 25 w 25"/>
              <a:gd name="T85" fmla="*/ 16112 h 22325"/>
              <a:gd name="T86" fmla="*/ 25 w 25"/>
              <a:gd name="T87" fmla="*/ 16537 h 22325"/>
              <a:gd name="T88" fmla="*/ 13 w 25"/>
              <a:gd name="T89" fmla="*/ 16900 h 22325"/>
              <a:gd name="T90" fmla="*/ 0 w 25"/>
              <a:gd name="T91" fmla="*/ 17237 h 22325"/>
              <a:gd name="T92" fmla="*/ 0 w 25"/>
              <a:gd name="T93" fmla="*/ 17512 h 22325"/>
              <a:gd name="T94" fmla="*/ 13 w 25"/>
              <a:gd name="T95" fmla="*/ 17850 h 22325"/>
              <a:gd name="T96" fmla="*/ 25 w 25"/>
              <a:gd name="T97" fmla="*/ 18212 h 22325"/>
              <a:gd name="T98" fmla="*/ 25 w 25"/>
              <a:gd name="T99" fmla="*/ 18737 h 22325"/>
              <a:gd name="T100" fmla="*/ 25 w 25"/>
              <a:gd name="T101" fmla="*/ 19162 h 22325"/>
              <a:gd name="T102" fmla="*/ 13 w 25"/>
              <a:gd name="T103" fmla="*/ 19525 h 22325"/>
              <a:gd name="T104" fmla="*/ 0 w 25"/>
              <a:gd name="T105" fmla="*/ 19862 h 22325"/>
              <a:gd name="T106" fmla="*/ 0 w 25"/>
              <a:gd name="T107" fmla="*/ 20137 h 22325"/>
              <a:gd name="T108" fmla="*/ 13 w 25"/>
              <a:gd name="T109" fmla="*/ 20475 h 22325"/>
              <a:gd name="T110" fmla="*/ 25 w 25"/>
              <a:gd name="T111" fmla="*/ 20837 h 22325"/>
              <a:gd name="T112" fmla="*/ 25 w 25"/>
              <a:gd name="T113" fmla="*/ 21362 h 22325"/>
              <a:gd name="T114" fmla="*/ 25 w 25"/>
              <a:gd name="T115" fmla="*/ 21787 h 22325"/>
              <a:gd name="T116" fmla="*/ 13 w 25"/>
              <a:gd name="T117" fmla="*/ 22150 h 223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25" h="22325">
                <a:moveTo>
                  <a:pt x="25" y="12"/>
                </a:moveTo>
                <a:lnTo>
                  <a:pt x="25" y="87"/>
                </a:lnTo>
                <a:cubicBezTo>
                  <a:pt x="25" y="94"/>
                  <a:pt x="20" y="100"/>
                  <a:pt x="13" y="100"/>
                </a:cubicBezTo>
                <a:cubicBezTo>
                  <a:pt x="6" y="100"/>
                  <a:pt x="0" y="94"/>
                  <a:pt x="0" y="87"/>
                </a:cubicBezTo>
                <a:lnTo>
                  <a:pt x="0" y="12"/>
                </a:lnTo>
                <a:cubicBezTo>
                  <a:pt x="0" y="5"/>
                  <a:pt x="6" y="0"/>
                  <a:pt x="13" y="0"/>
                </a:cubicBezTo>
                <a:cubicBezTo>
                  <a:pt x="20" y="0"/>
                  <a:pt x="25" y="5"/>
                  <a:pt x="25" y="12"/>
                </a:cubicBezTo>
                <a:close/>
                <a:moveTo>
                  <a:pt x="25" y="187"/>
                </a:moveTo>
                <a:lnTo>
                  <a:pt x="25" y="262"/>
                </a:lnTo>
                <a:cubicBezTo>
                  <a:pt x="25" y="269"/>
                  <a:pt x="20" y="275"/>
                  <a:pt x="13" y="275"/>
                </a:cubicBezTo>
                <a:cubicBezTo>
                  <a:pt x="6" y="275"/>
                  <a:pt x="0" y="269"/>
                  <a:pt x="0" y="262"/>
                </a:cubicBezTo>
                <a:lnTo>
                  <a:pt x="0" y="187"/>
                </a:lnTo>
                <a:cubicBezTo>
                  <a:pt x="0" y="180"/>
                  <a:pt x="6" y="175"/>
                  <a:pt x="13" y="175"/>
                </a:cubicBezTo>
                <a:cubicBezTo>
                  <a:pt x="20" y="175"/>
                  <a:pt x="25" y="180"/>
                  <a:pt x="25" y="187"/>
                </a:cubicBezTo>
                <a:close/>
                <a:moveTo>
                  <a:pt x="25" y="362"/>
                </a:moveTo>
                <a:lnTo>
                  <a:pt x="25" y="437"/>
                </a:lnTo>
                <a:cubicBezTo>
                  <a:pt x="25" y="444"/>
                  <a:pt x="20" y="450"/>
                  <a:pt x="13" y="450"/>
                </a:cubicBezTo>
                <a:cubicBezTo>
                  <a:pt x="6" y="450"/>
                  <a:pt x="0" y="444"/>
                  <a:pt x="0" y="437"/>
                </a:cubicBezTo>
                <a:lnTo>
                  <a:pt x="0" y="362"/>
                </a:lnTo>
                <a:cubicBezTo>
                  <a:pt x="0" y="355"/>
                  <a:pt x="6" y="350"/>
                  <a:pt x="13" y="350"/>
                </a:cubicBezTo>
                <a:cubicBezTo>
                  <a:pt x="20" y="350"/>
                  <a:pt x="25" y="355"/>
                  <a:pt x="25" y="362"/>
                </a:cubicBezTo>
                <a:close/>
                <a:moveTo>
                  <a:pt x="25" y="537"/>
                </a:moveTo>
                <a:lnTo>
                  <a:pt x="25" y="612"/>
                </a:lnTo>
                <a:cubicBezTo>
                  <a:pt x="25" y="619"/>
                  <a:pt x="20" y="625"/>
                  <a:pt x="13" y="625"/>
                </a:cubicBezTo>
                <a:cubicBezTo>
                  <a:pt x="6" y="625"/>
                  <a:pt x="0" y="619"/>
                  <a:pt x="0" y="612"/>
                </a:cubicBezTo>
                <a:lnTo>
                  <a:pt x="0" y="537"/>
                </a:lnTo>
                <a:cubicBezTo>
                  <a:pt x="0" y="530"/>
                  <a:pt x="6" y="525"/>
                  <a:pt x="13" y="525"/>
                </a:cubicBezTo>
                <a:cubicBezTo>
                  <a:pt x="20" y="525"/>
                  <a:pt x="25" y="530"/>
                  <a:pt x="25" y="537"/>
                </a:cubicBezTo>
                <a:close/>
                <a:moveTo>
                  <a:pt x="25" y="712"/>
                </a:moveTo>
                <a:lnTo>
                  <a:pt x="25" y="787"/>
                </a:lnTo>
                <a:cubicBezTo>
                  <a:pt x="25" y="794"/>
                  <a:pt x="20" y="800"/>
                  <a:pt x="13" y="800"/>
                </a:cubicBezTo>
                <a:cubicBezTo>
                  <a:pt x="6" y="800"/>
                  <a:pt x="0" y="794"/>
                  <a:pt x="0" y="787"/>
                </a:cubicBezTo>
                <a:lnTo>
                  <a:pt x="0" y="712"/>
                </a:lnTo>
                <a:cubicBezTo>
                  <a:pt x="0" y="705"/>
                  <a:pt x="6" y="700"/>
                  <a:pt x="13" y="700"/>
                </a:cubicBezTo>
                <a:cubicBezTo>
                  <a:pt x="20" y="700"/>
                  <a:pt x="25" y="705"/>
                  <a:pt x="25" y="712"/>
                </a:cubicBezTo>
                <a:close/>
                <a:moveTo>
                  <a:pt x="25" y="887"/>
                </a:moveTo>
                <a:lnTo>
                  <a:pt x="25" y="962"/>
                </a:lnTo>
                <a:cubicBezTo>
                  <a:pt x="25" y="969"/>
                  <a:pt x="20" y="975"/>
                  <a:pt x="13" y="975"/>
                </a:cubicBezTo>
                <a:cubicBezTo>
                  <a:pt x="6" y="975"/>
                  <a:pt x="0" y="969"/>
                  <a:pt x="0" y="962"/>
                </a:cubicBezTo>
                <a:lnTo>
                  <a:pt x="0" y="887"/>
                </a:lnTo>
                <a:cubicBezTo>
                  <a:pt x="0" y="880"/>
                  <a:pt x="6" y="875"/>
                  <a:pt x="13" y="875"/>
                </a:cubicBezTo>
                <a:cubicBezTo>
                  <a:pt x="20" y="875"/>
                  <a:pt x="25" y="880"/>
                  <a:pt x="25" y="887"/>
                </a:cubicBezTo>
                <a:close/>
                <a:moveTo>
                  <a:pt x="25" y="1062"/>
                </a:moveTo>
                <a:lnTo>
                  <a:pt x="25" y="1137"/>
                </a:lnTo>
                <a:cubicBezTo>
                  <a:pt x="25" y="1144"/>
                  <a:pt x="20" y="1150"/>
                  <a:pt x="13" y="1150"/>
                </a:cubicBezTo>
                <a:cubicBezTo>
                  <a:pt x="6" y="1150"/>
                  <a:pt x="0" y="1144"/>
                  <a:pt x="0" y="1137"/>
                </a:cubicBezTo>
                <a:lnTo>
                  <a:pt x="0" y="1062"/>
                </a:lnTo>
                <a:cubicBezTo>
                  <a:pt x="0" y="1055"/>
                  <a:pt x="6" y="1050"/>
                  <a:pt x="13" y="1050"/>
                </a:cubicBezTo>
                <a:cubicBezTo>
                  <a:pt x="20" y="1050"/>
                  <a:pt x="25" y="1055"/>
                  <a:pt x="25" y="1062"/>
                </a:cubicBezTo>
                <a:close/>
                <a:moveTo>
                  <a:pt x="25" y="1237"/>
                </a:moveTo>
                <a:lnTo>
                  <a:pt x="25" y="1312"/>
                </a:lnTo>
                <a:cubicBezTo>
                  <a:pt x="25" y="1319"/>
                  <a:pt x="20" y="1325"/>
                  <a:pt x="13" y="1325"/>
                </a:cubicBezTo>
                <a:cubicBezTo>
                  <a:pt x="6" y="1325"/>
                  <a:pt x="0" y="1319"/>
                  <a:pt x="0" y="1312"/>
                </a:cubicBezTo>
                <a:lnTo>
                  <a:pt x="0" y="1237"/>
                </a:lnTo>
                <a:cubicBezTo>
                  <a:pt x="0" y="1230"/>
                  <a:pt x="6" y="1225"/>
                  <a:pt x="13" y="1225"/>
                </a:cubicBezTo>
                <a:cubicBezTo>
                  <a:pt x="20" y="1225"/>
                  <a:pt x="25" y="1230"/>
                  <a:pt x="25" y="1237"/>
                </a:cubicBezTo>
                <a:close/>
                <a:moveTo>
                  <a:pt x="25" y="1412"/>
                </a:moveTo>
                <a:lnTo>
                  <a:pt x="25" y="1487"/>
                </a:lnTo>
                <a:cubicBezTo>
                  <a:pt x="25" y="1494"/>
                  <a:pt x="20" y="1500"/>
                  <a:pt x="13" y="1500"/>
                </a:cubicBezTo>
                <a:cubicBezTo>
                  <a:pt x="6" y="1500"/>
                  <a:pt x="0" y="1494"/>
                  <a:pt x="0" y="1487"/>
                </a:cubicBezTo>
                <a:lnTo>
                  <a:pt x="0" y="1412"/>
                </a:lnTo>
                <a:cubicBezTo>
                  <a:pt x="0" y="1405"/>
                  <a:pt x="6" y="1400"/>
                  <a:pt x="13" y="1400"/>
                </a:cubicBezTo>
                <a:cubicBezTo>
                  <a:pt x="20" y="1400"/>
                  <a:pt x="25" y="1405"/>
                  <a:pt x="25" y="1412"/>
                </a:cubicBezTo>
                <a:close/>
                <a:moveTo>
                  <a:pt x="25" y="1587"/>
                </a:moveTo>
                <a:lnTo>
                  <a:pt x="25" y="1662"/>
                </a:lnTo>
                <a:cubicBezTo>
                  <a:pt x="25" y="1669"/>
                  <a:pt x="20" y="1675"/>
                  <a:pt x="13" y="1675"/>
                </a:cubicBezTo>
                <a:cubicBezTo>
                  <a:pt x="6" y="1675"/>
                  <a:pt x="0" y="1669"/>
                  <a:pt x="0" y="1662"/>
                </a:cubicBezTo>
                <a:lnTo>
                  <a:pt x="0" y="1587"/>
                </a:lnTo>
                <a:cubicBezTo>
                  <a:pt x="0" y="1580"/>
                  <a:pt x="6" y="1575"/>
                  <a:pt x="13" y="1575"/>
                </a:cubicBezTo>
                <a:cubicBezTo>
                  <a:pt x="20" y="1575"/>
                  <a:pt x="25" y="1580"/>
                  <a:pt x="25" y="1587"/>
                </a:cubicBezTo>
                <a:close/>
                <a:moveTo>
                  <a:pt x="25" y="1762"/>
                </a:moveTo>
                <a:lnTo>
                  <a:pt x="25" y="1837"/>
                </a:lnTo>
                <a:cubicBezTo>
                  <a:pt x="25" y="1844"/>
                  <a:pt x="20" y="1850"/>
                  <a:pt x="13" y="1850"/>
                </a:cubicBezTo>
                <a:cubicBezTo>
                  <a:pt x="6" y="1850"/>
                  <a:pt x="0" y="1844"/>
                  <a:pt x="0" y="1837"/>
                </a:cubicBezTo>
                <a:lnTo>
                  <a:pt x="0" y="1762"/>
                </a:lnTo>
                <a:cubicBezTo>
                  <a:pt x="0" y="1755"/>
                  <a:pt x="6" y="1750"/>
                  <a:pt x="13" y="1750"/>
                </a:cubicBezTo>
                <a:cubicBezTo>
                  <a:pt x="20" y="1750"/>
                  <a:pt x="25" y="1755"/>
                  <a:pt x="25" y="1762"/>
                </a:cubicBezTo>
                <a:close/>
                <a:moveTo>
                  <a:pt x="25" y="1937"/>
                </a:moveTo>
                <a:lnTo>
                  <a:pt x="25" y="2012"/>
                </a:lnTo>
                <a:cubicBezTo>
                  <a:pt x="25" y="2019"/>
                  <a:pt x="20" y="2025"/>
                  <a:pt x="13" y="2025"/>
                </a:cubicBezTo>
                <a:cubicBezTo>
                  <a:pt x="6" y="2025"/>
                  <a:pt x="0" y="2019"/>
                  <a:pt x="0" y="2012"/>
                </a:cubicBezTo>
                <a:lnTo>
                  <a:pt x="0" y="1937"/>
                </a:lnTo>
                <a:cubicBezTo>
                  <a:pt x="0" y="1930"/>
                  <a:pt x="6" y="1925"/>
                  <a:pt x="13" y="1925"/>
                </a:cubicBezTo>
                <a:cubicBezTo>
                  <a:pt x="20" y="1925"/>
                  <a:pt x="25" y="1930"/>
                  <a:pt x="25" y="1937"/>
                </a:cubicBezTo>
                <a:close/>
                <a:moveTo>
                  <a:pt x="25" y="2112"/>
                </a:moveTo>
                <a:lnTo>
                  <a:pt x="25" y="2187"/>
                </a:lnTo>
                <a:cubicBezTo>
                  <a:pt x="25" y="2194"/>
                  <a:pt x="20" y="2200"/>
                  <a:pt x="13" y="2200"/>
                </a:cubicBezTo>
                <a:cubicBezTo>
                  <a:pt x="6" y="2200"/>
                  <a:pt x="0" y="2194"/>
                  <a:pt x="0" y="2187"/>
                </a:cubicBezTo>
                <a:lnTo>
                  <a:pt x="0" y="2112"/>
                </a:lnTo>
                <a:cubicBezTo>
                  <a:pt x="0" y="2105"/>
                  <a:pt x="6" y="2100"/>
                  <a:pt x="13" y="2100"/>
                </a:cubicBezTo>
                <a:cubicBezTo>
                  <a:pt x="20" y="2100"/>
                  <a:pt x="25" y="2105"/>
                  <a:pt x="25" y="2112"/>
                </a:cubicBezTo>
                <a:close/>
                <a:moveTo>
                  <a:pt x="25" y="2287"/>
                </a:moveTo>
                <a:lnTo>
                  <a:pt x="25" y="2362"/>
                </a:lnTo>
                <a:cubicBezTo>
                  <a:pt x="25" y="2369"/>
                  <a:pt x="20" y="2375"/>
                  <a:pt x="13" y="2375"/>
                </a:cubicBezTo>
                <a:cubicBezTo>
                  <a:pt x="6" y="2375"/>
                  <a:pt x="0" y="2369"/>
                  <a:pt x="0" y="2362"/>
                </a:cubicBezTo>
                <a:lnTo>
                  <a:pt x="0" y="2287"/>
                </a:lnTo>
                <a:cubicBezTo>
                  <a:pt x="0" y="2280"/>
                  <a:pt x="6" y="2275"/>
                  <a:pt x="13" y="2275"/>
                </a:cubicBezTo>
                <a:cubicBezTo>
                  <a:pt x="20" y="2275"/>
                  <a:pt x="25" y="2280"/>
                  <a:pt x="25" y="2287"/>
                </a:cubicBezTo>
                <a:close/>
                <a:moveTo>
                  <a:pt x="25" y="2462"/>
                </a:moveTo>
                <a:lnTo>
                  <a:pt x="25" y="2537"/>
                </a:lnTo>
                <a:cubicBezTo>
                  <a:pt x="25" y="2544"/>
                  <a:pt x="20" y="2550"/>
                  <a:pt x="13" y="2550"/>
                </a:cubicBezTo>
                <a:cubicBezTo>
                  <a:pt x="6" y="2550"/>
                  <a:pt x="0" y="2544"/>
                  <a:pt x="0" y="2537"/>
                </a:cubicBezTo>
                <a:lnTo>
                  <a:pt x="0" y="2462"/>
                </a:lnTo>
                <a:cubicBezTo>
                  <a:pt x="0" y="2455"/>
                  <a:pt x="6" y="2450"/>
                  <a:pt x="13" y="2450"/>
                </a:cubicBezTo>
                <a:cubicBezTo>
                  <a:pt x="20" y="2450"/>
                  <a:pt x="25" y="2455"/>
                  <a:pt x="25" y="2462"/>
                </a:cubicBezTo>
                <a:close/>
                <a:moveTo>
                  <a:pt x="25" y="2637"/>
                </a:moveTo>
                <a:lnTo>
                  <a:pt x="25" y="2712"/>
                </a:lnTo>
                <a:cubicBezTo>
                  <a:pt x="25" y="2719"/>
                  <a:pt x="20" y="2725"/>
                  <a:pt x="13" y="2725"/>
                </a:cubicBezTo>
                <a:cubicBezTo>
                  <a:pt x="6" y="2725"/>
                  <a:pt x="0" y="2719"/>
                  <a:pt x="0" y="2712"/>
                </a:cubicBezTo>
                <a:lnTo>
                  <a:pt x="0" y="2637"/>
                </a:lnTo>
                <a:cubicBezTo>
                  <a:pt x="0" y="2630"/>
                  <a:pt x="6" y="2625"/>
                  <a:pt x="13" y="2625"/>
                </a:cubicBezTo>
                <a:cubicBezTo>
                  <a:pt x="20" y="2625"/>
                  <a:pt x="25" y="2630"/>
                  <a:pt x="25" y="2637"/>
                </a:cubicBezTo>
                <a:close/>
                <a:moveTo>
                  <a:pt x="25" y="2812"/>
                </a:moveTo>
                <a:lnTo>
                  <a:pt x="25" y="2887"/>
                </a:lnTo>
                <a:cubicBezTo>
                  <a:pt x="25" y="2894"/>
                  <a:pt x="20" y="2900"/>
                  <a:pt x="13" y="2900"/>
                </a:cubicBezTo>
                <a:cubicBezTo>
                  <a:pt x="6" y="2900"/>
                  <a:pt x="0" y="2894"/>
                  <a:pt x="0" y="2887"/>
                </a:cubicBezTo>
                <a:lnTo>
                  <a:pt x="0" y="2812"/>
                </a:lnTo>
                <a:cubicBezTo>
                  <a:pt x="0" y="2805"/>
                  <a:pt x="6" y="2800"/>
                  <a:pt x="13" y="2800"/>
                </a:cubicBezTo>
                <a:cubicBezTo>
                  <a:pt x="20" y="2800"/>
                  <a:pt x="25" y="2805"/>
                  <a:pt x="25" y="2812"/>
                </a:cubicBezTo>
                <a:close/>
                <a:moveTo>
                  <a:pt x="25" y="2987"/>
                </a:moveTo>
                <a:lnTo>
                  <a:pt x="25" y="3062"/>
                </a:lnTo>
                <a:cubicBezTo>
                  <a:pt x="25" y="3069"/>
                  <a:pt x="20" y="3075"/>
                  <a:pt x="13" y="3075"/>
                </a:cubicBezTo>
                <a:cubicBezTo>
                  <a:pt x="6" y="3075"/>
                  <a:pt x="0" y="3069"/>
                  <a:pt x="0" y="3062"/>
                </a:cubicBezTo>
                <a:lnTo>
                  <a:pt x="0" y="2987"/>
                </a:lnTo>
                <a:cubicBezTo>
                  <a:pt x="0" y="2980"/>
                  <a:pt x="6" y="2975"/>
                  <a:pt x="13" y="2975"/>
                </a:cubicBezTo>
                <a:cubicBezTo>
                  <a:pt x="20" y="2975"/>
                  <a:pt x="25" y="2980"/>
                  <a:pt x="25" y="2987"/>
                </a:cubicBezTo>
                <a:close/>
                <a:moveTo>
                  <a:pt x="25" y="3162"/>
                </a:moveTo>
                <a:lnTo>
                  <a:pt x="25" y="3237"/>
                </a:lnTo>
                <a:cubicBezTo>
                  <a:pt x="25" y="3244"/>
                  <a:pt x="20" y="3250"/>
                  <a:pt x="13" y="3250"/>
                </a:cubicBezTo>
                <a:cubicBezTo>
                  <a:pt x="6" y="3250"/>
                  <a:pt x="0" y="3244"/>
                  <a:pt x="0" y="3237"/>
                </a:cubicBezTo>
                <a:lnTo>
                  <a:pt x="0" y="3162"/>
                </a:lnTo>
                <a:cubicBezTo>
                  <a:pt x="0" y="3155"/>
                  <a:pt x="6" y="3150"/>
                  <a:pt x="13" y="3150"/>
                </a:cubicBezTo>
                <a:cubicBezTo>
                  <a:pt x="20" y="3150"/>
                  <a:pt x="25" y="3155"/>
                  <a:pt x="25" y="3162"/>
                </a:cubicBezTo>
                <a:close/>
                <a:moveTo>
                  <a:pt x="25" y="3337"/>
                </a:moveTo>
                <a:lnTo>
                  <a:pt x="25" y="3412"/>
                </a:lnTo>
                <a:cubicBezTo>
                  <a:pt x="25" y="3419"/>
                  <a:pt x="20" y="3425"/>
                  <a:pt x="13" y="3425"/>
                </a:cubicBezTo>
                <a:cubicBezTo>
                  <a:pt x="6" y="3425"/>
                  <a:pt x="0" y="3419"/>
                  <a:pt x="0" y="3412"/>
                </a:cubicBezTo>
                <a:lnTo>
                  <a:pt x="0" y="3337"/>
                </a:lnTo>
                <a:cubicBezTo>
                  <a:pt x="0" y="3330"/>
                  <a:pt x="6" y="3325"/>
                  <a:pt x="13" y="3325"/>
                </a:cubicBezTo>
                <a:cubicBezTo>
                  <a:pt x="20" y="3325"/>
                  <a:pt x="25" y="3330"/>
                  <a:pt x="25" y="3337"/>
                </a:cubicBezTo>
                <a:close/>
                <a:moveTo>
                  <a:pt x="25" y="3512"/>
                </a:moveTo>
                <a:lnTo>
                  <a:pt x="25" y="3587"/>
                </a:lnTo>
                <a:cubicBezTo>
                  <a:pt x="25" y="3594"/>
                  <a:pt x="20" y="3600"/>
                  <a:pt x="13" y="3600"/>
                </a:cubicBezTo>
                <a:cubicBezTo>
                  <a:pt x="6" y="3600"/>
                  <a:pt x="0" y="3594"/>
                  <a:pt x="0" y="3587"/>
                </a:cubicBezTo>
                <a:lnTo>
                  <a:pt x="0" y="3512"/>
                </a:lnTo>
                <a:cubicBezTo>
                  <a:pt x="0" y="3505"/>
                  <a:pt x="6" y="3500"/>
                  <a:pt x="13" y="3500"/>
                </a:cubicBezTo>
                <a:cubicBezTo>
                  <a:pt x="20" y="3500"/>
                  <a:pt x="25" y="3505"/>
                  <a:pt x="25" y="3512"/>
                </a:cubicBezTo>
                <a:close/>
                <a:moveTo>
                  <a:pt x="25" y="3687"/>
                </a:moveTo>
                <a:lnTo>
                  <a:pt x="25" y="3762"/>
                </a:lnTo>
                <a:cubicBezTo>
                  <a:pt x="25" y="3769"/>
                  <a:pt x="20" y="3775"/>
                  <a:pt x="13" y="3775"/>
                </a:cubicBezTo>
                <a:cubicBezTo>
                  <a:pt x="6" y="3775"/>
                  <a:pt x="0" y="3769"/>
                  <a:pt x="0" y="3762"/>
                </a:cubicBezTo>
                <a:lnTo>
                  <a:pt x="0" y="3687"/>
                </a:lnTo>
                <a:cubicBezTo>
                  <a:pt x="0" y="3680"/>
                  <a:pt x="6" y="3675"/>
                  <a:pt x="13" y="3675"/>
                </a:cubicBezTo>
                <a:cubicBezTo>
                  <a:pt x="20" y="3675"/>
                  <a:pt x="25" y="3680"/>
                  <a:pt x="25" y="3687"/>
                </a:cubicBezTo>
                <a:close/>
                <a:moveTo>
                  <a:pt x="25" y="3862"/>
                </a:moveTo>
                <a:lnTo>
                  <a:pt x="25" y="3937"/>
                </a:lnTo>
                <a:cubicBezTo>
                  <a:pt x="25" y="3944"/>
                  <a:pt x="20" y="3950"/>
                  <a:pt x="13" y="3950"/>
                </a:cubicBezTo>
                <a:cubicBezTo>
                  <a:pt x="6" y="3950"/>
                  <a:pt x="0" y="3944"/>
                  <a:pt x="0" y="3937"/>
                </a:cubicBezTo>
                <a:lnTo>
                  <a:pt x="0" y="3862"/>
                </a:lnTo>
                <a:cubicBezTo>
                  <a:pt x="0" y="3855"/>
                  <a:pt x="6" y="3850"/>
                  <a:pt x="13" y="3850"/>
                </a:cubicBezTo>
                <a:cubicBezTo>
                  <a:pt x="20" y="3850"/>
                  <a:pt x="25" y="3855"/>
                  <a:pt x="25" y="3862"/>
                </a:cubicBezTo>
                <a:close/>
                <a:moveTo>
                  <a:pt x="25" y="4037"/>
                </a:moveTo>
                <a:lnTo>
                  <a:pt x="25" y="4112"/>
                </a:lnTo>
                <a:cubicBezTo>
                  <a:pt x="25" y="4119"/>
                  <a:pt x="20" y="4125"/>
                  <a:pt x="13" y="4125"/>
                </a:cubicBezTo>
                <a:cubicBezTo>
                  <a:pt x="6" y="4125"/>
                  <a:pt x="0" y="4119"/>
                  <a:pt x="0" y="4112"/>
                </a:cubicBezTo>
                <a:lnTo>
                  <a:pt x="0" y="4037"/>
                </a:lnTo>
                <a:cubicBezTo>
                  <a:pt x="0" y="4030"/>
                  <a:pt x="6" y="4025"/>
                  <a:pt x="13" y="4025"/>
                </a:cubicBezTo>
                <a:cubicBezTo>
                  <a:pt x="20" y="4025"/>
                  <a:pt x="25" y="4030"/>
                  <a:pt x="25" y="4037"/>
                </a:cubicBezTo>
                <a:close/>
                <a:moveTo>
                  <a:pt x="25" y="4212"/>
                </a:moveTo>
                <a:lnTo>
                  <a:pt x="25" y="4287"/>
                </a:lnTo>
                <a:cubicBezTo>
                  <a:pt x="25" y="4294"/>
                  <a:pt x="20" y="4300"/>
                  <a:pt x="13" y="4300"/>
                </a:cubicBezTo>
                <a:cubicBezTo>
                  <a:pt x="6" y="4300"/>
                  <a:pt x="0" y="4294"/>
                  <a:pt x="0" y="4287"/>
                </a:cubicBezTo>
                <a:lnTo>
                  <a:pt x="0" y="4212"/>
                </a:lnTo>
                <a:cubicBezTo>
                  <a:pt x="0" y="4205"/>
                  <a:pt x="6" y="4200"/>
                  <a:pt x="13" y="4200"/>
                </a:cubicBezTo>
                <a:cubicBezTo>
                  <a:pt x="20" y="4200"/>
                  <a:pt x="25" y="4205"/>
                  <a:pt x="25" y="4212"/>
                </a:cubicBezTo>
                <a:close/>
                <a:moveTo>
                  <a:pt x="25" y="4387"/>
                </a:moveTo>
                <a:lnTo>
                  <a:pt x="25" y="4462"/>
                </a:lnTo>
                <a:cubicBezTo>
                  <a:pt x="25" y="4469"/>
                  <a:pt x="20" y="4475"/>
                  <a:pt x="13" y="4475"/>
                </a:cubicBezTo>
                <a:cubicBezTo>
                  <a:pt x="6" y="4475"/>
                  <a:pt x="0" y="4469"/>
                  <a:pt x="0" y="4462"/>
                </a:cubicBezTo>
                <a:lnTo>
                  <a:pt x="0" y="4387"/>
                </a:lnTo>
                <a:cubicBezTo>
                  <a:pt x="0" y="4380"/>
                  <a:pt x="6" y="4375"/>
                  <a:pt x="13" y="4375"/>
                </a:cubicBezTo>
                <a:cubicBezTo>
                  <a:pt x="20" y="4375"/>
                  <a:pt x="25" y="4380"/>
                  <a:pt x="25" y="4387"/>
                </a:cubicBezTo>
                <a:close/>
                <a:moveTo>
                  <a:pt x="25" y="4562"/>
                </a:moveTo>
                <a:lnTo>
                  <a:pt x="25" y="4637"/>
                </a:lnTo>
                <a:cubicBezTo>
                  <a:pt x="25" y="4644"/>
                  <a:pt x="20" y="4650"/>
                  <a:pt x="13" y="4650"/>
                </a:cubicBezTo>
                <a:cubicBezTo>
                  <a:pt x="6" y="4650"/>
                  <a:pt x="0" y="4644"/>
                  <a:pt x="0" y="4637"/>
                </a:cubicBezTo>
                <a:lnTo>
                  <a:pt x="0" y="4562"/>
                </a:lnTo>
                <a:cubicBezTo>
                  <a:pt x="0" y="4555"/>
                  <a:pt x="6" y="4550"/>
                  <a:pt x="13" y="4550"/>
                </a:cubicBezTo>
                <a:cubicBezTo>
                  <a:pt x="20" y="4550"/>
                  <a:pt x="25" y="4555"/>
                  <a:pt x="25" y="4562"/>
                </a:cubicBezTo>
                <a:close/>
                <a:moveTo>
                  <a:pt x="25" y="4737"/>
                </a:moveTo>
                <a:lnTo>
                  <a:pt x="25" y="4812"/>
                </a:lnTo>
                <a:cubicBezTo>
                  <a:pt x="25" y="4819"/>
                  <a:pt x="20" y="4825"/>
                  <a:pt x="13" y="4825"/>
                </a:cubicBezTo>
                <a:cubicBezTo>
                  <a:pt x="6" y="4825"/>
                  <a:pt x="0" y="4819"/>
                  <a:pt x="0" y="4812"/>
                </a:cubicBezTo>
                <a:lnTo>
                  <a:pt x="0" y="4737"/>
                </a:lnTo>
                <a:cubicBezTo>
                  <a:pt x="0" y="4730"/>
                  <a:pt x="6" y="4725"/>
                  <a:pt x="13" y="4725"/>
                </a:cubicBezTo>
                <a:cubicBezTo>
                  <a:pt x="20" y="4725"/>
                  <a:pt x="25" y="4730"/>
                  <a:pt x="25" y="4737"/>
                </a:cubicBezTo>
                <a:close/>
                <a:moveTo>
                  <a:pt x="25" y="4912"/>
                </a:moveTo>
                <a:lnTo>
                  <a:pt x="25" y="4987"/>
                </a:lnTo>
                <a:cubicBezTo>
                  <a:pt x="25" y="4994"/>
                  <a:pt x="20" y="5000"/>
                  <a:pt x="13" y="5000"/>
                </a:cubicBezTo>
                <a:cubicBezTo>
                  <a:pt x="6" y="5000"/>
                  <a:pt x="0" y="4994"/>
                  <a:pt x="0" y="4987"/>
                </a:cubicBezTo>
                <a:lnTo>
                  <a:pt x="0" y="4912"/>
                </a:lnTo>
                <a:cubicBezTo>
                  <a:pt x="0" y="4905"/>
                  <a:pt x="6" y="4900"/>
                  <a:pt x="13" y="4900"/>
                </a:cubicBezTo>
                <a:cubicBezTo>
                  <a:pt x="20" y="4900"/>
                  <a:pt x="25" y="4905"/>
                  <a:pt x="25" y="4912"/>
                </a:cubicBezTo>
                <a:close/>
                <a:moveTo>
                  <a:pt x="25" y="5087"/>
                </a:moveTo>
                <a:lnTo>
                  <a:pt x="25" y="5162"/>
                </a:lnTo>
                <a:cubicBezTo>
                  <a:pt x="25" y="5169"/>
                  <a:pt x="20" y="5175"/>
                  <a:pt x="13" y="5175"/>
                </a:cubicBezTo>
                <a:cubicBezTo>
                  <a:pt x="6" y="5175"/>
                  <a:pt x="0" y="5169"/>
                  <a:pt x="0" y="5162"/>
                </a:cubicBezTo>
                <a:lnTo>
                  <a:pt x="0" y="5087"/>
                </a:lnTo>
                <a:cubicBezTo>
                  <a:pt x="0" y="5080"/>
                  <a:pt x="6" y="5075"/>
                  <a:pt x="13" y="5075"/>
                </a:cubicBezTo>
                <a:cubicBezTo>
                  <a:pt x="20" y="5075"/>
                  <a:pt x="25" y="5080"/>
                  <a:pt x="25" y="5087"/>
                </a:cubicBezTo>
                <a:close/>
                <a:moveTo>
                  <a:pt x="25" y="5262"/>
                </a:moveTo>
                <a:lnTo>
                  <a:pt x="25" y="5337"/>
                </a:lnTo>
                <a:cubicBezTo>
                  <a:pt x="25" y="5344"/>
                  <a:pt x="20" y="5350"/>
                  <a:pt x="13" y="5350"/>
                </a:cubicBezTo>
                <a:cubicBezTo>
                  <a:pt x="6" y="5350"/>
                  <a:pt x="0" y="5344"/>
                  <a:pt x="0" y="5337"/>
                </a:cubicBezTo>
                <a:lnTo>
                  <a:pt x="0" y="5262"/>
                </a:lnTo>
                <a:cubicBezTo>
                  <a:pt x="0" y="5255"/>
                  <a:pt x="6" y="5250"/>
                  <a:pt x="13" y="5250"/>
                </a:cubicBezTo>
                <a:cubicBezTo>
                  <a:pt x="20" y="5250"/>
                  <a:pt x="25" y="5255"/>
                  <a:pt x="25" y="5262"/>
                </a:cubicBezTo>
                <a:close/>
                <a:moveTo>
                  <a:pt x="25" y="5437"/>
                </a:moveTo>
                <a:lnTo>
                  <a:pt x="25" y="5512"/>
                </a:lnTo>
                <a:cubicBezTo>
                  <a:pt x="25" y="5519"/>
                  <a:pt x="20" y="5525"/>
                  <a:pt x="13" y="5525"/>
                </a:cubicBezTo>
                <a:cubicBezTo>
                  <a:pt x="6" y="5525"/>
                  <a:pt x="0" y="5519"/>
                  <a:pt x="0" y="5512"/>
                </a:cubicBezTo>
                <a:lnTo>
                  <a:pt x="0" y="5437"/>
                </a:lnTo>
                <a:cubicBezTo>
                  <a:pt x="0" y="5430"/>
                  <a:pt x="6" y="5425"/>
                  <a:pt x="13" y="5425"/>
                </a:cubicBezTo>
                <a:cubicBezTo>
                  <a:pt x="20" y="5425"/>
                  <a:pt x="25" y="5430"/>
                  <a:pt x="25" y="5437"/>
                </a:cubicBezTo>
                <a:close/>
                <a:moveTo>
                  <a:pt x="25" y="5612"/>
                </a:moveTo>
                <a:lnTo>
                  <a:pt x="25" y="5687"/>
                </a:lnTo>
                <a:cubicBezTo>
                  <a:pt x="25" y="5694"/>
                  <a:pt x="20" y="5700"/>
                  <a:pt x="13" y="5700"/>
                </a:cubicBezTo>
                <a:cubicBezTo>
                  <a:pt x="6" y="5700"/>
                  <a:pt x="0" y="5694"/>
                  <a:pt x="0" y="5687"/>
                </a:cubicBezTo>
                <a:lnTo>
                  <a:pt x="0" y="5612"/>
                </a:lnTo>
                <a:cubicBezTo>
                  <a:pt x="0" y="5605"/>
                  <a:pt x="6" y="5600"/>
                  <a:pt x="13" y="5600"/>
                </a:cubicBezTo>
                <a:cubicBezTo>
                  <a:pt x="20" y="5600"/>
                  <a:pt x="25" y="5605"/>
                  <a:pt x="25" y="5612"/>
                </a:cubicBezTo>
                <a:close/>
                <a:moveTo>
                  <a:pt x="25" y="5787"/>
                </a:moveTo>
                <a:lnTo>
                  <a:pt x="25" y="5862"/>
                </a:lnTo>
                <a:cubicBezTo>
                  <a:pt x="25" y="5869"/>
                  <a:pt x="20" y="5875"/>
                  <a:pt x="13" y="5875"/>
                </a:cubicBezTo>
                <a:cubicBezTo>
                  <a:pt x="6" y="5875"/>
                  <a:pt x="0" y="5869"/>
                  <a:pt x="0" y="5862"/>
                </a:cubicBezTo>
                <a:lnTo>
                  <a:pt x="0" y="5787"/>
                </a:lnTo>
                <a:cubicBezTo>
                  <a:pt x="0" y="5780"/>
                  <a:pt x="6" y="5775"/>
                  <a:pt x="13" y="5775"/>
                </a:cubicBezTo>
                <a:cubicBezTo>
                  <a:pt x="20" y="5775"/>
                  <a:pt x="25" y="5780"/>
                  <a:pt x="25" y="5787"/>
                </a:cubicBezTo>
                <a:close/>
                <a:moveTo>
                  <a:pt x="25" y="5962"/>
                </a:moveTo>
                <a:lnTo>
                  <a:pt x="25" y="6037"/>
                </a:lnTo>
                <a:cubicBezTo>
                  <a:pt x="25" y="6044"/>
                  <a:pt x="20" y="6050"/>
                  <a:pt x="13" y="6050"/>
                </a:cubicBezTo>
                <a:cubicBezTo>
                  <a:pt x="6" y="6050"/>
                  <a:pt x="0" y="6044"/>
                  <a:pt x="0" y="6037"/>
                </a:cubicBezTo>
                <a:lnTo>
                  <a:pt x="0" y="5962"/>
                </a:lnTo>
                <a:cubicBezTo>
                  <a:pt x="0" y="5955"/>
                  <a:pt x="6" y="5950"/>
                  <a:pt x="13" y="5950"/>
                </a:cubicBezTo>
                <a:cubicBezTo>
                  <a:pt x="20" y="5950"/>
                  <a:pt x="25" y="5955"/>
                  <a:pt x="25" y="5962"/>
                </a:cubicBezTo>
                <a:close/>
                <a:moveTo>
                  <a:pt x="25" y="6137"/>
                </a:moveTo>
                <a:lnTo>
                  <a:pt x="25" y="6212"/>
                </a:lnTo>
                <a:cubicBezTo>
                  <a:pt x="25" y="6219"/>
                  <a:pt x="20" y="6225"/>
                  <a:pt x="13" y="6225"/>
                </a:cubicBezTo>
                <a:cubicBezTo>
                  <a:pt x="6" y="6225"/>
                  <a:pt x="0" y="6219"/>
                  <a:pt x="0" y="6212"/>
                </a:cubicBezTo>
                <a:lnTo>
                  <a:pt x="0" y="6137"/>
                </a:lnTo>
                <a:cubicBezTo>
                  <a:pt x="0" y="6130"/>
                  <a:pt x="6" y="6125"/>
                  <a:pt x="13" y="6125"/>
                </a:cubicBezTo>
                <a:cubicBezTo>
                  <a:pt x="20" y="6125"/>
                  <a:pt x="25" y="6130"/>
                  <a:pt x="25" y="6137"/>
                </a:cubicBezTo>
                <a:close/>
                <a:moveTo>
                  <a:pt x="25" y="6312"/>
                </a:moveTo>
                <a:lnTo>
                  <a:pt x="25" y="6387"/>
                </a:lnTo>
                <a:cubicBezTo>
                  <a:pt x="25" y="6394"/>
                  <a:pt x="20" y="6400"/>
                  <a:pt x="13" y="6400"/>
                </a:cubicBezTo>
                <a:cubicBezTo>
                  <a:pt x="6" y="6400"/>
                  <a:pt x="0" y="6394"/>
                  <a:pt x="0" y="6387"/>
                </a:cubicBezTo>
                <a:lnTo>
                  <a:pt x="0" y="6312"/>
                </a:lnTo>
                <a:cubicBezTo>
                  <a:pt x="0" y="6305"/>
                  <a:pt x="6" y="6300"/>
                  <a:pt x="13" y="6300"/>
                </a:cubicBezTo>
                <a:cubicBezTo>
                  <a:pt x="20" y="6300"/>
                  <a:pt x="25" y="6305"/>
                  <a:pt x="25" y="6312"/>
                </a:cubicBezTo>
                <a:close/>
                <a:moveTo>
                  <a:pt x="25" y="6487"/>
                </a:moveTo>
                <a:lnTo>
                  <a:pt x="25" y="6562"/>
                </a:lnTo>
                <a:cubicBezTo>
                  <a:pt x="25" y="6569"/>
                  <a:pt x="20" y="6575"/>
                  <a:pt x="13" y="6575"/>
                </a:cubicBezTo>
                <a:cubicBezTo>
                  <a:pt x="6" y="6575"/>
                  <a:pt x="0" y="6569"/>
                  <a:pt x="0" y="6562"/>
                </a:cubicBezTo>
                <a:lnTo>
                  <a:pt x="0" y="6487"/>
                </a:lnTo>
                <a:cubicBezTo>
                  <a:pt x="0" y="6480"/>
                  <a:pt x="6" y="6475"/>
                  <a:pt x="13" y="6475"/>
                </a:cubicBezTo>
                <a:cubicBezTo>
                  <a:pt x="20" y="6475"/>
                  <a:pt x="25" y="6480"/>
                  <a:pt x="25" y="6487"/>
                </a:cubicBezTo>
                <a:close/>
                <a:moveTo>
                  <a:pt x="25" y="6662"/>
                </a:moveTo>
                <a:lnTo>
                  <a:pt x="25" y="6737"/>
                </a:lnTo>
                <a:cubicBezTo>
                  <a:pt x="25" y="6744"/>
                  <a:pt x="20" y="6750"/>
                  <a:pt x="13" y="6750"/>
                </a:cubicBezTo>
                <a:cubicBezTo>
                  <a:pt x="6" y="6750"/>
                  <a:pt x="0" y="6744"/>
                  <a:pt x="0" y="6737"/>
                </a:cubicBezTo>
                <a:lnTo>
                  <a:pt x="0" y="6662"/>
                </a:lnTo>
                <a:cubicBezTo>
                  <a:pt x="0" y="6655"/>
                  <a:pt x="6" y="6650"/>
                  <a:pt x="13" y="6650"/>
                </a:cubicBezTo>
                <a:cubicBezTo>
                  <a:pt x="20" y="6650"/>
                  <a:pt x="25" y="6655"/>
                  <a:pt x="25" y="6662"/>
                </a:cubicBezTo>
                <a:close/>
                <a:moveTo>
                  <a:pt x="25" y="6837"/>
                </a:moveTo>
                <a:lnTo>
                  <a:pt x="25" y="6912"/>
                </a:lnTo>
                <a:cubicBezTo>
                  <a:pt x="25" y="6919"/>
                  <a:pt x="20" y="6925"/>
                  <a:pt x="13" y="6925"/>
                </a:cubicBezTo>
                <a:cubicBezTo>
                  <a:pt x="6" y="6925"/>
                  <a:pt x="0" y="6919"/>
                  <a:pt x="0" y="6912"/>
                </a:cubicBezTo>
                <a:lnTo>
                  <a:pt x="0" y="6837"/>
                </a:lnTo>
                <a:cubicBezTo>
                  <a:pt x="0" y="6830"/>
                  <a:pt x="6" y="6825"/>
                  <a:pt x="13" y="6825"/>
                </a:cubicBezTo>
                <a:cubicBezTo>
                  <a:pt x="20" y="6825"/>
                  <a:pt x="25" y="6830"/>
                  <a:pt x="25" y="6837"/>
                </a:cubicBezTo>
                <a:close/>
                <a:moveTo>
                  <a:pt x="25" y="7012"/>
                </a:moveTo>
                <a:lnTo>
                  <a:pt x="25" y="7087"/>
                </a:lnTo>
                <a:cubicBezTo>
                  <a:pt x="25" y="7094"/>
                  <a:pt x="20" y="7100"/>
                  <a:pt x="13" y="7100"/>
                </a:cubicBezTo>
                <a:cubicBezTo>
                  <a:pt x="6" y="7100"/>
                  <a:pt x="0" y="7094"/>
                  <a:pt x="0" y="7087"/>
                </a:cubicBezTo>
                <a:lnTo>
                  <a:pt x="0" y="7012"/>
                </a:lnTo>
                <a:cubicBezTo>
                  <a:pt x="0" y="7005"/>
                  <a:pt x="6" y="7000"/>
                  <a:pt x="13" y="7000"/>
                </a:cubicBezTo>
                <a:cubicBezTo>
                  <a:pt x="20" y="7000"/>
                  <a:pt x="25" y="7005"/>
                  <a:pt x="25" y="7012"/>
                </a:cubicBezTo>
                <a:close/>
                <a:moveTo>
                  <a:pt x="25" y="7187"/>
                </a:moveTo>
                <a:lnTo>
                  <a:pt x="25" y="7262"/>
                </a:lnTo>
                <a:cubicBezTo>
                  <a:pt x="25" y="7269"/>
                  <a:pt x="20" y="7275"/>
                  <a:pt x="13" y="7275"/>
                </a:cubicBezTo>
                <a:cubicBezTo>
                  <a:pt x="6" y="7275"/>
                  <a:pt x="0" y="7269"/>
                  <a:pt x="0" y="7262"/>
                </a:cubicBezTo>
                <a:lnTo>
                  <a:pt x="0" y="7187"/>
                </a:lnTo>
                <a:cubicBezTo>
                  <a:pt x="0" y="7180"/>
                  <a:pt x="6" y="7175"/>
                  <a:pt x="13" y="7175"/>
                </a:cubicBezTo>
                <a:cubicBezTo>
                  <a:pt x="20" y="7175"/>
                  <a:pt x="25" y="7180"/>
                  <a:pt x="25" y="7187"/>
                </a:cubicBezTo>
                <a:close/>
                <a:moveTo>
                  <a:pt x="25" y="7362"/>
                </a:moveTo>
                <a:lnTo>
                  <a:pt x="25" y="7437"/>
                </a:lnTo>
                <a:cubicBezTo>
                  <a:pt x="25" y="7444"/>
                  <a:pt x="20" y="7450"/>
                  <a:pt x="13" y="7450"/>
                </a:cubicBezTo>
                <a:cubicBezTo>
                  <a:pt x="6" y="7450"/>
                  <a:pt x="0" y="7444"/>
                  <a:pt x="0" y="7437"/>
                </a:cubicBezTo>
                <a:lnTo>
                  <a:pt x="0" y="7362"/>
                </a:lnTo>
                <a:cubicBezTo>
                  <a:pt x="0" y="7355"/>
                  <a:pt x="6" y="7350"/>
                  <a:pt x="13" y="7350"/>
                </a:cubicBezTo>
                <a:cubicBezTo>
                  <a:pt x="20" y="7350"/>
                  <a:pt x="25" y="7355"/>
                  <a:pt x="25" y="7362"/>
                </a:cubicBezTo>
                <a:close/>
                <a:moveTo>
                  <a:pt x="25" y="7537"/>
                </a:moveTo>
                <a:lnTo>
                  <a:pt x="25" y="7612"/>
                </a:lnTo>
                <a:cubicBezTo>
                  <a:pt x="25" y="7619"/>
                  <a:pt x="20" y="7625"/>
                  <a:pt x="13" y="7625"/>
                </a:cubicBezTo>
                <a:cubicBezTo>
                  <a:pt x="6" y="7625"/>
                  <a:pt x="0" y="7619"/>
                  <a:pt x="0" y="7612"/>
                </a:cubicBezTo>
                <a:lnTo>
                  <a:pt x="0" y="7537"/>
                </a:lnTo>
                <a:cubicBezTo>
                  <a:pt x="0" y="7530"/>
                  <a:pt x="6" y="7525"/>
                  <a:pt x="13" y="7525"/>
                </a:cubicBezTo>
                <a:cubicBezTo>
                  <a:pt x="20" y="7525"/>
                  <a:pt x="25" y="7530"/>
                  <a:pt x="25" y="7537"/>
                </a:cubicBezTo>
                <a:close/>
                <a:moveTo>
                  <a:pt x="25" y="7712"/>
                </a:moveTo>
                <a:lnTo>
                  <a:pt x="25" y="7787"/>
                </a:lnTo>
                <a:cubicBezTo>
                  <a:pt x="25" y="7794"/>
                  <a:pt x="20" y="7800"/>
                  <a:pt x="13" y="7800"/>
                </a:cubicBezTo>
                <a:cubicBezTo>
                  <a:pt x="6" y="7800"/>
                  <a:pt x="0" y="7794"/>
                  <a:pt x="0" y="7787"/>
                </a:cubicBezTo>
                <a:lnTo>
                  <a:pt x="0" y="7712"/>
                </a:lnTo>
                <a:cubicBezTo>
                  <a:pt x="0" y="7705"/>
                  <a:pt x="6" y="7700"/>
                  <a:pt x="13" y="7700"/>
                </a:cubicBezTo>
                <a:cubicBezTo>
                  <a:pt x="20" y="7700"/>
                  <a:pt x="25" y="7705"/>
                  <a:pt x="25" y="7712"/>
                </a:cubicBezTo>
                <a:close/>
                <a:moveTo>
                  <a:pt x="25" y="7887"/>
                </a:moveTo>
                <a:lnTo>
                  <a:pt x="25" y="7962"/>
                </a:lnTo>
                <a:cubicBezTo>
                  <a:pt x="25" y="7969"/>
                  <a:pt x="20" y="7975"/>
                  <a:pt x="13" y="7975"/>
                </a:cubicBezTo>
                <a:cubicBezTo>
                  <a:pt x="6" y="7975"/>
                  <a:pt x="0" y="7969"/>
                  <a:pt x="0" y="7962"/>
                </a:cubicBezTo>
                <a:lnTo>
                  <a:pt x="0" y="7887"/>
                </a:lnTo>
                <a:cubicBezTo>
                  <a:pt x="0" y="7880"/>
                  <a:pt x="6" y="7875"/>
                  <a:pt x="13" y="7875"/>
                </a:cubicBezTo>
                <a:cubicBezTo>
                  <a:pt x="20" y="7875"/>
                  <a:pt x="25" y="7880"/>
                  <a:pt x="25" y="7887"/>
                </a:cubicBezTo>
                <a:close/>
                <a:moveTo>
                  <a:pt x="25" y="8062"/>
                </a:moveTo>
                <a:lnTo>
                  <a:pt x="25" y="8137"/>
                </a:lnTo>
                <a:cubicBezTo>
                  <a:pt x="25" y="8144"/>
                  <a:pt x="20" y="8150"/>
                  <a:pt x="13" y="8150"/>
                </a:cubicBezTo>
                <a:cubicBezTo>
                  <a:pt x="6" y="8150"/>
                  <a:pt x="0" y="8144"/>
                  <a:pt x="0" y="8137"/>
                </a:cubicBezTo>
                <a:lnTo>
                  <a:pt x="0" y="8062"/>
                </a:lnTo>
                <a:cubicBezTo>
                  <a:pt x="0" y="8055"/>
                  <a:pt x="6" y="8050"/>
                  <a:pt x="13" y="8050"/>
                </a:cubicBezTo>
                <a:cubicBezTo>
                  <a:pt x="20" y="8050"/>
                  <a:pt x="25" y="8055"/>
                  <a:pt x="25" y="8062"/>
                </a:cubicBezTo>
                <a:close/>
                <a:moveTo>
                  <a:pt x="25" y="8237"/>
                </a:moveTo>
                <a:lnTo>
                  <a:pt x="25" y="8312"/>
                </a:lnTo>
                <a:cubicBezTo>
                  <a:pt x="25" y="8319"/>
                  <a:pt x="20" y="8325"/>
                  <a:pt x="13" y="8325"/>
                </a:cubicBezTo>
                <a:cubicBezTo>
                  <a:pt x="6" y="8325"/>
                  <a:pt x="0" y="8319"/>
                  <a:pt x="0" y="8312"/>
                </a:cubicBezTo>
                <a:lnTo>
                  <a:pt x="0" y="8237"/>
                </a:lnTo>
                <a:cubicBezTo>
                  <a:pt x="0" y="8230"/>
                  <a:pt x="6" y="8225"/>
                  <a:pt x="13" y="8225"/>
                </a:cubicBezTo>
                <a:cubicBezTo>
                  <a:pt x="20" y="8225"/>
                  <a:pt x="25" y="8230"/>
                  <a:pt x="25" y="8237"/>
                </a:cubicBezTo>
                <a:close/>
                <a:moveTo>
                  <a:pt x="25" y="8412"/>
                </a:moveTo>
                <a:lnTo>
                  <a:pt x="25" y="8487"/>
                </a:lnTo>
                <a:cubicBezTo>
                  <a:pt x="25" y="8494"/>
                  <a:pt x="20" y="8500"/>
                  <a:pt x="13" y="8500"/>
                </a:cubicBezTo>
                <a:cubicBezTo>
                  <a:pt x="6" y="8500"/>
                  <a:pt x="0" y="8494"/>
                  <a:pt x="0" y="8487"/>
                </a:cubicBezTo>
                <a:lnTo>
                  <a:pt x="0" y="8412"/>
                </a:lnTo>
                <a:cubicBezTo>
                  <a:pt x="0" y="8405"/>
                  <a:pt x="6" y="8400"/>
                  <a:pt x="13" y="8400"/>
                </a:cubicBezTo>
                <a:cubicBezTo>
                  <a:pt x="20" y="8400"/>
                  <a:pt x="25" y="8405"/>
                  <a:pt x="25" y="8412"/>
                </a:cubicBezTo>
                <a:close/>
                <a:moveTo>
                  <a:pt x="25" y="8587"/>
                </a:moveTo>
                <a:lnTo>
                  <a:pt x="25" y="8662"/>
                </a:lnTo>
                <a:cubicBezTo>
                  <a:pt x="25" y="8669"/>
                  <a:pt x="20" y="8675"/>
                  <a:pt x="13" y="8675"/>
                </a:cubicBezTo>
                <a:cubicBezTo>
                  <a:pt x="6" y="8675"/>
                  <a:pt x="0" y="8669"/>
                  <a:pt x="0" y="8662"/>
                </a:cubicBezTo>
                <a:lnTo>
                  <a:pt x="0" y="8587"/>
                </a:lnTo>
                <a:cubicBezTo>
                  <a:pt x="0" y="8580"/>
                  <a:pt x="6" y="8575"/>
                  <a:pt x="13" y="8575"/>
                </a:cubicBezTo>
                <a:cubicBezTo>
                  <a:pt x="20" y="8575"/>
                  <a:pt x="25" y="8580"/>
                  <a:pt x="25" y="8587"/>
                </a:cubicBezTo>
                <a:close/>
                <a:moveTo>
                  <a:pt x="25" y="8762"/>
                </a:moveTo>
                <a:lnTo>
                  <a:pt x="25" y="8837"/>
                </a:lnTo>
                <a:cubicBezTo>
                  <a:pt x="25" y="8844"/>
                  <a:pt x="20" y="8850"/>
                  <a:pt x="13" y="8850"/>
                </a:cubicBezTo>
                <a:cubicBezTo>
                  <a:pt x="6" y="8850"/>
                  <a:pt x="0" y="8844"/>
                  <a:pt x="0" y="8837"/>
                </a:cubicBezTo>
                <a:lnTo>
                  <a:pt x="0" y="8762"/>
                </a:lnTo>
                <a:cubicBezTo>
                  <a:pt x="0" y="8755"/>
                  <a:pt x="6" y="8750"/>
                  <a:pt x="13" y="8750"/>
                </a:cubicBezTo>
                <a:cubicBezTo>
                  <a:pt x="20" y="8750"/>
                  <a:pt x="25" y="8755"/>
                  <a:pt x="25" y="8762"/>
                </a:cubicBezTo>
                <a:close/>
                <a:moveTo>
                  <a:pt x="25" y="8937"/>
                </a:moveTo>
                <a:lnTo>
                  <a:pt x="25" y="9012"/>
                </a:lnTo>
                <a:cubicBezTo>
                  <a:pt x="25" y="9019"/>
                  <a:pt x="20" y="9025"/>
                  <a:pt x="13" y="9025"/>
                </a:cubicBezTo>
                <a:cubicBezTo>
                  <a:pt x="6" y="9025"/>
                  <a:pt x="0" y="9019"/>
                  <a:pt x="0" y="9012"/>
                </a:cubicBezTo>
                <a:lnTo>
                  <a:pt x="0" y="8937"/>
                </a:lnTo>
                <a:cubicBezTo>
                  <a:pt x="0" y="8930"/>
                  <a:pt x="6" y="8925"/>
                  <a:pt x="13" y="8925"/>
                </a:cubicBezTo>
                <a:cubicBezTo>
                  <a:pt x="20" y="8925"/>
                  <a:pt x="25" y="8930"/>
                  <a:pt x="25" y="8937"/>
                </a:cubicBezTo>
                <a:close/>
                <a:moveTo>
                  <a:pt x="25" y="9112"/>
                </a:moveTo>
                <a:lnTo>
                  <a:pt x="25" y="9187"/>
                </a:lnTo>
                <a:cubicBezTo>
                  <a:pt x="25" y="9194"/>
                  <a:pt x="20" y="9200"/>
                  <a:pt x="13" y="9200"/>
                </a:cubicBezTo>
                <a:cubicBezTo>
                  <a:pt x="6" y="9200"/>
                  <a:pt x="0" y="9194"/>
                  <a:pt x="0" y="9187"/>
                </a:cubicBezTo>
                <a:lnTo>
                  <a:pt x="0" y="9112"/>
                </a:lnTo>
                <a:cubicBezTo>
                  <a:pt x="0" y="9105"/>
                  <a:pt x="6" y="9100"/>
                  <a:pt x="13" y="9100"/>
                </a:cubicBezTo>
                <a:cubicBezTo>
                  <a:pt x="20" y="9100"/>
                  <a:pt x="25" y="9105"/>
                  <a:pt x="25" y="9112"/>
                </a:cubicBezTo>
                <a:close/>
                <a:moveTo>
                  <a:pt x="25" y="9287"/>
                </a:moveTo>
                <a:lnTo>
                  <a:pt x="25" y="9362"/>
                </a:lnTo>
                <a:cubicBezTo>
                  <a:pt x="25" y="9369"/>
                  <a:pt x="20" y="9375"/>
                  <a:pt x="13" y="9375"/>
                </a:cubicBezTo>
                <a:cubicBezTo>
                  <a:pt x="6" y="9375"/>
                  <a:pt x="0" y="9369"/>
                  <a:pt x="0" y="9362"/>
                </a:cubicBezTo>
                <a:lnTo>
                  <a:pt x="0" y="9287"/>
                </a:lnTo>
                <a:cubicBezTo>
                  <a:pt x="0" y="9280"/>
                  <a:pt x="6" y="9275"/>
                  <a:pt x="13" y="9275"/>
                </a:cubicBezTo>
                <a:cubicBezTo>
                  <a:pt x="20" y="9275"/>
                  <a:pt x="25" y="9280"/>
                  <a:pt x="25" y="9287"/>
                </a:cubicBezTo>
                <a:close/>
                <a:moveTo>
                  <a:pt x="25" y="9462"/>
                </a:moveTo>
                <a:lnTo>
                  <a:pt x="25" y="9537"/>
                </a:lnTo>
                <a:cubicBezTo>
                  <a:pt x="25" y="9544"/>
                  <a:pt x="20" y="9550"/>
                  <a:pt x="13" y="9550"/>
                </a:cubicBezTo>
                <a:cubicBezTo>
                  <a:pt x="6" y="9550"/>
                  <a:pt x="0" y="9544"/>
                  <a:pt x="0" y="9537"/>
                </a:cubicBezTo>
                <a:lnTo>
                  <a:pt x="0" y="9462"/>
                </a:lnTo>
                <a:cubicBezTo>
                  <a:pt x="0" y="9455"/>
                  <a:pt x="6" y="9450"/>
                  <a:pt x="13" y="9450"/>
                </a:cubicBezTo>
                <a:cubicBezTo>
                  <a:pt x="20" y="9450"/>
                  <a:pt x="25" y="9455"/>
                  <a:pt x="25" y="9462"/>
                </a:cubicBezTo>
                <a:close/>
                <a:moveTo>
                  <a:pt x="25" y="9637"/>
                </a:moveTo>
                <a:lnTo>
                  <a:pt x="25" y="9712"/>
                </a:lnTo>
                <a:cubicBezTo>
                  <a:pt x="25" y="9719"/>
                  <a:pt x="20" y="9725"/>
                  <a:pt x="13" y="9725"/>
                </a:cubicBezTo>
                <a:cubicBezTo>
                  <a:pt x="6" y="9725"/>
                  <a:pt x="0" y="9719"/>
                  <a:pt x="0" y="9712"/>
                </a:cubicBezTo>
                <a:lnTo>
                  <a:pt x="0" y="9637"/>
                </a:lnTo>
                <a:cubicBezTo>
                  <a:pt x="0" y="9630"/>
                  <a:pt x="6" y="9625"/>
                  <a:pt x="13" y="9625"/>
                </a:cubicBezTo>
                <a:cubicBezTo>
                  <a:pt x="20" y="9625"/>
                  <a:pt x="25" y="9630"/>
                  <a:pt x="25" y="9637"/>
                </a:cubicBezTo>
                <a:close/>
                <a:moveTo>
                  <a:pt x="25" y="9812"/>
                </a:moveTo>
                <a:lnTo>
                  <a:pt x="25" y="9887"/>
                </a:lnTo>
                <a:cubicBezTo>
                  <a:pt x="25" y="9894"/>
                  <a:pt x="20" y="9900"/>
                  <a:pt x="13" y="9900"/>
                </a:cubicBezTo>
                <a:cubicBezTo>
                  <a:pt x="6" y="9900"/>
                  <a:pt x="0" y="9894"/>
                  <a:pt x="0" y="9887"/>
                </a:cubicBezTo>
                <a:lnTo>
                  <a:pt x="0" y="9812"/>
                </a:lnTo>
                <a:cubicBezTo>
                  <a:pt x="0" y="9805"/>
                  <a:pt x="6" y="9800"/>
                  <a:pt x="13" y="9800"/>
                </a:cubicBezTo>
                <a:cubicBezTo>
                  <a:pt x="20" y="9800"/>
                  <a:pt x="25" y="9805"/>
                  <a:pt x="25" y="9812"/>
                </a:cubicBezTo>
                <a:close/>
                <a:moveTo>
                  <a:pt x="25" y="9987"/>
                </a:moveTo>
                <a:lnTo>
                  <a:pt x="25" y="10062"/>
                </a:lnTo>
                <a:cubicBezTo>
                  <a:pt x="25" y="10069"/>
                  <a:pt x="20" y="10075"/>
                  <a:pt x="13" y="10075"/>
                </a:cubicBezTo>
                <a:cubicBezTo>
                  <a:pt x="6" y="10075"/>
                  <a:pt x="0" y="10069"/>
                  <a:pt x="0" y="10062"/>
                </a:cubicBezTo>
                <a:lnTo>
                  <a:pt x="0" y="9987"/>
                </a:lnTo>
                <a:cubicBezTo>
                  <a:pt x="0" y="9980"/>
                  <a:pt x="6" y="9975"/>
                  <a:pt x="13" y="9975"/>
                </a:cubicBezTo>
                <a:cubicBezTo>
                  <a:pt x="20" y="9975"/>
                  <a:pt x="25" y="9980"/>
                  <a:pt x="25" y="9987"/>
                </a:cubicBezTo>
                <a:close/>
                <a:moveTo>
                  <a:pt x="25" y="10162"/>
                </a:moveTo>
                <a:lnTo>
                  <a:pt x="25" y="10237"/>
                </a:lnTo>
                <a:cubicBezTo>
                  <a:pt x="25" y="10244"/>
                  <a:pt x="20" y="10250"/>
                  <a:pt x="13" y="10250"/>
                </a:cubicBezTo>
                <a:cubicBezTo>
                  <a:pt x="6" y="10250"/>
                  <a:pt x="0" y="10244"/>
                  <a:pt x="0" y="10237"/>
                </a:cubicBezTo>
                <a:lnTo>
                  <a:pt x="0" y="10162"/>
                </a:lnTo>
                <a:cubicBezTo>
                  <a:pt x="0" y="10155"/>
                  <a:pt x="6" y="10150"/>
                  <a:pt x="13" y="10150"/>
                </a:cubicBezTo>
                <a:cubicBezTo>
                  <a:pt x="20" y="10150"/>
                  <a:pt x="25" y="10155"/>
                  <a:pt x="25" y="10162"/>
                </a:cubicBezTo>
                <a:close/>
                <a:moveTo>
                  <a:pt x="25" y="10337"/>
                </a:moveTo>
                <a:lnTo>
                  <a:pt x="25" y="10412"/>
                </a:lnTo>
                <a:cubicBezTo>
                  <a:pt x="25" y="10419"/>
                  <a:pt x="20" y="10425"/>
                  <a:pt x="13" y="10425"/>
                </a:cubicBezTo>
                <a:cubicBezTo>
                  <a:pt x="6" y="10425"/>
                  <a:pt x="0" y="10419"/>
                  <a:pt x="0" y="10412"/>
                </a:cubicBezTo>
                <a:lnTo>
                  <a:pt x="0" y="10337"/>
                </a:lnTo>
                <a:cubicBezTo>
                  <a:pt x="0" y="10330"/>
                  <a:pt x="6" y="10325"/>
                  <a:pt x="13" y="10325"/>
                </a:cubicBezTo>
                <a:cubicBezTo>
                  <a:pt x="20" y="10325"/>
                  <a:pt x="25" y="10330"/>
                  <a:pt x="25" y="10337"/>
                </a:cubicBezTo>
                <a:close/>
                <a:moveTo>
                  <a:pt x="25" y="10512"/>
                </a:moveTo>
                <a:lnTo>
                  <a:pt x="25" y="10587"/>
                </a:lnTo>
                <a:cubicBezTo>
                  <a:pt x="25" y="10594"/>
                  <a:pt x="20" y="10600"/>
                  <a:pt x="13" y="10600"/>
                </a:cubicBezTo>
                <a:cubicBezTo>
                  <a:pt x="6" y="10600"/>
                  <a:pt x="0" y="10594"/>
                  <a:pt x="0" y="10587"/>
                </a:cubicBezTo>
                <a:lnTo>
                  <a:pt x="0" y="10512"/>
                </a:lnTo>
                <a:cubicBezTo>
                  <a:pt x="0" y="10505"/>
                  <a:pt x="6" y="10500"/>
                  <a:pt x="13" y="10500"/>
                </a:cubicBezTo>
                <a:cubicBezTo>
                  <a:pt x="20" y="10500"/>
                  <a:pt x="25" y="10505"/>
                  <a:pt x="25" y="10512"/>
                </a:cubicBezTo>
                <a:close/>
                <a:moveTo>
                  <a:pt x="25" y="10687"/>
                </a:moveTo>
                <a:lnTo>
                  <a:pt x="25" y="10762"/>
                </a:lnTo>
                <a:cubicBezTo>
                  <a:pt x="25" y="10769"/>
                  <a:pt x="20" y="10775"/>
                  <a:pt x="13" y="10775"/>
                </a:cubicBezTo>
                <a:cubicBezTo>
                  <a:pt x="6" y="10775"/>
                  <a:pt x="0" y="10769"/>
                  <a:pt x="0" y="10762"/>
                </a:cubicBezTo>
                <a:lnTo>
                  <a:pt x="0" y="10687"/>
                </a:lnTo>
                <a:cubicBezTo>
                  <a:pt x="0" y="10680"/>
                  <a:pt x="6" y="10675"/>
                  <a:pt x="13" y="10675"/>
                </a:cubicBezTo>
                <a:cubicBezTo>
                  <a:pt x="20" y="10675"/>
                  <a:pt x="25" y="10680"/>
                  <a:pt x="25" y="10687"/>
                </a:cubicBezTo>
                <a:close/>
                <a:moveTo>
                  <a:pt x="25" y="10862"/>
                </a:moveTo>
                <a:lnTo>
                  <a:pt x="25" y="10937"/>
                </a:lnTo>
                <a:cubicBezTo>
                  <a:pt x="25" y="10944"/>
                  <a:pt x="20" y="10950"/>
                  <a:pt x="13" y="10950"/>
                </a:cubicBezTo>
                <a:cubicBezTo>
                  <a:pt x="6" y="10950"/>
                  <a:pt x="0" y="10944"/>
                  <a:pt x="0" y="10937"/>
                </a:cubicBezTo>
                <a:lnTo>
                  <a:pt x="0" y="10862"/>
                </a:lnTo>
                <a:cubicBezTo>
                  <a:pt x="0" y="10855"/>
                  <a:pt x="6" y="10850"/>
                  <a:pt x="13" y="10850"/>
                </a:cubicBezTo>
                <a:cubicBezTo>
                  <a:pt x="20" y="10850"/>
                  <a:pt x="25" y="10855"/>
                  <a:pt x="25" y="10862"/>
                </a:cubicBezTo>
                <a:close/>
                <a:moveTo>
                  <a:pt x="25" y="11037"/>
                </a:moveTo>
                <a:lnTo>
                  <a:pt x="25" y="11112"/>
                </a:lnTo>
                <a:cubicBezTo>
                  <a:pt x="25" y="11119"/>
                  <a:pt x="20" y="11125"/>
                  <a:pt x="13" y="11125"/>
                </a:cubicBezTo>
                <a:cubicBezTo>
                  <a:pt x="6" y="11125"/>
                  <a:pt x="0" y="11119"/>
                  <a:pt x="0" y="11112"/>
                </a:cubicBezTo>
                <a:lnTo>
                  <a:pt x="0" y="11037"/>
                </a:lnTo>
                <a:cubicBezTo>
                  <a:pt x="0" y="11030"/>
                  <a:pt x="6" y="11025"/>
                  <a:pt x="13" y="11025"/>
                </a:cubicBezTo>
                <a:cubicBezTo>
                  <a:pt x="20" y="11025"/>
                  <a:pt x="25" y="11030"/>
                  <a:pt x="25" y="11037"/>
                </a:cubicBezTo>
                <a:close/>
                <a:moveTo>
                  <a:pt x="25" y="11212"/>
                </a:moveTo>
                <a:lnTo>
                  <a:pt x="25" y="11287"/>
                </a:lnTo>
                <a:cubicBezTo>
                  <a:pt x="25" y="11294"/>
                  <a:pt x="20" y="11300"/>
                  <a:pt x="13" y="11300"/>
                </a:cubicBezTo>
                <a:cubicBezTo>
                  <a:pt x="6" y="11300"/>
                  <a:pt x="0" y="11294"/>
                  <a:pt x="0" y="11287"/>
                </a:cubicBezTo>
                <a:lnTo>
                  <a:pt x="0" y="11212"/>
                </a:lnTo>
                <a:cubicBezTo>
                  <a:pt x="0" y="11205"/>
                  <a:pt x="6" y="11200"/>
                  <a:pt x="13" y="11200"/>
                </a:cubicBezTo>
                <a:cubicBezTo>
                  <a:pt x="20" y="11200"/>
                  <a:pt x="25" y="11205"/>
                  <a:pt x="25" y="11212"/>
                </a:cubicBezTo>
                <a:close/>
                <a:moveTo>
                  <a:pt x="25" y="11387"/>
                </a:moveTo>
                <a:lnTo>
                  <a:pt x="25" y="11462"/>
                </a:lnTo>
                <a:cubicBezTo>
                  <a:pt x="25" y="11469"/>
                  <a:pt x="20" y="11475"/>
                  <a:pt x="13" y="11475"/>
                </a:cubicBezTo>
                <a:cubicBezTo>
                  <a:pt x="6" y="11475"/>
                  <a:pt x="0" y="11469"/>
                  <a:pt x="0" y="11462"/>
                </a:cubicBezTo>
                <a:lnTo>
                  <a:pt x="0" y="11387"/>
                </a:lnTo>
                <a:cubicBezTo>
                  <a:pt x="0" y="11380"/>
                  <a:pt x="6" y="11375"/>
                  <a:pt x="13" y="11375"/>
                </a:cubicBezTo>
                <a:cubicBezTo>
                  <a:pt x="20" y="11375"/>
                  <a:pt x="25" y="11380"/>
                  <a:pt x="25" y="11387"/>
                </a:cubicBezTo>
                <a:close/>
                <a:moveTo>
                  <a:pt x="25" y="11562"/>
                </a:moveTo>
                <a:lnTo>
                  <a:pt x="25" y="11637"/>
                </a:lnTo>
                <a:cubicBezTo>
                  <a:pt x="25" y="11644"/>
                  <a:pt x="20" y="11650"/>
                  <a:pt x="13" y="11650"/>
                </a:cubicBezTo>
                <a:cubicBezTo>
                  <a:pt x="6" y="11650"/>
                  <a:pt x="0" y="11644"/>
                  <a:pt x="0" y="11637"/>
                </a:cubicBezTo>
                <a:lnTo>
                  <a:pt x="0" y="11562"/>
                </a:lnTo>
                <a:cubicBezTo>
                  <a:pt x="0" y="11555"/>
                  <a:pt x="6" y="11550"/>
                  <a:pt x="13" y="11550"/>
                </a:cubicBezTo>
                <a:cubicBezTo>
                  <a:pt x="20" y="11550"/>
                  <a:pt x="25" y="11555"/>
                  <a:pt x="25" y="11562"/>
                </a:cubicBezTo>
                <a:close/>
                <a:moveTo>
                  <a:pt x="25" y="11737"/>
                </a:moveTo>
                <a:lnTo>
                  <a:pt x="25" y="11812"/>
                </a:lnTo>
                <a:cubicBezTo>
                  <a:pt x="25" y="11819"/>
                  <a:pt x="20" y="11825"/>
                  <a:pt x="13" y="11825"/>
                </a:cubicBezTo>
                <a:cubicBezTo>
                  <a:pt x="6" y="11825"/>
                  <a:pt x="0" y="11819"/>
                  <a:pt x="0" y="11812"/>
                </a:cubicBezTo>
                <a:lnTo>
                  <a:pt x="0" y="11737"/>
                </a:lnTo>
                <a:cubicBezTo>
                  <a:pt x="0" y="11730"/>
                  <a:pt x="6" y="11725"/>
                  <a:pt x="13" y="11725"/>
                </a:cubicBezTo>
                <a:cubicBezTo>
                  <a:pt x="20" y="11725"/>
                  <a:pt x="25" y="11730"/>
                  <a:pt x="25" y="11737"/>
                </a:cubicBezTo>
                <a:close/>
                <a:moveTo>
                  <a:pt x="25" y="11912"/>
                </a:moveTo>
                <a:lnTo>
                  <a:pt x="25" y="11987"/>
                </a:lnTo>
                <a:cubicBezTo>
                  <a:pt x="25" y="11994"/>
                  <a:pt x="20" y="12000"/>
                  <a:pt x="13" y="12000"/>
                </a:cubicBezTo>
                <a:cubicBezTo>
                  <a:pt x="6" y="12000"/>
                  <a:pt x="0" y="11994"/>
                  <a:pt x="0" y="11987"/>
                </a:cubicBezTo>
                <a:lnTo>
                  <a:pt x="0" y="11912"/>
                </a:lnTo>
                <a:cubicBezTo>
                  <a:pt x="0" y="11905"/>
                  <a:pt x="6" y="11900"/>
                  <a:pt x="13" y="11900"/>
                </a:cubicBezTo>
                <a:cubicBezTo>
                  <a:pt x="20" y="11900"/>
                  <a:pt x="25" y="11905"/>
                  <a:pt x="25" y="11912"/>
                </a:cubicBezTo>
                <a:close/>
                <a:moveTo>
                  <a:pt x="25" y="12087"/>
                </a:moveTo>
                <a:lnTo>
                  <a:pt x="25" y="12162"/>
                </a:lnTo>
                <a:cubicBezTo>
                  <a:pt x="25" y="12169"/>
                  <a:pt x="20" y="12175"/>
                  <a:pt x="13" y="12175"/>
                </a:cubicBezTo>
                <a:cubicBezTo>
                  <a:pt x="6" y="12175"/>
                  <a:pt x="0" y="12169"/>
                  <a:pt x="0" y="12162"/>
                </a:cubicBezTo>
                <a:lnTo>
                  <a:pt x="0" y="12087"/>
                </a:lnTo>
                <a:cubicBezTo>
                  <a:pt x="0" y="12080"/>
                  <a:pt x="6" y="12075"/>
                  <a:pt x="13" y="12075"/>
                </a:cubicBezTo>
                <a:cubicBezTo>
                  <a:pt x="20" y="12075"/>
                  <a:pt x="25" y="12080"/>
                  <a:pt x="25" y="12087"/>
                </a:cubicBezTo>
                <a:close/>
                <a:moveTo>
                  <a:pt x="25" y="12262"/>
                </a:moveTo>
                <a:lnTo>
                  <a:pt x="25" y="12337"/>
                </a:lnTo>
                <a:cubicBezTo>
                  <a:pt x="25" y="12344"/>
                  <a:pt x="20" y="12350"/>
                  <a:pt x="13" y="12350"/>
                </a:cubicBezTo>
                <a:cubicBezTo>
                  <a:pt x="6" y="12350"/>
                  <a:pt x="0" y="12344"/>
                  <a:pt x="0" y="12337"/>
                </a:cubicBezTo>
                <a:lnTo>
                  <a:pt x="0" y="12262"/>
                </a:lnTo>
                <a:cubicBezTo>
                  <a:pt x="0" y="12255"/>
                  <a:pt x="6" y="12250"/>
                  <a:pt x="13" y="12250"/>
                </a:cubicBezTo>
                <a:cubicBezTo>
                  <a:pt x="20" y="12250"/>
                  <a:pt x="25" y="12255"/>
                  <a:pt x="25" y="12262"/>
                </a:cubicBezTo>
                <a:close/>
                <a:moveTo>
                  <a:pt x="25" y="12437"/>
                </a:moveTo>
                <a:lnTo>
                  <a:pt x="25" y="12512"/>
                </a:lnTo>
                <a:cubicBezTo>
                  <a:pt x="25" y="12519"/>
                  <a:pt x="20" y="12525"/>
                  <a:pt x="13" y="12525"/>
                </a:cubicBezTo>
                <a:cubicBezTo>
                  <a:pt x="6" y="12525"/>
                  <a:pt x="0" y="12519"/>
                  <a:pt x="0" y="12512"/>
                </a:cubicBezTo>
                <a:lnTo>
                  <a:pt x="0" y="12437"/>
                </a:lnTo>
                <a:cubicBezTo>
                  <a:pt x="0" y="12430"/>
                  <a:pt x="6" y="12425"/>
                  <a:pt x="13" y="12425"/>
                </a:cubicBezTo>
                <a:cubicBezTo>
                  <a:pt x="20" y="12425"/>
                  <a:pt x="25" y="12430"/>
                  <a:pt x="25" y="12437"/>
                </a:cubicBezTo>
                <a:close/>
                <a:moveTo>
                  <a:pt x="25" y="12612"/>
                </a:moveTo>
                <a:lnTo>
                  <a:pt x="25" y="12687"/>
                </a:lnTo>
                <a:cubicBezTo>
                  <a:pt x="25" y="12694"/>
                  <a:pt x="20" y="12700"/>
                  <a:pt x="13" y="12700"/>
                </a:cubicBezTo>
                <a:cubicBezTo>
                  <a:pt x="6" y="12700"/>
                  <a:pt x="0" y="12694"/>
                  <a:pt x="0" y="12687"/>
                </a:cubicBezTo>
                <a:lnTo>
                  <a:pt x="0" y="12612"/>
                </a:lnTo>
                <a:cubicBezTo>
                  <a:pt x="0" y="12605"/>
                  <a:pt x="6" y="12600"/>
                  <a:pt x="13" y="12600"/>
                </a:cubicBezTo>
                <a:cubicBezTo>
                  <a:pt x="20" y="12600"/>
                  <a:pt x="25" y="12605"/>
                  <a:pt x="25" y="12612"/>
                </a:cubicBezTo>
                <a:close/>
                <a:moveTo>
                  <a:pt x="25" y="12787"/>
                </a:moveTo>
                <a:lnTo>
                  <a:pt x="25" y="12862"/>
                </a:lnTo>
                <a:cubicBezTo>
                  <a:pt x="25" y="12869"/>
                  <a:pt x="20" y="12875"/>
                  <a:pt x="13" y="12875"/>
                </a:cubicBezTo>
                <a:cubicBezTo>
                  <a:pt x="6" y="12875"/>
                  <a:pt x="0" y="12869"/>
                  <a:pt x="0" y="12862"/>
                </a:cubicBezTo>
                <a:lnTo>
                  <a:pt x="0" y="12787"/>
                </a:lnTo>
                <a:cubicBezTo>
                  <a:pt x="0" y="12780"/>
                  <a:pt x="6" y="12775"/>
                  <a:pt x="13" y="12775"/>
                </a:cubicBezTo>
                <a:cubicBezTo>
                  <a:pt x="20" y="12775"/>
                  <a:pt x="25" y="12780"/>
                  <a:pt x="25" y="12787"/>
                </a:cubicBezTo>
                <a:close/>
                <a:moveTo>
                  <a:pt x="25" y="12962"/>
                </a:moveTo>
                <a:lnTo>
                  <a:pt x="25" y="13037"/>
                </a:lnTo>
                <a:cubicBezTo>
                  <a:pt x="25" y="13044"/>
                  <a:pt x="20" y="13050"/>
                  <a:pt x="13" y="13050"/>
                </a:cubicBezTo>
                <a:cubicBezTo>
                  <a:pt x="6" y="13050"/>
                  <a:pt x="0" y="13044"/>
                  <a:pt x="0" y="13037"/>
                </a:cubicBezTo>
                <a:lnTo>
                  <a:pt x="0" y="12962"/>
                </a:lnTo>
                <a:cubicBezTo>
                  <a:pt x="0" y="12955"/>
                  <a:pt x="6" y="12950"/>
                  <a:pt x="13" y="12950"/>
                </a:cubicBezTo>
                <a:cubicBezTo>
                  <a:pt x="20" y="12950"/>
                  <a:pt x="25" y="12955"/>
                  <a:pt x="25" y="12962"/>
                </a:cubicBezTo>
                <a:close/>
                <a:moveTo>
                  <a:pt x="25" y="13137"/>
                </a:moveTo>
                <a:lnTo>
                  <a:pt x="25" y="13212"/>
                </a:lnTo>
                <a:cubicBezTo>
                  <a:pt x="25" y="13219"/>
                  <a:pt x="20" y="13225"/>
                  <a:pt x="13" y="13225"/>
                </a:cubicBezTo>
                <a:cubicBezTo>
                  <a:pt x="6" y="13225"/>
                  <a:pt x="0" y="13219"/>
                  <a:pt x="0" y="13212"/>
                </a:cubicBezTo>
                <a:lnTo>
                  <a:pt x="0" y="13137"/>
                </a:lnTo>
                <a:cubicBezTo>
                  <a:pt x="0" y="13130"/>
                  <a:pt x="6" y="13125"/>
                  <a:pt x="13" y="13125"/>
                </a:cubicBezTo>
                <a:cubicBezTo>
                  <a:pt x="20" y="13125"/>
                  <a:pt x="25" y="13130"/>
                  <a:pt x="25" y="13137"/>
                </a:cubicBezTo>
                <a:close/>
                <a:moveTo>
                  <a:pt x="25" y="13312"/>
                </a:moveTo>
                <a:lnTo>
                  <a:pt x="25" y="13387"/>
                </a:lnTo>
                <a:cubicBezTo>
                  <a:pt x="25" y="13394"/>
                  <a:pt x="20" y="13400"/>
                  <a:pt x="13" y="13400"/>
                </a:cubicBezTo>
                <a:cubicBezTo>
                  <a:pt x="6" y="13400"/>
                  <a:pt x="0" y="13394"/>
                  <a:pt x="0" y="13387"/>
                </a:cubicBezTo>
                <a:lnTo>
                  <a:pt x="0" y="13312"/>
                </a:lnTo>
                <a:cubicBezTo>
                  <a:pt x="0" y="13305"/>
                  <a:pt x="6" y="13300"/>
                  <a:pt x="13" y="13300"/>
                </a:cubicBezTo>
                <a:cubicBezTo>
                  <a:pt x="20" y="13300"/>
                  <a:pt x="25" y="13305"/>
                  <a:pt x="25" y="13312"/>
                </a:cubicBezTo>
                <a:close/>
                <a:moveTo>
                  <a:pt x="25" y="13487"/>
                </a:moveTo>
                <a:lnTo>
                  <a:pt x="25" y="13562"/>
                </a:lnTo>
                <a:cubicBezTo>
                  <a:pt x="25" y="13569"/>
                  <a:pt x="20" y="13575"/>
                  <a:pt x="13" y="13575"/>
                </a:cubicBezTo>
                <a:cubicBezTo>
                  <a:pt x="6" y="13575"/>
                  <a:pt x="0" y="13569"/>
                  <a:pt x="0" y="13562"/>
                </a:cubicBezTo>
                <a:lnTo>
                  <a:pt x="0" y="13487"/>
                </a:lnTo>
                <a:cubicBezTo>
                  <a:pt x="0" y="13480"/>
                  <a:pt x="6" y="13475"/>
                  <a:pt x="13" y="13475"/>
                </a:cubicBezTo>
                <a:cubicBezTo>
                  <a:pt x="20" y="13475"/>
                  <a:pt x="25" y="13480"/>
                  <a:pt x="25" y="13487"/>
                </a:cubicBezTo>
                <a:close/>
                <a:moveTo>
                  <a:pt x="25" y="13662"/>
                </a:moveTo>
                <a:lnTo>
                  <a:pt x="25" y="13737"/>
                </a:lnTo>
                <a:cubicBezTo>
                  <a:pt x="25" y="13744"/>
                  <a:pt x="20" y="13750"/>
                  <a:pt x="13" y="13750"/>
                </a:cubicBezTo>
                <a:cubicBezTo>
                  <a:pt x="6" y="13750"/>
                  <a:pt x="0" y="13744"/>
                  <a:pt x="0" y="13737"/>
                </a:cubicBezTo>
                <a:lnTo>
                  <a:pt x="0" y="13662"/>
                </a:lnTo>
                <a:cubicBezTo>
                  <a:pt x="0" y="13655"/>
                  <a:pt x="6" y="13650"/>
                  <a:pt x="13" y="13650"/>
                </a:cubicBezTo>
                <a:cubicBezTo>
                  <a:pt x="20" y="13650"/>
                  <a:pt x="25" y="13655"/>
                  <a:pt x="25" y="13662"/>
                </a:cubicBezTo>
                <a:close/>
                <a:moveTo>
                  <a:pt x="25" y="13837"/>
                </a:moveTo>
                <a:lnTo>
                  <a:pt x="25" y="13912"/>
                </a:lnTo>
                <a:cubicBezTo>
                  <a:pt x="25" y="13919"/>
                  <a:pt x="20" y="13925"/>
                  <a:pt x="13" y="13925"/>
                </a:cubicBezTo>
                <a:cubicBezTo>
                  <a:pt x="6" y="13925"/>
                  <a:pt x="0" y="13919"/>
                  <a:pt x="0" y="13912"/>
                </a:cubicBezTo>
                <a:lnTo>
                  <a:pt x="0" y="13837"/>
                </a:lnTo>
                <a:cubicBezTo>
                  <a:pt x="0" y="13830"/>
                  <a:pt x="6" y="13825"/>
                  <a:pt x="13" y="13825"/>
                </a:cubicBezTo>
                <a:cubicBezTo>
                  <a:pt x="20" y="13825"/>
                  <a:pt x="25" y="13830"/>
                  <a:pt x="25" y="13837"/>
                </a:cubicBezTo>
                <a:close/>
                <a:moveTo>
                  <a:pt x="25" y="14012"/>
                </a:moveTo>
                <a:lnTo>
                  <a:pt x="25" y="14087"/>
                </a:lnTo>
                <a:cubicBezTo>
                  <a:pt x="25" y="14094"/>
                  <a:pt x="20" y="14100"/>
                  <a:pt x="13" y="14100"/>
                </a:cubicBezTo>
                <a:cubicBezTo>
                  <a:pt x="6" y="14100"/>
                  <a:pt x="0" y="14094"/>
                  <a:pt x="0" y="14087"/>
                </a:cubicBezTo>
                <a:lnTo>
                  <a:pt x="0" y="14012"/>
                </a:lnTo>
                <a:cubicBezTo>
                  <a:pt x="0" y="14005"/>
                  <a:pt x="6" y="14000"/>
                  <a:pt x="13" y="14000"/>
                </a:cubicBezTo>
                <a:cubicBezTo>
                  <a:pt x="20" y="14000"/>
                  <a:pt x="25" y="14005"/>
                  <a:pt x="25" y="14012"/>
                </a:cubicBezTo>
                <a:close/>
                <a:moveTo>
                  <a:pt x="25" y="14187"/>
                </a:moveTo>
                <a:lnTo>
                  <a:pt x="25" y="14262"/>
                </a:lnTo>
                <a:cubicBezTo>
                  <a:pt x="25" y="14269"/>
                  <a:pt x="20" y="14275"/>
                  <a:pt x="13" y="14275"/>
                </a:cubicBezTo>
                <a:cubicBezTo>
                  <a:pt x="6" y="14275"/>
                  <a:pt x="0" y="14269"/>
                  <a:pt x="0" y="14262"/>
                </a:cubicBezTo>
                <a:lnTo>
                  <a:pt x="0" y="14187"/>
                </a:lnTo>
                <a:cubicBezTo>
                  <a:pt x="0" y="14180"/>
                  <a:pt x="6" y="14175"/>
                  <a:pt x="13" y="14175"/>
                </a:cubicBezTo>
                <a:cubicBezTo>
                  <a:pt x="20" y="14175"/>
                  <a:pt x="25" y="14180"/>
                  <a:pt x="25" y="14187"/>
                </a:cubicBezTo>
                <a:close/>
                <a:moveTo>
                  <a:pt x="25" y="14362"/>
                </a:moveTo>
                <a:lnTo>
                  <a:pt x="25" y="14437"/>
                </a:lnTo>
                <a:cubicBezTo>
                  <a:pt x="25" y="14444"/>
                  <a:pt x="20" y="14450"/>
                  <a:pt x="13" y="14450"/>
                </a:cubicBezTo>
                <a:cubicBezTo>
                  <a:pt x="6" y="14450"/>
                  <a:pt x="0" y="14444"/>
                  <a:pt x="0" y="14437"/>
                </a:cubicBezTo>
                <a:lnTo>
                  <a:pt x="0" y="14362"/>
                </a:lnTo>
                <a:cubicBezTo>
                  <a:pt x="0" y="14355"/>
                  <a:pt x="6" y="14350"/>
                  <a:pt x="13" y="14350"/>
                </a:cubicBezTo>
                <a:cubicBezTo>
                  <a:pt x="20" y="14350"/>
                  <a:pt x="25" y="14355"/>
                  <a:pt x="25" y="14362"/>
                </a:cubicBezTo>
                <a:close/>
                <a:moveTo>
                  <a:pt x="25" y="14537"/>
                </a:moveTo>
                <a:lnTo>
                  <a:pt x="25" y="14612"/>
                </a:lnTo>
                <a:cubicBezTo>
                  <a:pt x="25" y="14619"/>
                  <a:pt x="20" y="14625"/>
                  <a:pt x="13" y="14625"/>
                </a:cubicBezTo>
                <a:cubicBezTo>
                  <a:pt x="6" y="14625"/>
                  <a:pt x="0" y="14619"/>
                  <a:pt x="0" y="14612"/>
                </a:cubicBezTo>
                <a:lnTo>
                  <a:pt x="0" y="14537"/>
                </a:lnTo>
                <a:cubicBezTo>
                  <a:pt x="0" y="14530"/>
                  <a:pt x="6" y="14525"/>
                  <a:pt x="13" y="14525"/>
                </a:cubicBezTo>
                <a:cubicBezTo>
                  <a:pt x="20" y="14525"/>
                  <a:pt x="25" y="14530"/>
                  <a:pt x="25" y="14537"/>
                </a:cubicBezTo>
                <a:close/>
                <a:moveTo>
                  <a:pt x="25" y="14712"/>
                </a:moveTo>
                <a:lnTo>
                  <a:pt x="25" y="14787"/>
                </a:lnTo>
                <a:cubicBezTo>
                  <a:pt x="25" y="14794"/>
                  <a:pt x="20" y="14800"/>
                  <a:pt x="13" y="14800"/>
                </a:cubicBezTo>
                <a:cubicBezTo>
                  <a:pt x="6" y="14800"/>
                  <a:pt x="0" y="14794"/>
                  <a:pt x="0" y="14787"/>
                </a:cubicBezTo>
                <a:lnTo>
                  <a:pt x="0" y="14712"/>
                </a:lnTo>
                <a:cubicBezTo>
                  <a:pt x="0" y="14705"/>
                  <a:pt x="6" y="14700"/>
                  <a:pt x="13" y="14700"/>
                </a:cubicBezTo>
                <a:cubicBezTo>
                  <a:pt x="20" y="14700"/>
                  <a:pt x="25" y="14705"/>
                  <a:pt x="25" y="14712"/>
                </a:cubicBezTo>
                <a:close/>
                <a:moveTo>
                  <a:pt x="25" y="14887"/>
                </a:moveTo>
                <a:lnTo>
                  <a:pt x="25" y="14962"/>
                </a:lnTo>
                <a:cubicBezTo>
                  <a:pt x="25" y="14969"/>
                  <a:pt x="20" y="14975"/>
                  <a:pt x="13" y="14975"/>
                </a:cubicBezTo>
                <a:cubicBezTo>
                  <a:pt x="6" y="14975"/>
                  <a:pt x="0" y="14969"/>
                  <a:pt x="0" y="14962"/>
                </a:cubicBezTo>
                <a:lnTo>
                  <a:pt x="0" y="14887"/>
                </a:lnTo>
                <a:cubicBezTo>
                  <a:pt x="0" y="14880"/>
                  <a:pt x="6" y="14875"/>
                  <a:pt x="13" y="14875"/>
                </a:cubicBezTo>
                <a:cubicBezTo>
                  <a:pt x="20" y="14875"/>
                  <a:pt x="25" y="14880"/>
                  <a:pt x="25" y="14887"/>
                </a:cubicBezTo>
                <a:close/>
                <a:moveTo>
                  <a:pt x="25" y="15062"/>
                </a:moveTo>
                <a:lnTo>
                  <a:pt x="25" y="15137"/>
                </a:lnTo>
                <a:cubicBezTo>
                  <a:pt x="25" y="15144"/>
                  <a:pt x="20" y="15150"/>
                  <a:pt x="13" y="15150"/>
                </a:cubicBezTo>
                <a:cubicBezTo>
                  <a:pt x="6" y="15150"/>
                  <a:pt x="0" y="15144"/>
                  <a:pt x="0" y="15137"/>
                </a:cubicBezTo>
                <a:lnTo>
                  <a:pt x="0" y="15062"/>
                </a:lnTo>
                <a:cubicBezTo>
                  <a:pt x="0" y="15055"/>
                  <a:pt x="6" y="15050"/>
                  <a:pt x="13" y="15050"/>
                </a:cubicBezTo>
                <a:cubicBezTo>
                  <a:pt x="20" y="15050"/>
                  <a:pt x="25" y="15055"/>
                  <a:pt x="25" y="15062"/>
                </a:cubicBezTo>
                <a:close/>
                <a:moveTo>
                  <a:pt x="25" y="15237"/>
                </a:moveTo>
                <a:lnTo>
                  <a:pt x="25" y="15312"/>
                </a:lnTo>
                <a:cubicBezTo>
                  <a:pt x="25" y="15319"/>
                  <a:pt x="20" y="15325"/>
                  <a:pt x="13" y="15325"/>
                </a:cubicBezTo>
                <a:cubicBezTo>
                  <a:pt x="6" y="15325"/>
                  <a:pt x="0" y="15319"/>
                  <a:pt x="0" y="15312"/>
                </a:cubicBezTo>
                <a:lnTo>
                  <a:pt x="0" y="15237"/>
                </a:lnTo>
                <a:cubicBezTo>
                  <a:pt x="0" y="15230"/>
                  <a:pt x="6" y="15225"/>
                  <a:pt x="13" y="15225"/>
                </a:cubicBezTo>
                <a:cubicBezTo>
                  <a:pt x="20" y="15225"/>
                  <a:pt x="25" y="15230"/>
                  <a:pt x="25" y="15237"/>
                </a:cubicBezTo>
                <a:close/>
                <a:moveTo>
                  <a:pt x="25" y="15412"/>
                </a:moveTo>
                <a:lnTo>
                  <a:pt x="25" y="15487"/>
                </a:lnTo>
                <a:cubicBezTo>
                  <a:pt x="25" y="15494"/>
                  <a:pt x="20" y="15500"/>
                  <a:pt x="13" y="15500"/>
                </a:cubicBezTo>
                <a:cubicBezTo>
                  <a:pt x="6" y="15500"/>
                  <a:pt x="0" y="15494"/>
                  <a:pt x="0" y="15487"/>
                </a:cubicBezTo>
                <a:lnTo>
                  <a:pt x="0" y="15412"/>
                </a:lnTo>
                <a:cubicBezTo>
                  <a:pt x="0" y="15405"/>
                  <a:pt x="6" y="15400"/>
                  <a:pt x="13" y="15400"/>
                </a:cubicBezTo>
                <a:cubicBezTo>
                  <a:pt x="20" y="15400"/>
                  <a:pt x="25" y="15405"/>
                  <a:pt x="25" y="15412"/>
                </a:cubicBezTo>
                <a:close/>
                <a:moveTo>
                  <a:pt x="25" y="15587"/>
                </a:moveTo>
                <a:lnTo>
                  <a:pt x="25" y="15662"/>
                </a:lnTo>
                <a:cubicBezTo>
                  <a:pt x="25" y="15669"/>
                  <a:pt x="20" y="15675"/>
                  <a:pt x="13" y="15675"/>
                </a:cubicBezTo>
                <a:cubicBezTo>
                  <a:pt x="6" y="15675"/>
                  <a:pt x="0" y="15669"/>
                  <a:pt x="0" y="15662"/>
                </a:cubicBezTo>
                <a:lnTo>
                  <a:pt x="0" y="15587"/>
                </a:lnTo>
                <a:cubicBezTo>
                  <a:pt x="0" y="15580"/>
                  <a:pt x="6" y="15575"/>
                  <a:pt x="13" y="15575"/>
                </a:cubicBezTo>
                <a:cubicBezTo>
                  <a:pt x="20" y="15575"/>
                  <a:pt x="25" y="15580"/>
                  <a:pt x="25" y="15587"/>
                </a:cubicBezTo>
                <a:close/>
                <a:moveTo>
                  <a:pt x="25" y="15762"/>
                </a:moveTo>
                <a:lnTo>
                  <a:pt x="25" y="15837"/>
                </a:lnTo>
                <a:cubicBezTo>
                  <a:pt x="25" y="15844"/>
                  <a:pt x="20" y="15850"/>
                  <a:pt x="13" y="15850"/>
                </a:cubicBezTo>
                <a:cubicBezTo>
                  <a:pt x="6" y="15850"/>
                  <a:pt x="0" y="15844"/>
                  <a:pt x="0" y="15837"/>
                </a:cubicBezTo>
                <a:lnTo>
                  <a:pt x="0" y="15762"/>
                </a:lnTo>
                <a:cubicBezTo>
                  <a:pt x="0" y="15755"/>
                  <a:pt x="6" y="15750"/>
                  <a:pt x="13" y="15750"/>
                </a:cubicBezTo>
                <a:cubicBezTo>
                  <a:pt x="20" y="15750"/>
                  <a:pt x="25" y="15755"/>
                  <a:pt x="25" y="15762"/>
                </a:cubicBezTo>
                <a:close/>
                <a:moveTo>
                  <a:pt x="25" y="15937"/>
                </a:moveTo>
                <a:lnTo>
                  <a:pt x="25" y="16012"/>
                </a:lnTo>
                <a:cubicBezTo>
                  <a:pt x="25" y="16019"/>
                  <a:pt x="20" y="16025"/>
                  <a:pt x="13" y="16025"/>
                </a:cubicBezTo>
                <a:cubicBezTo>
                  <a:pt x="6" y="16025"/>
                  <a:pt x="0" y="16019"/>
                  <a:pt x="0" y="16012"/>
                </a:cubicBezTo>
                <a:lnTo>
                  <a:pt x="0" y="15937"/>
                </a:lnTo>
                <a:cubicBezTo>
                  <a:pt x="0" y="15930"/>
                  <a:pt x="6" y="15925"/>
                  <a:pt x="13" y="15925"/>
                </a:cubicBezTo>
                <a:cubicBezTo>
                  <a:pt x="20" y="15925"/>
                  <a:pt x="25" y="15930"/>
                  <a:pt x="25" y="15937"/>
                </a:cubicBezTo>
                <a:close/>
                <a:moveTo>
                  <a:pt x="25" y="16112"/>
                </a:moveTo>
                <a:lnTo>
                  <a:pt x="25" y="16187"/>
                </a:lnTo>
                <a:cubicBezTo>
                  <a:pt x="25" y="16194"/>
                  <a:pt x="20" y="16200"/>
                  <a:pt x="13" y="16200"/>
                </a:cubicBezTo>
                <a:cubicBezTo>
                  <a:pt x="6" y="16200"/>
                  <a:pt x="0" y="16194"/>
                  <a:pt x="0" y="16187"/>
                </a:cubicBezTo>
                <a:lnTo>
                  <a:pt x="0" y="16112"/>
                </a:lnTo>
                <a:cubicBezTo>
                  <a:pt x="0" y="16105"/>
                  <a:pt x="6" y="16100"/>
                  <a:pt x="13" y="16100"/>
                </a:cubicBezTo>
                <a:cubicBezTo>
                  <a:pt x="20" y="16100"/>
                  <a:pt x="25" y="16105"/>
                  <a:pt x="25" y="16112"/>
                </a:cubicBezTo>
                <a:close/>
                <a:moveTo>
                  <a:pt x="25" y="16287"/>
                </a:moveTo>
                <a:lnTo>
                  <a:pt x="25" y="16362"/>
                </a:lnTo>
                <a:cubicBezTo>
                  <a:pt x="25" y="16369"/>
                  <a:pt x="20" y="16375"/>
                  <a:pt x="13" y="16375"/>
                </a:cubicBezTo>
                <a:cubicBezTo>
                  <a:pt x="6" y="16375"/>
                  <a:pt x="0" y="16369"/>
                  <a:pt x="0" y="16362"/>
                </a:cubicBezTo>
                <a:lnTo>
                  <a:pt x="0" y="16287"/>
                </a:lnTo>
                <a:cubicBezTo>
                  <a:pt x="0" y="16280"/>
                  <a:pt x="6" y="16275"/>
                  <a:pt x="13" y="16275"/>
                </a:cubicBezTo>
                <a:cubicBezTo>
                  <a:pt x="20" y="16275"/>
                  <a:pt x="25" y="16280"/>
                  <a:pt x="25" y="16287"/>
                </a:cubicBezTo>
                <a:close/>
                <a:moveTo>
                  <a:pt x="25" y="16462"/>
                </a:moveTo>
                <a:lnTo>
                  <a:pt x="25" y="16537"/>
                </a:lnTo>
                <a:cubicBezTo>
                  <a:pt x="25" y="16544"/>
                  <a:pt x="20" y="16550"/>
                  <a:pt x="13" y="16550"/>
                </a:cubicBezTo>
                <a:cubicBezTo>
                  <a:pt x="6" y="16550"/>
                  <a:pt x="0" y="16544"/>
                  <a:pt x="0" y="16537"/>
                </a:cubicBezTo>
                <a:lnTo>
                  <a:pt x="0" y="16462"/>
                </a:lnTo>
                <a:cubicBezTo>
                  <a:pt x="0" y="16455"/>
                  <a:pt x="6" y="16450"/>
                  <a:pt x="13" y="16450"/>
                </a:cubicBezTo>
                <a:cubicBezTo>
                  <a:pt x="20" y="16450"/>
                  <a:pt x="25" y="16455"/>
                  <a:pt x="25" y="16462"/>
                </a:cubicBezTo>
                <a:close/>
                <a:moveTo>
                  <a:pt x="25" y="16637"/>
                </a:moveTo>
                <a:lnTo>
                  <a:pt x="25" y="16712"/>
                </a:lnTo>
                <a:cubicBezTo>
                  <a:pt x="25" y="16719"/>
                  <a:pt x="20" y="16725"/>
                  <a:pt x="13" y="16725"/>
                </a:cubicBezTo>
                <a:cubicBezTo>
                  <a:pt x="6" y="16725"/>
                  <a:pt x="0" y="16719"/>
                  <a:pt x="0" y="16712"/>
                </a:cubicBezTo>
                <a:lnTo>
                  <a:pt x="0" y="16637"/>
                </a:lnTo>
                <a:cubicBezTo>
                  <a:pt x="0" y="16630"/>
                  <a:pt x="6" y="16625"/>
                  <a:pt x="13" y="16625"/>
                </a:cubicBezTo>
                <a:cubicBezTo>
                  <a:pt x="20" y="16625"/>
                  <a:pt x="25" y="16630"/>
                  <a:pt x="25" y="16637"/>
                </a:cubicBezTo>
                <a:close/>
                <a:moveTo>
                  <a:pt x="25" y="16812"/>
                </a:moveTo>
                <a:lnTo>
                  <a:pt x="25" y="16887"/>
                </a:lnTo>
                <a:cubicBezTo>
                  <a:pt x="25" y="16894"/>
                  <a:pt x="20" y="16900"/>
                  <a:pt x="13" y="16900"/>
                </a:cubicBezTo>
                <a:cubicBezTo>
                  <a:pt x="6" y="16900"/>
                  <a:pt x="0" y="16894"/>
                  <a:pt x="0" y="16887"/>
                </a:cubicBezTo>
                <a:lnTo>
                  <a:pt x="0" y="16812"/>
                </a:lnTo>
                <a:cubicBezTo>
                  <a:pt x="0" y="16805"/>
                  <a:pt x="6" y="16800"/>
                  <a:pt x="13" y="16800"/>
                </a:cubicBezTo>
                <a:cubicBezTo>
                  <a:pt x="20" y="16800"/>
                  <a:pt x="25" y="16805"/>
                  <a:pt x="25" y="16812"/>
                </a:cubicBezTo>
                <a:close/>
                <a:moveTo>
                  <a:pt x="25" y="16987"/>
                </a:moveTo>
                <a:lnTo>
                  <a:pt x="25" y="17062"/>
                </a:lnTo>
                <a:cubicBezTo>
                  <a:pt x="25" y="17069"/>
                  <a:pt x="20" y="17075"/>
                  <a:pt x="13" y="17075"/>
                </a:cubicBezTo>
                <a:cubicBezTo>
                  <a:pt x="6" y="17075"/>
                  <a:pt x="0" y="17069"/>
                  <a:pt x="0" y="17062"/>
                </a:cubicBezTo>
                <a:lnTo>
                  <a:pt x="0" y="16987"/>
                </a:lnTo>
                <a:cubicBezTo>
                  <a:pt x="0" y="16980"/>
                  <a:pt x="6" y="16975"/>
                  <a:pt x="13" y="16975"/>
                </a:cubicBezTo>
                <a:cubicBezTo>
                  <a:pt x="20" y="16975"/>
                  <a:pt x="25" y="16980"/>
                  <a:pt x="25" y="16987"/>
                </a:cubicBezTo>
                <a:close/>
                <a:moveTo>
                  <a:pt x="25" y="17162"/>
                </a:moveTo>
                <a:lnTo>
                  <a:pt x="25" y="17237"/>
                </a:lnTo>
                <a:cubicBezTo>
                  <a:pt x="25" y="17244"/>
                  <a:pt x="20" y="17250"/>
                  <a:pt x="13" y="17250"/>
                </a:cubicBezTo>
                <a:cubicBezTo>
                  <a:pt x="6" y="17250"/>
                  <a:pt x="0" y="17244"/>
                  <a:pt x="0" y="17237"/>
                </a:cubicBezTo>
                <a:lnTo>
                  <a:pt x="0" y="17162"/>
                </a:lnTo>
                <a:cubicBezTo>
                  <a:pt x="0" y="17155"/>
                  <a:pt x="6" y="17150"/>
                  <a:pt x="13" y="17150"/>
                </a:cubicBezTo>
                <a:cubicBezTo>
                  <a:pt x="20" y="17150"/>
                  <a:pt x="25" y="17155"/>
                  <a:pt x="25" y="17162"/>
                </a:cubicBezTo>
                <a:close/>
                <a:moveTo>
                  <a:pt x="25" y="17337"/>
                </a:moveTo>
                <a:lnTo>
                  <a:pt x="25" y="17412"/>
                </a:lnTo>
                <a:cubicBezTo>
                  <a:pt x="25" y="17419"/>
                  <a:pt x="20" y="17425"/>
                  <a:pt x="13" y="17425"/>
                </a:cubicBezTo>
                <a:cubicBezTo>
                  <a:pt x="6" y="17425"/>
                  <a:pt x="0" y="17419"/>
                  <a:pt x="0" y="17412"/>
                </a:cubicBezTo>
                <a:lnTo>
                  <a:pt x="0" y="17337"/>
                </a:lnTo>
                <a:cubicBezTo>
                  <a:pt x="0" y="17330"/>
                  <a:pt x="6" y="17325"/>
                  <a:pt x="13" y="17325"/>
                </a:cubicBezTo>
                <a:cubicBezTo>
                  <a:pt x="20" y="17325"/>
                  <a:pt x="25" y="17330"/>
                  <a:pt x="25" y="17337"/>
                </a:cubicBezTo>
                <a:close/>
                <a:moveTo>
                  <a:pt x="25" y="17512"/>
                </a:moveTo>
                <a:lnTo>
                  <a:pt x="25" y="17587"/>
                </a:lnTo>
                <a:cubicBezTo>
                  <a:pt x="25" y="17594"/>
                  <a:pt x="20" y="17600"/>
                  <a:pt x="13" y="17600"/>
                </a:cubicBezTo>
                <a:cubicBezTo>
                  <a:pt x="6" y="17600"/>
                  <a:pt x="0" y="17594"/>
                  <a:pt x="0" y="17587"/>
                </a:cubicBezTo>
                <a:lnTo>
                  <a:pt x="0" y="17512"/>
                </a:lnTo>
                <a:cubicBezTo>
                  <a:pt x="0" y="17505"/>
                  <a:pt x="6" y="17500"/>
                  <a:pt x="13" y="17500"/>
                </a:cubicBezTo>
                <a:cubicBezTo>
                  <a:pt x="20" y="17500"/>
                  <a:pt x="25" y="17505"/>
                  <a:pt x="25" y="17512"/>
                </a:cubicBezTo>
                <a:close/>
                <a:moveTo>
                  <a:pt x="25" y="17687"/>
                </a:moveTo>
                <a:lnTo>
                  <a:pt x="25" y="17762"/>
                </a:lnTo>
                <a:cubicBezTo>
                  <a:pt x="25" y="17769"/>
                  <a:pt x="20" y="17775"/>
                  <a:pt x="13" y="17775"/>
                </a:cubicBezTo>
                <a:cubicBezTo>
                  <a:pt x="6" y="17775"/>
                  <a:pt x="0" y="17769"/>
                  <a:pt x="0" y="17762"/>
                </a:cubicBezTo>
                <a:lnTo>
                  <a:pt x="0" y="17687"/>
                </a:lnTo>
                <a:cubicBezTo>
                  <a:pt x="0" y="17680"/>
                  <a:pt x="6" y="17675"/>
                  <a:pt x="13" y="17675"/>
                </a:cubicBezTo>
                <a:cubicBezTo>
                  <a:pt x="20" y="17675"/>
                  <a:pt x="25" y="17680"/>
                  <a:pt x="25" y="17687"/>
                </a:cubicBezTo>
                <a:close/>
                <a:moveTo>
                  <a:pt x="25" y="17862"/>
                </a:moveTo>
                <a:lnTo>
                  <a:pt x="25" y="17937"/>
                </a:lnTo>
                <a:cubicBezTo>
                  <a:pt x="25" y="17944"/>
                  <a:pt x="20" y="17950"/>
                  <a:pt x="13" y="17950"/>
                </a:cubicBezTo>
                <a:cubicBezTo>
                  <a:pt x="6" y="17950"/>
                  <a:pt x="0" y="17944"/>
                  <a:pt x="0" y="17937"/>
                </a:cubicBezTo>
                <a:lnTo>
                  <a:pt x="0" y="17862"/>
                </a:lnTo>
                <a:cubicBezTo>
                  <a:pt x="0" y="17855"/>
                  <a:pt x="6" y="17850"/>
                  <a:pt x="13" y="17850"/>
                </a:cubicBezTo>
                <a:cubicBezTo>
                  <a:pt x="20" y="17850"/>
                  <a:pt x="25" y="17855"/>
                  <a:pt x="25" y="17862"/>
                </a:cubicBezTo>
                <a:close/>
                <a:moveTo>
                  <a:pt x="25" y="18037"/>
                </a:moveTo>
                <a:lnTo>
                  <a:pt x="25" y="18112"/>
                </a:lnTo>
                <a:cubicBezTo>
                  <a:pt x="25" y="18119"/>
                  <a:pt x="20" y="18125"/>
                  <a:pt x="13" y="18125"/>
                </a:cubicBezTo>
                <a:cubicBezTo>
                  <a:pt x="6" y="18125"/>
                  <a:pt x="0" y="18119"/>
                  <a:pt x="0" y="18112"/>
                </a:cubicBezTo>
                <a:lnTo>
                  <a:pt x="0" y="18037"/>
                </a:lnTo>
                <a:cubicBezTo>
                  <a:pt x="0" y="18030"/>
                  <a:pt x="6" y="18025"/>
                  <a:pt x="13" y="18025"/>
                </a:cubicBezTo>
                <a:cubicBezTo>
                  <a:pt x="20" y="18025"/>
                  <a:pt x="25" y="18030"/>
                  <a:pt x="25" y="18037"/>
                </a:cubicBezTo>
                <a:close/>
                <a:moveTo>
                  <a:pt x="25" y="18212"/>
                </a:moveTo>
                <a:lnTo>
                  <a:pt x="25" y="18287"/>
                </a:lnTo>
                <a:cubicBezTo>
                  <a:pt x="25" y="18294"/>
                  <a:pt x="20" y="18300"/>
                  <a:pt x="13" y="18300"/>
                </a:cubicBezTo>
                <a:cubicBezTo>
                  <a:pt x="6" y="18300"/>
                  <a:pt x="0" y="18294"/>
                  <a:pt x="0" y="18287"/>
                </a:cubicBezTo>
                <a:lnTo>
                  <a:pt x="0" y="18212"/>
                </a:lnTo>
                <a:cubicBezTo>
                  <a:pt x="0" y="18205"/>
                  <a:pt x="6" y="18200"/>
                  <a:pt x="13" y="18200"/>
                </a:cubicBezTo>
                <a:cubicBezTo>
                  <a:pt x="20" y="18200"/>
                  <a:pt x="25" y="18205"/>
                  <a:pt x="25" y="18212"/>
                </a:cubicBezTo>
                <a:close/>
                <a:moveTo>
                  <a:pt x="25" y="18387"/>
                </a:moveTo>
                <a:lnTo>
                  <a:pt x="25" y="18462"/>
                </a:lnTo>
                <a:cubicBezTo>
                  <a:pt x="25" y="18469"/>
                  <a:pt x="20" y="18475"/>
                  <a:pt x="13" y="18475"/>
                </a:cubicBezTo>
                <a:cubicBezTo>
                  <a:pt x="6" y="18475"/>
                  <a:pt x="0" y="18469"/>
                  <a:pt x="0" y="18462"/>
                </a:cubicBezTo>
                <a:lnTo>
                  <a:pt x="0" y="18387"/>
                </a:lnTo>
                <a:cubicBezTo>
                  <a:pt x="0" y="18380"/>
                  <a:pt x="6" y="18375"/>
                  <a:pt x="13" y="18375"/>
                </a:cubicBezTo>
                <a:cubicBezTo>
                  <a:pt x="20" y="18375"/>
                  <a:pt x="25" y="18380"/>
                  <a:pt x="25" y="18387"/>
                </a:cubicBezTo>
                <a:close/>
                <a:moveTo>
                  <a:pt x="25" y="18562"/>
                </a:moveTo>
                <a:lnTo>
                  <a:pt x="25" y="18637"/>
                </a:lnTo>
                <a:cubicBezTo>
                  <a:pt x="25" y="18644"/>
                  <a:pt x="20" y="18650"/>
                  <a:pt x="13" y="18650"/>
                </a:cubicBezTo>
                <a:cubicBezTo>
                  <a:pt x="6" y="18650"/>
                  <a:pt x="0" y="18644"/>
                  <a:pt x="0" y="18637"/>
                </a:cubicBezTo>
                <a:lnTo>
                  <a:pt x="0" y="18562"/>
                </a:lnTo>
                <a:cubicBezTo>
                  <a:pt x="0" y="18555"/>
                  <a:pt x="6" y="18550"/>
                  <a:pt x="13" y="18550"/>
                </a:cubicBezTo>
                <a:cubicBezTo>
                  <a:pt x="20" y="18550"/>
                  <a:pt x="25" y="18555"/>
                  <a:pt x="25" y="18562"/>
                </a:cubicBezTo>
                <a:close/>
                <a:moveTo>
                  <a:pt x="25" y="18737"/>
                </a:moveTo>
                <a:lnTo>
                  <a:pt x="25" y="18812"/>
                </a:lnTo>
                <a:cubicBezTo>
                  <a:pt x="25" y="18819"/>
                  <a:pt x="20" y="18825"/>
                  <a:pt x="13" y="18825"/>
                </a:cubicBezTo>
                <a:cubicBezTo>
                  <a:pt x="6" y="18825"/>
                  <a:pt x="0" y="18819"/>
                  <a:pt x="0" y="18812"/>
                </a:cubicBezTo>
                <a:lnTo>
                  <a:pt x="0" y="18737"/>
                </a:lnTo>
                <a:cubicBezTo>
                  <a:pt x="0" y="18730"/>
                  <a:pt x="6" y="18725"/>
                  <a:pt x="13" y="18725"/>
                </a:cubicBezTo>
                <a:cubicBezTo>
                  <a:pt x="20" y="18725"/>
                  <a:pt x="25" y="18730"/>
                  <a:pt x="25" y="18737"/>
                </a:cubicBezTo>
                <a:close/>
                <a:moveTo>
                  <a:pt x="25" y="18912"/>
                </a:moveTo>
                <a:lnTo>
                  <a:pt x="25" y="18987"/>
                </a:lnTo>
                <a:cubicBezTo>
                  <a:pt x="25" y="18994"/>
                  <a:pt x="20" y="19000"/>
                  <a:pt x="13" y="19000"/>
                </a:cubicBezTo>
                <a:cubicBezTo>
                  <a:pt x="6" y="19000"/>
                  <a:pt x="0" y="18994"/>
                  <a:pt x="0" y="18987"/>
                </a:cubicBezTo>
                <a:lnTo>
                  <a:pt x="0" y="18912"/>
                </a:lnTo>
                <a:cubicBezTo>
                  <a:pt x="0" y="18905"/>
                  <a:pt x="6" y="18900"/>
                  <a:pt x="13" y="18900"/>
                </a:cubicBezTo>
                <a:cubicBezTo>
                  <a:pt x="20" y="18900"/>
                  <a:pt x="25" y="18905"/>
                  <a:pt x="25" y="18912"/>
                </a:cubicBezTo>
                <a:close/>
                <a:moveTo>
                  <a:pt x="25" y="19087"/>
                </a:moveTo>
                <a:lnTo>
                  <a:pt x="25" y="19162"/>
                </a:lnTo>
                <a:cubicBezTo>
                  <a:pt x="25" y="19169"/>
                  <a:pt x="20" y="19175"/>
                  <a:pt x="13" y="19175"/>
                </a:cubicBezTo>
                <a:cubicBezTo>
                  <a:pt x="6" y="19175"/>
                  <a:pt x="0" y="19169"/>
                  <a:pt x="0" y="19162"/>
                </a:cubicBezTo>
                <a:lnTo>
                  <a:pt x="0" y="19087"/>
                </a:lnTo>
                <a:cubicBezTo>
                  <a:pt x="0" y="19080"/>
                  <a:pt x="6" y="19075"/>
                  <a:pt x="13" y="19075"/>
                </a:cubicBezTo>
                <a:cubicBezTo>
                  <a:pt x="20" y="19075"/>
                  <a:pt x="25" y="19080"/>
                  <a:pt x="25" y="19087"/>
                </a:cubicBezTo>
                <a:close/>
                <a:moveTo>
                  <a:pt x="25" y="19262"/>
                </a:moveTo>
                <a:lnTo>
                  <a:pt x="25" y="19337"/>
                </a:lnTo>
                <a:cubicBezTo>
                  <a:pt x="25" y="19344"/>
                  <a:pt x="20" y="19350"/>
                  <a:pt x="13" y="19350"/>
                </a:cubicBezTo>
                <a:cubicBezTo>
                  <a:pt x="6" y="19350"/>
                  <a:pt x="0" y="19344"/>
                  <a:pt x="0" y="19337"/>
                </a:cubicBezTo>
                <a:lnTo>
                  <a:pt x="0" y="19262"/>
                </a:lnTo>
                <a:cubicBezTo>
                  <a:pt x="0" y="19255"/>
                  <a:pt x="6" y="19250"/>
                  <a:pt x="13" y="19250"/>
                </a:cubicBezTo>
                <a:cubicBezTo>
                  <a:pt x="20" y="19250"/>
                  <a:pt x="25" y="19255"/>
                  <a:pt x="25" y="19262"/>
                </a:cubicBezTo>
                <a:close/>
                <a:moveTo>
                  <a:pt x="25" y="19437"/>
                </a:moveTo>
                <a:lnTo>
                  <a:pt x="25" y="19512"/>
                </a:lnTo>
                <a:cubicBezTo>
                  <a:pt x="25" y="19519"/>
                  <a:pt x="20" y="19525"/>
                  <a:pt x="13" y="19525"/>
                </a:cubicBezTo>
                <a:cubicBezTo>
                  <a:pt x="6" y="19525"/>
                  <a:pt x="0" y="19519"/>
                  <a:pt x="0" y="19512"/>
                </a:cubicBezTo>
                <a:lnTo>
                  <a:pt x="0" y="19437"/>
                </a:lnTo>
                <a:cubicBezTo>
                  <a:pt x="0" y="19430"/>
                  <a:pt x="6" y="19425"/>
                  <a:pt x="13" y="19425"/>
                </a:cubicBezTo>
                <a:cubicBezTo>
                  <a:pt x="20" y="19425"/>
                  <a:pt x="25" y="19430"/>
                  <a:pt x="25" y="19437"/>
                </a:cubicBezTo>
                <a:close/>
                <a:moveTo>
                  <a:pt x="25" y="19612"/>
                </a:moveTo>
                <a:lnTo>
                  <a:pt x="25" y="19687"/>
                </a:lnTo>
                <a:cubicBezTo>
                  <a:pt x="25" y="19694"/>
                  <a:pt x="20" y="19700"/>
                  <a:pt x="13" y="19700"/>
                </a:cubicBezTo>
                <a:cubicBezTo>
                  <a:pt x="6" y="19700"/>
                  <a:pt x="0" y="19694"/>
                  <a:pt x="0" y="19687"/>
                </a:cubicBezTo>
                <a:lnTo>
                  <a:pt x="0" y="19612"/>
                </a:lnTo>
                <a:cubicBezTo>
                  <a:pt x="0" y="19605"/>
                  <a:pt x="6" y="19600"/>
                  <a:pt x="13" y="19600"/>
                </a:cubicBezTo>
                <a:cubicBezTo>
                  <a:pt x="20" y="19600"/>
                  <a:pt x="25" y="19605"/>
                  <a:pt x="25" y="19612"/>
                </a:cubicBezTo>
                <a:close/>
                <a:moveTo>
                  <a:pt x="25" y="19787"/>
                </a:moveTo>
                <a:lnTo>
                  <a:pt x="25" y="19862"/>
                </a:lnTo>
                <a:cubicBezTo>
                  <a:pt x="25" y="19869"/>
                  <a:pt x="20" y="19875"/>
                  <a:pt x="13" y="19875"/>
                </a:cubicBezTo>
                <a:cubicBezTo>
                  <a:pt x="6" y="19875"/>
                  <a:pt x="0" y="19869"/>
                  <a:pt x="0" y="19862"/>
                </a:cubicBezTo>
                <a:lnTo>
                  <a:pt x="0" y="19787"/>
                </a:lnTo>
                <a:cubicBezTo>
                  <a:pt x="0" y="19780"/>
                  <a:pt x="6" y="19775"/>
                  <a:pt x="13" y="19775"/>
                </a:cubicBezTo>
                <a:cubicBezTo>
                  <a:pt x="20" y="19775"/>
                  <a:pt x="25" y="19780"/>
                  <a:pt x="25" y="19787"/>
                </a:cubicBezTo>
                <a:close/>
                <a:moveTo>
                  <a:pt x="25" y="19962"/>
                </a:moveTo>
                <a:lnTo>
                  <a:pt x="25" y="20037"/>
                </a:lnTo>
                <a:cubicBezTo>
                  <a:pt x="25" y="20044"/>
                  <a:pt x="20" y="20050"/>
                  <a:pt x="13" y="20050"/>
                </a:cubicBezTo>
                <a:cubicBezTo>
                  <a:pt x="6" y="20050"/>
                  <a:pt x="0" y="20044"/>
                  <a:pt x="0" y="20037"/>
                </a:cubicBezTo>
                <a:lnTo>
                  <a:pt x="0" y="19962"/>
                </a:lnTo>
                <a:cubicBezTo>
                  <a:pt x="0" y="19955"/>
                  <a:pt x="6" y="19950"/>
                  <a:pt x="13" y="19950"/>
                </a:cubicBezTo>
                <a:cubicBezTo>
                  <a:pt x="20" y="19950"/>
                  <a:pt x="25" y="19955"/>
                  <a:pt x="25" y="19962"/>
                </a:cubicBezTo>
                <a:close/>
                <a:moveTo>
                  <a:pt x="25" y="20137"/>
                </a:moveTo>
                <a:lnTo>
                  <a:pt x="25" y="20212"/>
                </a:lnTo>
                <a:cubicBezTo>
                  <a:pt x="25" y="20219"/>
                  <a:pt x="20" y="20225"/>
                  <a:pt x="13" y="20225"/>
                </a:cubicBezTo>
                <a:cubicBezTo>
                  <a:pt x="6" y="20225"/>
                  <a:pt x="0" y="20219"/>
                  <a:pt x="0" y="20212"/>
                </a:cubicBezTo>
                <a:lnTo>
                  <a:pt x="0" y="20137"/>
                </a:lnTo>
                <a:cubicBezTo>
                  <a:pt x="0" y="20130"/>
                  <a:pt x="6" y="20125"/>
                  <a:pt x="13" y="20125"/>
                </a:cubicBezTo>
                <a:cubicBezTo>
                  <a:pt x="20" y="20125"/>
                  <a:pt x="25" y="20130"/>
                  <a:pt x="25" y="20137"/>
                </a:cubicBezTo>
                <a:close/>
                <a:moveTo>
                  <a:pt x="25" y="20312"/>
                </a:moveTo>
                <a:lnTo>
                  <a:pt x="25" y="20387"/>
                </a:lnTo>
                <a:cubicBezTo>
                  <a:pt x="25" y="20394"/>
                  <a:pt x="20" y="20400"/>
                  <a:pt x="13" y="20400"/>
                </a:cubicBezTo>
                <a:cubicBezTo>
                  <a:pt x="6" y="20400"/>
                  <a:pt x="0" y="20394"/>
                  <a:pt x="0" y="20387"/>
                </a:cubicBezTo>
                <a:lnTo>
                  <a:pt x="0" y="20312"/>
                </a:lnTo>
                <a:cubicBezTo>
                  <a:pt x="0" y="20305"/>
                  <a:pt x="6" y="20300"/>
                  <a:pt x="13" y="20300"/>
                </a:cubicBezTo>
                <a:cubicBezTo>
                  <a:pt x="20" y="20300"/>
                  <a:pt x="25" y="20305"/>
                  <a:pt x="25" y="20312"/>
                </a:cubicBezTo>
                <a:close/>
                <a:moveTo>
                  <a:pt x="25" y="20487"/>
                </a:moveTo>
                <a:lnTo>
                  <a:pt x="25" y="20562"/>
                </a:lnTo>
                <a:cubicBezTo>
                  <a:pt x="25" y="20569"/>
                  <a:pt x="20" y="20575"/>
                  <a:pt x="13" y="20575"/>
                </a:cubicBezTo>
                <a:cubicBezTo>
                  <a:pt x="6" y="20575"/>
                  <a:pt x="0" y="20569"/>
                  <a:pt x="0" y="20562"/>
                </a:cubicBezTo>
                <a:lnTo>
                  <a:pt x="0" y="20487"/>
                </a:lnTo>
                <a:cubicBezTo>
                  <a:pt x="0" y="20480"/>
                  <a:pt x="6" y="20475"/>
                  <a:pt x="13" y="20475"/>
                </a:cubicBezTo>
                <a:cubicBezTo>
                  <a:pt x="20" y="20475"/>
                  <a:pt x="25" y="20480"/>
                  <a:pt x="25" y="20487"/>
                </a:cubicBezTo>
                <a:close/>
                <a:moveTo>
                  <a:pt x="25" y="20662"/>
                </a:moveTo>
                <a:lnTo>
                  <a:pt x="25" y="20737"/>
                </a:lnTo>
                <a:cubicBezTo>
                  <a:pt x="25" y="20744"/>
                  <a:pt x="20" y="20750"/>
                  <a:pt x="13" y="20750"/>
                </a:cubicBezTo>
                <a:cubicBezTo>
                  <a:pt x="6" y="20750"/>
                  <a:pt x="0" y="20744"/>
                  <a:pt x="0" y="20737"/>
                </a:cubicBezTo>
                <a:lnTo>
                  <a:pt x="0" y="20662"/>
                </a:lnTo>
                <a:cubicBezTo>
                  <a:pt x="0" y="20655"/>
                  <a:pt x="6" y="20650"/>
                  <a:pt x="13" y="20650"/>
                </a:cubicBezTo>
                <a:cubicBezTo>
                  <a:pt x="20" y="20650"/>
                  <a:pt x="25" y="20655"/>
                  <a:pt x="25" y="20662"/>
                </a:cubicBezTo>
                <a:close/>
                <a:moveTo>
                  <a:pt x="25" y="20837"/>
                </a:moveTo>
                <a:lnTo>
                  <a:pt x="25" y="20912"/>
                </a:lnTo>
                <a:cubicBezTo>
                  <a:pt x="25" y="20919"/>
                  <a:pt x="20" y="20925"/>
                  <a:pt x="13" y="20925"/>
                </a:cubicBezTo>
                <a:cubicBezTo>
                  <a:pt x="6" y="20925"/>
                  <a:pt x="0" y="20919"/>
                  <a:pt x="0" y="20912"/>
                </a:cubicBezTo>
                <a:lnTo>
                  <a:pt x="0" y="20837"/>
                </a:lnTo>
                <a:cubicBezTo>
                  <a:pt x="0" y="20830"/>
                  <a:pt x="6" y="20825"/>
                  <a:pt x="13" y="20825"/>
                </a:cubicBezTo>
                <a:cubicBezTo>
                  <a:pt x="20" y="20825"/>
                  <a:pt x="25" y="20830"/>
                  <a:pt x="25" y="20837"/>
                </a:cubicBezTo>
                <a:close/>
                <a:moveTo>
                  <a:pt x="25" y="21012"/>
                </a:moveTo>
                <a:lnTo>
                  <a:pt x="25" y="21087"/>
                </a:lnTo>
                <a:cubicBezTo>
                  <a:pt x="25" y="21094"/>
                  <a:pt x="20" y="21100"/>
                  <a:pt x="13" y="21100"/>
                </a:cubicBezTo>
                <a:cubicBezTo>
                  <a:pt x="6" y="21100"/>
                  <a:pt x="0" y="21094"/>
                  <a:pt x="0" y="21087"/>
                </a:cubicBezTo>
                <a:lnTo>
                  <a:pt x="0" y="21012"/>
                </a:lnTo>
                <a:cubicBezTo>
                  <a:pt x="0" y="21005"/>
                  <a:pt x="6" y="21000"/>
                  <a:pt x="13" y="21000"/>
                </a:cubicBezTo>
                <a:cubicBezTo>
                  <a:pt x="20" y="21000"/>
                  <a:pt x="25" y="21005"/>
                  <a:pt x="25" y="21012"/>
                </a:cubicBezTo>
                <a:close/>
                <a:moveTo>
                  <a:pt x="25" y="21187"/>
                </a:moveTo>
                <a:lnTo>
                  <a:pt x="25" y="21262"/>
                </a:lnTo>
                <a:cubicBezTo>
                  <a:pt x="25" y="21269"/>
                  <a:pt x="20" y="21275"/>
                  <a:pt x="13" y="21275"/>
                </a:cubicBezTo>
                <a:cubicBezTo>
                  <a:pt x="6" y="21275"/>
                  <a:pt x="0" y="21269"/>
                  <a:pt x="0" y="21262"/>
                </a:cubicBezTo>
                <a:lnTo>
                  <a:pt x="0" y="21187"/>
                </a:lnTo>
                <a:cubicBezTo>
                  <a:pt x="0" y="21180"/>
                  <a:pt x="6" y="21175"/>
                  <a:pt x="13" y="21175"/>
                </a:cubicBezTo>
                <a:cubicBezTo>
                  <a:pt x="20" y="21175"/>
                  <a:pt x="25" y="21180"/>
                  <a:pt x="25" y="21187"/>
                </a:cubicBezTo>
                <a:close/>
                <a:moveTo>
                  <a:pt x="25" y="21362"/>
                </a:moveTo>
                <a:lnTo>
                  <a:pt x="25" y="21437"/>
                </a:lnTo>
                <a:cubicBezTo>
                  <a:pt x="25" y="21444"/>
                  <a:pt x="20" y="21450"/>
                  <a:pt x="13" y="21450"/>
                </a:cubicBezTo>
                <a:cubicBezTo>
                  <a:pt x="6" y="21450"/>
                  <a:pt x="0" y="21444"/>
                  <a:pt x="0" y="21437"/>
                </a:cubicBezTo>
                <a:lnTo>
                  <a:pt x="0" y="21362"/>
                </a:lnTo>
                <a:cubicBezTo>
                  <a:pt x="0" y="21355"/>
                  <a:pt x="6" y="21350"/>
                  <a:pt x="13" y="21350"/>
                </a:cubicBezTo>
                <a:cubicBezTo>
                  <a:pt x="20" y="21350"/>
                  <a:pt x="25" y="21355"/>
                  <a:pt x="25" y="21362"/>
                </a:cubicBezTo>
                <a:close/>
                <a:moveTo>
                  <a:pt x="25" y="21537"/>
                </a:moveTo>
                <a:lnTo>
                  <a:pt x="25" y="21612"/>
                </a:lnTo>
                <a:cubicBezTo>
                  <a:pt x="25" y="21619"/>
                  <a:pt x="20" y="21625"/>
                  <a:pt x="13" y="21625"/>
                </a:cubicBezTo>
                <a:cubicBezTo>
                  <a:pt x="6" y="21625"/>
                  <a:pt x="0" y="21619"/>
                  <a:pt x="0" y="21612"/>
                </a:cubicBezTo>
                <a:lnTo>
                  <a:pt x="0" y="21537"/>
                </a:lnTo>
                <a:cubicBezTo>
                  <a:pt x="0" y="21530"/>
                  <a:pt x="6" y="21525"/>
                  <a:pt x="13" y="21525"/>
                </a:cubicBezTo>
                <a:cubicBezTo>
                  <a:pt x="20" y="21525"/>
                  <a:pt x="25" y="21530"/>
                  <a:pt x="25" y="21537"/>
                </a:cubicBezTo>
                <a:close/>
                <a:moveTo>
                  <a:pt x="25" y="21712"/>
                </a:moveTo>
                <a:lnTo>
                  <a:pt x="25" y="21787"/>
                </a:lnTo>
                <a:cubicBezTo>
                  <a:pt x="25" y="21794"/>
                  <a:pt x="20" y="21800"/>
                  <a:pt x="13" y="21800"/>
                </a:cubicBezTo>
                <a:cubicBezTo>
                  <a:pt x="6" y="21800"/>
                  <a:pt x="0" y="21794"/>
                  <a:pt x="0" y="21787"/>
                </a:cubicBezTo>
                <a:lnTo>
                  <a:pt x="0" y="21712"/>
                </a:lnTo>
                <a:cubicBezTo>
                  <a:pt x="0" y="21705"/>
                  <a:pt x="6" y="21700"/>
                  <a:pt x="13" y="21700"/>
                </a:cubicBezTo>
                <a:cubicBezTo>
                  <a:pt x="20" y="21700"/>
                  <a:pt x="25" y="21705"/>
                  <a:pt x="25" y="21712"/>
                </a:cubicBezTo>
                <a:close/>
                <a:moveTo>
                  <a:pt x="25" y="21887"/>
                </a:moveTo>
                <a:lnTo>
                  <a:pt x="25" y="21962"/>
                </a:lnTo>
                <a:cubicBezTo>
                  <a:pt x="25" y="21969"/>
                  <a:pt x="20" y="21975"/>
                  <a:pt x="13" y="21975"/>
                </a:cubicBezTo>
                <a:cubicBezTo>
                  <a:pt x="6" y="21975"/>
                  <a:pt x="0" y="21969"/>
                  <a:pt x="0" y="21962"/>
                </a:cubicBezTo>
                <a:lnTo>
                  <a:pt x="0" y="21887"/>
                </a:lnTo>
                <a:cubicBezTo>
                  <a:pt x="0" y="21880"/>
                  <a:pt x="6" y="21875"/>
                  <a:pt x="13" y="21875"/>
                </a:cubicBezTo>
                <a:cubicBezTo>
                  <a:pt x="20" y="21875"/>
                  <a:pt x="25" y="21880"/>
                  <a:pt x="25" y="21887"/>
                </a:cubicBezTo>
                <a:close/>
                <a:moveTo>
                  <a:pt x="25" y="22062"/>
                </a:moveTo>
                <a:lnTo>
                  <a:pt x="25" y="22137"/>
                </a:lnTo>
                <a:cubicBezTo>
                  <a:pt x="25" y="22144"/>
                  <a:pt x="20" y="22150"/>
                  <a:pt x="13" y="22150"/>
                </a:cubicBezTo>
                <a:cubicBezTo>
                  <a:pt x="6" y="22150"/>
                  <a:pt x="0" y="22144"/>
                  <a:pt x="0" y="22137"/>
                </a:cubicBezTo>
                <a:lnTo>
                  <a:pt x="0" y="22062"/>
                </a:lnTo>
                <a:cubicBezTo>
                  <a:pt x="0" y="22055"/>
                  <a:pt x="6" y="22050"/>
                  <a:pt x="13" y="22050"/>
                </a:cubicBezTo>
                <a:cubicBezTo>
                  <a:pt x="20" y="22050"/>
                  <a:pt x="25" y="22055"/>
                  <a:pt x="25" y="22062"/>
                </a:cubicBezTo>
                <a:close/>
                <a:moveTo>
                  <a:pt x="25" y="22237"/>
                </a:moveTo>
                <a:lnTo>
                  <a:pt x="25" y="22312"/>
                </a:lnTo>
                <a:cubicBezTo>
                  <a:pt x="25" y="22319"/>
                  <a:pt x="20" y="22325"/>
                  <a:pt x="13" y="22325"/>
                </a:cubicBezTo>
                <a:cubicBezTo>
                  <a:pt x="6" y="22325"/>
                  <a:pt x="0" y="22319"/>
                  <a:pt x="0" y="22312"/>
                </a:cubicBezTo>
                <a:lnTo>
                  <a:pt x="0" y="22237"/>
                </a:lnTo>
                <a:cubicBezTo>
                  <a:pt x="0" y="22230"/>
                  <a:pt x="6" y="22225"/>
                  <a:pt x="13" y="22225"/>
                </a:cubicBezTo>
                <a:cubicBezTo>
                  <a:pt x="20" y="22225"/>
                  <a:pt x="25" y="22230"/>
                  <a:pt x="25" y="22237"/>
                </a:cubicBezTo>
                <a:close/>
              </a:path>
            </a:pathLst>
          </a:custGeom>
          <a:solidFill>
            <a:srgbClr val="000000"/>
          </a:solidFill>
          <a:ln w="0" cap="flat">
            <a:solidFill>
              <a:srgbClr val="000000"/>
            </a:solidFill>
            <a:prstDash val="solid"/>
            <a:bevel/>
            <a:headEnd/>
            <a:tailEnd/>
          </a:ln>
        </p:spPr>
        <p:txBody>
          <a:bodyPr vert="horz" wrap="square" lIns="91440" tIns="45720" rIns="91440" bIns="45720" numCol="1" anchor="t" anchorCtr="0" compatLnSpc="1">
            <a:prstTxWarp prst="textNoShape">
              <a:avLst/>
            </a:prstTxWarp>
          </a:bodyPr>
          <a:lstStyle/>
          <a:p>
            <a:endParaRPr lang="en-AU"/>
          </a:p>
        </p:txBody>
      </p:sp>
      <p:sp>
        <p:nvSpPr>
          <p:cNvPr id="19" name="Rectangle 31"/>
          <p:cNvSpPr>
            <a:spLocks noChangeArrowheads="1"/>
          </p:cNvSpPr>
          <p:nvPr/>
        </p:nvSpPr>
        <p:spPr bwMode="auto">
          <a:xfrm>
            <a:off x="623887" y="2163763"/>
            <a:ext cx="184346" cy="76944"/>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500" b="0" i="0" u="none" strike="noStrike" cap="none" normalizeH="0" baseline="0" smtClean="0">
                <a:ln>
                  <a:noFill/>
                </a:ln>
                <a:effectLst/>
                <a:latin typeface="Arial" pitchFamily="34" charset="0"/>
                <a:cs typeface="Arial" pitchFamily="34" charset="0"/>
              </a:rPr>
              <a:t>Step 1</a:t>
            </a:r>
            <a:endParaRPr kumimoji="0" lang="en-US" altLang="en-US" sz="1800" b="0" i="0" u="none" strike="noStrike" cap="none" normalizeH="0" baseline="0" smtClean="0">
              <a:ln>
                <a:noFill/>
              </a:ln>
              <a:effectLst/>
              <a:latin typeface="Arial" pitchFamily="34" charset="0"/>
              <a:cs typeface="Arial" pitchFamily="34" charset="0"/>
            </a:endParaRPr>
          </a:p>
        </p:txBody>
      </p:sp>
      <p:sp>
        <p:nvSpPr>
          <p:cNvPr id="20" name="Rectangle 32"/>
          <p:cNvSpPr>
            <a:spLocks noChangeArrowheads="1"/>
          </p:cNvSpPr>
          <p:nvPr/>
        </p:nvSpPr>
        <p:spPr bwMode="auto">
          <a:xfrm>
            <a:off x="373062" y="2241550"/>
            <a:ext cx="654025" cy="76944"/>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500" b="0" i="0" u="none" strike="noStrike" cap="none" normalizeH="0" baseline="0" dirty="0" smtClean="0">
                <a:ln>
                  <a:noFill/>
                </a:ln>
                <a:effectLst/>
                <a:latin typeface="Arial" pitchFamily="34" charset="0"/>
                <a:cs typeface="Arial" pitchFamily="34" charset="0"/>
              </a:rPr>
              <a:t>Circular Letter to invite </a:t>
            </a:r>
            <a:endParaRPr kumimoji="0" lang="en-US" altLang="en-US" sz="1800" b="0" i="0" u="none" strike="noStrike" cap="none" normalizeH="0" baseline="0" dirty="0" smtClean="0">
              <a:ln>
                <a:noFill/>
              </a:ln>
              <a:effectLst/>
              <a:latin typeface="Arial" pitchFamily="34" charset="0"/>
              <a:cs typeface="Arial" pitchFamily="34" charset="0"/>
            </a:endParaRPr>
          </a:p>
        </p:txBody>
      </p:sp>
      <p:sp>
        <p:nvSpPr>
          <p:cNvPr id="21" name="Rectangle 33"/>
          <p:cNvSpPr>
            <a:spLocks noChangeArrowheads="1"/>
          </p:cNvSpPr>
          <p:nvPr/>
        </p:nvSpPr>
        <p:spPr bwMode="auto">
          <a:xfrm>
            <a:off x="373062" y="2319338"/>
            <a:ext cx="804707" cy="76944"/>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500" b="0" i="0" u="none" strike="noStrike" cap="none" normalizeH="0" baseline="0" dirty="0" smtClean="0">
                <a:ln>
                  <a:noFill/>
                </a:ln>
                <a:effectLst/>
                <a:latin typeface="Arial" pitchFamily="34" charset="0"/>
                <a:cs typeface="Arial" pitchFamily="34" charset="0"/>
              </a:rPr>
              <a:t>proposals for radio interface </a:t>
            </a:r>
            <a:endParaRPr kumimoji="0" lang="en-US" altLang="en-US" sz="1800" b="0" i="0" u="none" strike="noStrike" cap="none" normalizeH="0" baseline="0" dirty="0" smtClean="0">
              <a:ln>
                <a:noFill/>
              </a:ln>
              <a:effectLst/>
              <a:latin typeface="Arial" pitchFamily="34" charset="0"/>
              <a:cs typeface="Arial" pitchFamily="34" charset="0"/>
            </a:endParaRPr>
          </a:p>
        </p:txBody>
      </p:sp>
      <p:sp>
        <p:nvSpPr>
          <p:cNvPr id="22" name="Rectangle 34"/>
          <p:cNvSpPr>
            <a:spLocks noChangeArrowheads="1"/>
          </p:cNvSpPr>
          <p:nvPr/>
        </p:nvSpPr>
        <p:spPr bwMode="auto">
          <a:xfrm>
            <a:off x="373062" y="2397125"/>
            <a:ext cx="480901" cy="76944"/>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500" b="0" i="0" u="none" strike="noStrike" cap="none" normalizeH="0" baseline="0" smtClean="0">
                <a:ln>
                  <a:noFill/>
                </a:ln>
                <a:effectLst/>
                <a:latin typeface="Arial" pitchFamily="34" charset="0"/>
                <a:cs typeface="Arial" pitchFamily="34" charset="0"/>
              </a:rPr>
              <a:t>technologies and</a:t>
            </a:r>
            <a:endParaRPr kumimoji="0" lang="en-US" altLang="en-US" sz="1800" b="0" i="0" u="none" strike="noStrike" cap="none" normalizeH="0" baseline="0" smtClean="0">
              <a:ln>
                <a:noFill/>
              </a:ln>
              <a:effectLst/>
              <a:latin typeface="Arial" pitchFamily="34" charset="0"/>
              <a:cs typeface="Arial" pitchFamily="34" charset="0"/>
            </a:endParaRPr>
          </a:p>
        </p:txBody>
      </p:sp>
      <p:sp>
        <p:nvSpPr>
          <p:cNvPr id="23" name="Rectangle 35"/>
          <p:cNvSpPr>
            <a:spLocks noChangeArrowheads="1"/>
          </p:cNvSpPr>
          <p:nvPr/>
        </p:nvSpPr>
        <p:spPr bwMode="auto">
          <a:xfrm>
            <a:off x="903287" y="2397125"/>
            <a:ext cx="322204" cy="76944"/>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500" b="0" i="0" u="none" strike="noStrike" cap="none" normalizeH="0" baseline="0" smtClean="0">
                <a:ln>
                  <a:noFill/>
                </a:ln>
                <a:effectLst/>
                <a:latin typeface="Arial" pitchFamily="34" charset="0"/>
                <a:cs typeface="Arial" pitchFamily="34" charset="0"/>
              </a:rPr>
              <a:t>evaluations</a:t>
            </a:r>
            <a:endParaRPr kumimoji="0" lang="en-US" altLang="en-US" sz="1800" b="0" i="0" u="none" strike="noStrike" cap="none" normalizeH="0" baseline="0" smtClean="0">
              <a:ln>
                <a:noFill/>
              </a:ln>
              <a:effectLst/>
              <a:latin typeface="Arial" pitchFamily="34" charset="0"/>
              <a:cs typeface="Arial" pitchFamily="34" charset="0"/>
            </a:endParaRPr>
          </a:p>
        </p:txBody>
      </p:sp>
      <p:sp>
        <p:nvSpPr>
          <p:cNvPr id="24" name="Rectangle 36"/>
          <p:cNvSpPr>
            <a:spLocks noChangeArrowheads="1"/>
          </p:cNvSpPr>
          <p:nvPr/>
        </p:nvSpPr>
        <p:spPr bwMode="auto">
          <a:xfrm>
            <a:off x="1919287" y="2214563"/>
            <a:ext cx="149080" cy="769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500" b="0" i="0" u="none" strike="noStrike" cap="none" normalizeH="0" baseline="0" smtClean="0">
                <a:ln>
                  <a:noFill/>
                </a:ln>
                <a:solidFill>
                  <a:srgbClr val="FF0000"/>
                </a:solidFill>
                <a:effectLst/>
                <a:latin typeface="Arial" pitchFamily="34" charset="0"/>
                <a:cs typeface="Arial" pitchFamily="34" charset="0"/>
              </a:rPr>
              <a:t>Step </a:t>
            </a:r>
            <a:endParaRPr kumimoji="0" lang="en-US" altLang="en-US" sz="1800" b="0" i="0" u="none" strike="noStrike" cap="none" normalizeH="0" baseline="0" smtClean="0">
              <a:ln>
                <a:noFill/>
              </a:ln>
              <a:solidFill>
                <a:srgbClr val="FF0000"/>
              </a:solidFill>
              <a:effectLst/>
              <a:latin typeface="Arial" pitchFamily="34" charset="0"/>
              <a:cs typeface="Arial" pitchFamily="34" charset="0"/>
            </a:endParaRPr>
          </a:p>
        </p:txBody>
      </p:sp>
      <p:sp>
        <p:nvSpPr>
          <p:cNvPr id="25" name="Rectangle 37"/>
          <p:cNvSpPr>
            <a:spLocks noChangeArrowheads="1"/>
          </p:cNvSpPr>
          <p:nvPr/>
        </p:nvSpPr>
        <p:spPr bwMode="auto">
          <a:xfrm>
            <a:off x="2070100" y="2219325"/>
            <a:ext cx="64120" cy="769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500" b="0" i="0" u="none" strike="noStrike" cap="none" normalizeH="0" baseline="0" smtClean="0">
                <a:ln>
                  <a:noFill/>
                </a:ln>
                <a:solidFill>
                  <a:srgbClr val="FF0000"/>
                </a:solidFill>
                <a:effectLst/>
                <a:latin typeface="MS P????" charset="-128"/>
                <a:cs typeface="Arial" pitchFamily="34" charset="0"/>
              </a:rPr>
              <a:t>２</a:t>
            </a:r>
            <a:endParaRPr kumimoji="0" lang="en-US" altLang="en-US" sz="1800" b="0" i="0" u="none" strike="noStrike" cap="none" normalizeH="0" baseline="0" smtClean="0">
              <a:ln>
                <a:noFill/>
              </a:ln>
              <a:solidFill>
                <a:srgbClr val="FF0000"/>
              </a:solidFill>
              <a:effectLst/>
              <a:cs typeface="Arial" pitchFamily="34" charset="0"/>
            </a:endParaRPr>
          </a:p>
        </p:txBody>
      </p:sp>
      <p:sp>
        <p:nvSpPr>
          <p:cNvPr id="26" name="Rectangle 38"/>
          <p:cNvSpPr>
            <a:spLocks noChangeArrowheads="1"/>
          </p:cNvSpPr>
          <p:nvPr/>
        </p:nvSpPr>
        <p:spPr bwMode="auto">
          <a:xfrm>
            <a:off x="1919287" y="2292350"/>
            <a:ext cx="756617" cy="769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500" b="0" i="0" u="none" strike="noStrike" cap="none" normalizeH="0" baseline="0" smtClean="0">
                <a:ln>
                  <a:noFill/>
                </a:ln>
                <a:solidFill>
                  <a:srgbClr val="FF0000"/>
                </a:solidFill>
                <a:effectLst/>
                <a:latin typeface="Arial" pitchFamily="34" charset="0"/>
                <a:cs typeface="Arial" pitchFamily="34" charset="0"/>
              </a:rPr>
              <a:t>Development of candidate </a:t>
            </a:r>
            <a:endParaRPr kumimoji="0" lang="en-US" altLang="en-US" sz="1800" b="0" i="0" u="none" strike="noStrike" cap="none" normalizeH="0" baseline="0" smtClean="0">
              <a:ln>
                <a:noFill/>
              </a:ln>
              <a:solidFill>
                <a:srgbClr val="FF0000"/>
              </a:solidFill>
              <a:effectLst/>
              <a:latin typeface="Arial" pitchFamily="34" charset="0"/>
              <a:cs typeface="Arial" pitchFamily="34" charset="0"/>
            </a:endParaRPr>
          </a:p>
        </p:txBody>
      </p:sp>
      <p:sp>
        <p:nvSpPr>
          <p:cNvPr id="27" name="Rectangle 39"/>
          <p:cNvSpPr>
            <a:spLocks noChangeArrowheads="1"/>
          </p:cNvSpPr>
          <p:nvPr/>
        </p:nvSpPr>
        <p:spPr bwMode="auto">
          <a:xfrm>
            <a:off x="1919287" y="2370138"/>
            <a:ext cx="777457" cy="769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500" b="0" i="0" u="none" strike="noStrike" cap="none" normalizeH="0" baseline="0" smtClean="0">
                <a:ln>
                  <a:noFill/>
                </a:ln>
                <a:solidFill>
                  <a:srgbClr val="FF0000"/>
                </a:solidFill>
                <a:effectLst/>
                <a:latin typeface="Arial" pitchFamily="34" charset="0"/>
                <a:cs typeface="Arial" pitchFamily="34" charset="0"/>
              </a:rPr>
              <a:t>radio interface technologies</a:t>
            </a:r>
            <a:endParaRPr kumimoji="0" lang="en-US" altLang="en-US" sz="1800" b="0" i="0" u="none" strike="noStrike" cap="none" normalizeH="0" baseline="0" smtClean="0">
              <a:ln>
                <a:noFill/>
              </a:ln>
              <a:solidFill>
                <a:srgbClr val="FF0000"/>
              </a:solidFill>
              <a:effectLst/>
              <a:latin typeface="Arial" pitchFamily="34" charset="0"/>
              <a:cs typeface="Arial" pitchFamily="34" charset="0"/>
            </a:endParaRPr>
          </a:p>
        </p:txBody>
      </p:sp>
      <p:sp>
        <p:nvSpPr>
          <p:cNvPr id="28" name="Rectangle 40"/>
          <p:cNvSpPr>
            <a:spLocks noChangeArrowheads="1"/>
          </p:cNvSpPr>
          <p:nvPr/>
        </p:nvSpPr>
        <p:spPr bwMode="auto">
          <a:xfrm>
            <a:off x="373062" y="3502025"/>
            <a:ext cx="254000" cy="10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500" b="0" i="0" u="none" strike="noStrike" cap="none" normalizeH="0" baseline="0" smtClean="0">
                <a:ln>
                  <a:noFill/>
                </a:ln>
                <a:solidFill>
                  <a:srgbClr val="000000"/>
                </a:solidFill>
                <a:effectLst/>
                <a:latin typeface="Arial" pitchFamily="34" charset="0"/>
                <a:cs typeface="Arial" pitchFamily="34" charset="0"/>
              </a:rPr>
              <a:t>Step 5</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9" name="Rectangle 41"/>
          <p:cNvSpPr>
            <a:spLocks noChangeArrowheads="1"/>
          </p:cNvSpPr>
          <p:nvPr/>
        </p:nvSpPr>
        <p:spPr bwMode="auto">
          <a:xfrm>
            <a:off x="373062" y="3579813"/>
            <a:ext cx="973138" cy="10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500" b="0" i="0" u="none" strike="noStrike" cap="none" normalizeH="0" baseline="0" smtClean="0">
                <a:ln>
                  <a:noFill/>
                </a:ln>
                <a:solidFill>
                  <a:srgbClr val="000000"/>
                </a:solidFill>
                <a:effectLst/>
                <a:latin typeface="Arial" pitchFamily="34" charset="0"/>
                <a:cs typeface="Arial" pitchFamily="34" charset="0"/>
              </a:rPr>
              <a:t>Review and coordination of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0" name="Rectangle 42"/>
          <p:cNvSpPr>
            <a:spLocks noChangeArrowheads="1"/>
          </p:cNvSpPr>
          <p:nvPr/>
        </p:nvSpPr>
        <p:spPr bwMode="auto">
          <a:xfrm>
            <a:off x="373062" y="3657600"/>
            <a:ext cx="960438" cy="10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500" b="0" i="0" u="none" strike="noStrike" cap="none" normalizeH="0" baseline="0" smtClean="0">
                <a:ln>
                  <a:noFill/>
                </a:ln>
                <a:solidFill>
                  <a:srgbClr val="000000"/>
                </a:solidFill>
                <a:effectLst/>
                <a:latin typeface="Arial" pitchFamily="34" charset="0"/>
                <a:cs typeface="Arial" pitchFamily="34" charset="0"/>
              </a:rPr>
              <a:t>outside evaluation activities</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1" name="Rectangle 43"/>
          <p:cNvSpPr>
            <a:spLocks noChangeArrowheads="1"/>
          </p:cNvSpPr>
          <p:nvPr/>
        </p:nvSpPr>
        <p:spPr bwMode="auto">
          <a:xfrm>
            <a:off x="446087" y="4378325"/>
            <a:ext cx="254000" cy="10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500" b="0" i="0" u="none" strike="noStrike" cap="none" normalizeH="0" baseline="0" smtClean="0">
                <a:ln>
                  <a:noFill/>
                </a:ln>
                <a:solidFill>
                  <a:srgbClr val="000000"/>
                </a:solidFill>
                <a:effectLst/>
                <a:latin typeface="Arial" pitchFamily="34" charset="0"/>
                <a:cs typeface="Arial" pitchFamily="34" charset="0"/>
              </a:rPr>
              <a:t>Step 6</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2" name="Rectangle 44"/>
          <p:cNvSpPr>
            <a:spLocks noChangeArrowheads="1"/>
          </p:cNvSpPr>
          <p:nvPr/>
        </p:nvSpPr>
        <p:spPr bwMode="auto">
          <a:xfrm>
            <a:off x="446087" y="4456113"/>
            <a:ext cx="646113" cy="10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500" b="0" i="0" u="none" strike="noStrike" cap="none" normalizeH="0" baseline="0" smtClean="0">
                <a:ln>
                  <a:noFill/>
                </a:ln>
                <a:solidFill>
                  <a:srgbClr val="000000"/>
                </a:solidFill>
                <a:effectLst/>
                <a:latin typeface="Arial" pitchFamily="34" charset="0"/>
                <a:cs typeface="Arial" pitchFamily="34" charset="0"/>
              </a:rPr>
              <a:t>Review to assess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3" name="Rectangle 45"/>
          <p:cNvSpPr>
            <a:spLocks noChangeArrowheads="1"/>
          </p:cNvSpPr>
          <p:nvPr/>
        </p:nvSpPr>
        <p:spPr bwMode="auto">
          <a:xfrm>
            <a:off x="446087" y="4533900"/>
            <a:ext cx="920750" cy="10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500" b="0" i="0" u="none" strike="noStrike" cap="none" normalizeH="0" baseline="0" smtClean="0">
                <a:ln>
                  <a:noFill/>
                </a:ln>
                <a:solidFill>
                  <a:srgbClr val="000000"/>
                </a:solidFill>
                <a:effectLst/>
                <a:latin typeface="Arial" pitchFamily="34" charset="0"/>
                <a:cs typeface="Arial" pitchFamily="34" charset="0"/>
              </a:rPr>
              <a:t>compliance with minimum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4" name="Rectangle 46"/>
          <p:cNvSpPr>
            <a:spLocks noChangeArrowheads="1"/>
          </p:cNvSpPr>
          <p:nvPr/>
        </p:nvSpPr>
        <p:spPr bwMode="auto">
          <a:xfrm>
            <a:off x="446087" y="4611688"/>
            <a:ext cx="479425" cy="10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500" b="0" i="0" u="none" strike="noStrike" cap="none" normalizeH="0" baseline="0" smtClean="0">
                <a:ln>
                  <a:noFill/>
                </a:ln>
                <a:solidFill>
                  <a:srgbClr val="000000"/>
                </a:solidFill>
                <a:effectLst/>
                <a:latin typeface="Arial" pitchFamily="34" charset="0"/>
                <a:cs typeface="Arial" pitchFamily="34" charset="0"/>
              </a:rPr>
              <a:t>requirements</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5" name="Rectangle 47"/>
          <p:cNvSpPr>
            <a:spLocks noChangeArrowheads="1"/>
          </p:cNvSpPr>
          <p:nvPr/>
        </p:nvSpPr>
        <p:spPr bwMode="auto">
          <a:xfrm>
            <a:off x="409575" y="5067300"/>
            <a:ext cx="254000" cy="10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500" b="0" i="0" u="none" strike="noStrike" cap="none" normalizeH="0" baseline="0" smtClean="0">
                <a:ln>
                  <a:noFill/>
                </a:ln>
                <a:solidFill>
                  <a:srgbClr val="000000"/>
                </a:solidFill>
                <a:effectLst/>
                <a:latin typeface="Arial" pitchFamily="34" charset="0"/>
                <a:cs typeface="Arial" pitchFamily="34" charset="0"/>
              </a:rPr>
              <a:t>Step 7</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6" name="Rectangle 48"/>
          <p:cNvSpPr>
            <a:spLocks noChangeArrowheads="1"/>
          </p:cNvSpPr>
          <p:nvPr/>
        </p:nvSpPr>
        <p:spPr bwMode="auto">
          <a:xfrm>
            <a:off x="409575" y="5145088"/>
            <a:ext cx="979488" cy="10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500" b="0" i="0" u="none" strike="noStrike" cap="none" normalizeH="0" baseline="0" smtClean="0">
                <a:ln>
                  <a:noFill/>
                </a:ln>
                <a:solidFill>
                  <a:srgbClr val="000000"/>
                </a:solidFill>
                <a:effectLst/>
                <a:latin typeface="Arial" pitchFamily="34" charset="0"/>
                <a:cs typeface="Arial" pitchFamily="34" charset="0"/>
              </a:rPr>
              <a:t>Consideration of evaluation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7" name="Rectangle 49"/>
          <p:cNvSpPr>
            <a:spLocks noChangeArrowheads="1"/>
          </p:cNvSpPr>
          <p:nvPr/>
        </p:nvSpPr>
        <p:spPr bwMode="auto">
          <a:xfrm>
            <a:off x="409575" y="5222875"/>
            <a:ext cx="989013" cy="10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500" b="0" i="0" u="none" strike="noStrike" cap="none" normalizeH="0" baseline="0" smtClean="0">
                <a:ln>
                  <a:noFill/>
                </a:ln>
                <a:solidFill>
                  <a:srgbClr val="000000"/>
                </a:solidFill>
                <a:effectLst/>
                <a:latin typeface="Arial" pitchFamily="34" charset="0"/>
                <a:cs typeface="Arial" pitchFamily="34" charset="0"/>
              </a:rPr>
              <a:t>results, consensus building,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8" name="Rectangle 50"/>
          <p:cNvSpPr>
            <a:spLocks noChangeArrowheads="1"/>
          </p:cNvSpPr>
          <p:nvPr/>
        </p:nvSpPr>
        <p:spPr bwMode="auto">
          <a:xfrm>
            <a:off x="409575" y="5300663"/>
            <a:ext cx="461963" cy="10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500" b="0" i="0" u="none" strike="noStrike" cap="none" normalizeH="0" baseline="0" smtClean="0">
                <a:ln>
                  <a:noFill/>
                </a:ln>
                <a:solidFill>
                  <a:srgbClr val="000000"/>
                </a:solidFill>
                <a:effectLst/>
                <a:latin typeface="Arial" pitchFamily="34" charset="0"/>
                <a:cs typeface="Arial" pitchFamily="34" charset="0"/>
              </a:rPr>
              <a:t>and decision</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9" name="Freeform 51"/>
          <p:cNvSpPr>
            <a:spLocks noEditPoints="1"/>
          </p:cNvSpPr>
          <p:nvPr/>
        </p:nvSpPr>
        <p:spPr bwMode="auto">
          <a:xfrm>
            <a:off x="1317625" y="2301875"/>
            <a:ext cx="481013" cy="39688"/>
          </a:xfrm>
          <a:custGeom>
            <a:avLst/>
            <a:gdLst>
              <a:gd name="T0" fmla="*/ 34 w 4942"/>
              <a:gd name="T1" fmla="*/ 166 h 400"/>
              <a:gd name="T2" fmla="*/ 4609 w 4942"/>
              <a:gd name="T3" fmla="*/ 166 h 400"/>
              <a:gd name="T4" fmla="*/ 4642 w 4942"/>
              <a:gd name="T5" fmla="*/ 200 h 400"/>
              <a:gd name="T6" fmla="*/ 4609 w 4942"/>
              <a:gd name="T7" fmla="*/ 233 h 400"/>
              <a:gd name="T8" fmla="*/ 34 w 4942"/>
              <a:gd name="T9" fmla="*/ 233 h 400"/>
              <a:gd name="T10" fmla="*/ 0 w 4942"/>
              <a:gd name="T11" fmla="*/ 200 h 400"/>
              <a:gd name="T12" fmla="*/ 34 w 4942"/>
              <a:gd name="T13" fmla="*/ 166 h 400"/>
              <a:gd name="T14" fmla="*/ 4542 w 4942"/>
              <a:gd name="T15" fmla="*/ 0 h 400"/>
              <a:gd name="T16" fmla="*/ 4942 w 4942"/>
              <a:gd name="T17" fmla="*/ 200 h 400"/>
              <a:gd name="T18" fmla="*/ 4542 w 4942"/>
              <a:gd name="T19" fmla="*/ 400 h 400"/>
              <a:gd name="T20" fmla="*/ 4542 w 4942"/>
              <a:gd name="T21" fmla="*/ 0 h 4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942" h="400">
                <a:moveTo>
                  <a:pt x="34" y="166"/>
                </a:moveTo>
                <a:lnTo>
                  <a:pt x="4609" y="166"/>
                </a:lnTo>
                <a:cubicBezTo>
                  <a:pt x="4627" y="166"/>
                  <a:pt x="4642" y="181"/>
                  <a:pt x="4642" y="200"/>
                </a:cubicBezTo>
                <a:cubicBezTo>
                  <a:pt x="4642" y="218"/>
                  <a:pt x="4627" y="233"/>
                  <a:pt x="4609" y="233"/>
                </a:cubicBezTo>
                <a:lnTo>
                  <a:pt x="34" y="233"/>
                </a:lnTo>
                <a:cubicBezTo>
                  <a:pt x="15" y="233"/>
                  <a:pt x="0" y="218"/>
                  <a:pt x="0" y="200"/>
                </a:cubicBezTo>
                <a:cubicBezTo>
                  <a:pt x="0" y="181"/>
                  <a:pt x="15" y="166"/>
                  <a:pt x="34" y="166"/>
                </a:cubicBezTo>
                <a:close/>
                <a:moveTo>
                  <a:pt x="4542" y="0"/>
                </a:moveTo>
                <a:lnTo>
                  <a:pt x="4942" y="200"/>
                </a:lnTo>
                <a:lnTo>
                  <a:pt x="4542" y="400"/>
                </a:lnTo>
                <a:lnTo>
                  <a:pt x="4542" y="0"/>
                </a:lnTo>
                <a:close/>
              </a:path>
            </a:pathLst>
          </a:custGeom>
          <a:solidFill>
            <a:srgbClr val="000000"/>
          </a:solidFill>
          <a:ln w="0" cap="flat">
            <a:solidFill>
              <a:srgbClr val="000000"/>
            </a:solidFill>
            <a:prstDash val="solid"/>
            <a:bevel/>
            <a:headEnd/>
            <a:tailEnd/>
          </a:ln>
        </p:spPr>
        <p:txBody>
          <a:bodyPr vert="horz" wrap="square" lIns="91440" tIns="45720" rIns="91440" bIns="45720" numCol="1" anchor="t" anchorCtr="0" compatLnSpc="1">
            <a:prstTxWarp prst="textNoShape">
              <a:avLst/>
            </a:prstTxWarp>
          </a:bodyPr>
          <a:lstStyle/>
          <a:p>
            <a:endParaRPr lang="en-AU"/>
          </a:p>
        </p:txBody>
      </p:sp>
      <p:sp>
        <p:nvSpPr>
          <p:cNvPr id="40" name="Freeform 52"/>
          <p:cNvSpPr>
            <a:spLocks noEditPoints="1"/>
          </p:cNvSpPr>
          <p:nvPr/>
        </p:nvSpPr>
        <p:spPr bwMode="auto">
          <a:xfrm>
            <a:off x="1319212" y="3624263"/>
            <a:ext cx="368300" cy="39688"/>
          </a:xfrm>
          <a:custGeom>
            <a:avLst/>
            <a:gdLst>
              <a:gd name="T0" fmla="*/ 21 w 232"/>
              <a:gd name="T1" fmla="*/ 11 h 25"/>
              <a:gd name="T2" fmla="*/ 212 w 232"/>
              <a:gd name="T3" fmla="*/ 11 h 25"/>
              <a:gd name="T4" fmla="*/ 212 w 232"/>
              <a:gd name="T5" fmla="*/ 15 h 25"/>
              <a:gd name="T6" fmla="*/ 21 w 232"/>
              <a:gd name="T7" fmla="*/ 15 h 25"/>
              <a:gd name="T8" fmla="*/ 21 w 232"/>
              <a:gd name="T9" fmla="*/ 11 h 25"/>
              <a:gd name="T10" fmla="*/ 25 w 232"/>
              <a:gd name="T11" fmla="*/ 25 h 25"/>
              <a:gd name="T12" fmla="*/ 0 w 232"/>
              <a:gd name="T13" fmla="*/ 13 h 25"/>
              <a:gd name="T14" fmla="*/ 25 w 232"/>
              <a:gd name="T15" fmla="*/ 0 h 25"/>
              <a:gd name="T16" fmla="*/ 25 w 232"/>
              <a:gd name="T17" fmla="*/ 25 h 25"/>
              <a:gd name="T18" fmla="*/ 208 w 232"/>
              <a:gd name="T19" fmla="*/ 0 h 25"/>
              <a:gd name="T20" fmla="*/ 232 w 232"/>
              <a:gd name="T21" fmla="*/ 13 h 25"/>
              <a:gd name="T22" fmla="*/ 208 w 232"/>
              <a:gd name="T23" fmla="*/ 25 h 25"/>
              <a:gd name="T24" fmla="*/ 208 w 232"/>
              <a:gd name="T25" fmla="*/ 0 h 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32" h="25">
                <a:moveTo>
                  <a:pt x="21" y="11"/>
                </a:moveTo>
                <a:lnTo>
                  <a:pt x="212" y="11"/>
                </a:lnTo>
                <a:lnTo>
                  <a:pt x="212" y="15"/>
                </a:lnTo>
                <a:lnTo>
                  <a:pt x="21" y="15"/>
                </a:lnTo>
                <a:lnTo>
                  <a:pt x="21" y="11"/>
                </a:lnTo>
                <a:close/>
                <a:moveTo>
                  <a:pt x="25" y="25"/>
                </a:moveTo>
                <a:lnTo>
                  <a:pt x="0" y="13"/>
                </a:lnTo>
                <a:lnTo>
                  <a:pt x="25" y="0"/>
                </a:lnTo>
                <a:lnTo>
                  <a:pt x="25" y="25"/>
                </a:lnTo>
                <a:close/>
                <a:moveTo>
                  <a:pt x="208" y="0"/>
                </a:moveTo>
                <a:lnTo>
                  <a:pt x="232" y="13"/>
                </a:lnTo>
                <a:lnTo>
                  <a:pt x="208" y="25"/>
                </a:lnTo>
                <a:lnTo>
                  <a:pt x="208" y="0"/>
                </a:lnTo>
                <a:close/>
              </a:path>
            </a:pathLst>
          </a:custGeom>
          <a:solidFill>
            <a:srgbClr val="000000"/>
          </a:solidFill>
          <a:ln w="0" cap="flat">
            <a:solidFill>
              <a:srgbClr val="000000"/>
            </a:solidFill>
            <a:prstDash val="solid"/>
            <a:bevel/>
            <a:headEnd/>
            <a:tailEnd/>
          </a:ln>
        </p:spPr>
        <p:txBody>
          <a:bodyPr vert="horz" wrap="square" lIns="91440" tIns="45720" rIns="91440" bIns="45720" numCol="1" anchor="t" anchorCtr="0" compatLnSpc="1">
            <a:prstTxWarp prst="textNoShape">
              <a:avLst/>
            </a:prstTxWarp>
          </a:bodyPr>
          <a:lstStyle/>
          <a:p>
            <a:endParaRPr lang="en-AU"/>
          </a:p>
        </p:txBody>
      </p:sp>
      <p:sp>
        <p:nvSpPr>
          <p:cNvPr id="41" name="Freeform 53"/>
          <p:cNvSpPr>
            <a:spLocks noEditPoints="1"/>
          </p:cNvSpPr>
          <p:nvPr/>
        </p:nvSpPr>
        <p:spPr bwMode="auto">
          <a:xfrm>
            <a:off x="801687" y="3827463"/>
            <a:ext cx="958850" cy="482600"/>
          </a:xfrm>
          <a:custGeom>
            <a:avLst/>
            <a:gdLst>
              <a:gd name="T0" fmla="*/ 246 w 9863"/>
              <a:gd name="T1" fmla="*/ 4821 h 4963"/>
              <a:gd name="T2" fmla="*/ 8 w 9863"/>
              <a:gd name="T3" fmla="*/ 4940 h 4963"/>
              <a:gd name="T4" fmla="*/ 619 w 9863"/>
              <a:gd name="T5" fmla="*/ 4597 h 4963"/>
              <a:gd name="T6" fmla="*/ 470 w 9863"/>
              <a:gd name="T7" fmla="*/ 4746 h 4963"/>
              <a:gd name="T8" fmla="*/ 857 w 9863"/>
              <a:gd name="T9" fmla="*/ 4477 h 4963"/>
              <a:gd name="T10" fmla="*/ 1066 w 9863"/>
              <a:gd name="T11" fmla="*/ 4447 h 4963"/>
              <a:gd name="T12" fmla="*/ 857 w 9863"/>
              <a:gd name="T13" fmla="*/ 4477 h 4963"/>
              <a:gd name="T14" fmla="*/ 1498 w 9863"/>
              <a:gd name="T15" fmla="*/ 4193 h 4963"/>
              <a:gd name="T16" fmla="*/ 1260 w 9863"/>
              <a:gd name="T17" fmla="*/ 4313 h 4963"/>
              <a:gd name="T18" fmla="*/ 1870 w 9863"/>
              <a:gd name="T19" fmla="*/ 3969 h 4963"/>
              <a:gd name="T20" fmla="*/ 1721 w 9863"/>
              <a:gd name="T21" fmla="*/ 4118 h 4963"/>
              <a:gd name="T22" fmla="*/ 2109 w 9863"/>
              <a:gd name="T23" fmla="*/ 3850 h 4963"/>
              <a:gd name="T24" fmla="*/ 2317 w 9863"/>
              <a:gd name="T25" fmla="*/ 3820 h 4963"/>
              <a:gd name="T26" fmla="*/ 2109 w 9863"/>
              <a:gd name="T27" fmla="*/ 3850 h 4963"/>
              <a:gd name="T28" fmla="*/ 2750 w 9863"/>
              <a:gd name="T29" fmla="*/ 3566 h 4963"/>
              <a:gd name="T30" fmla="*/ 2511 w 9863"/>
              <a:gd name="T31" fmla="*/ 3685 h 4963"/>
              <a:gd name="T32" fmla="*/ 3122 w 9863"/>
              <a:gd name="T33" fmla="*/ 3342 h 4963"/>
              <a:gd name="T34" fmla="*/ 2973 w 9863"/>
              <a:gd name="T35" fmla="*/ 3491 h 4963"/>
              <a:gd name="T36" fmla="*/ 3360 w 9863"/>
              <a:gd name="T37" fmla="*/ 3222 h 4963"/>
              <a:gd name="T38" fmla="*/ 3569 w 9863"/>
              <a:gd name="T39" fmla="*/ 3192 h 4963"/>
              <a:gd name="T40" fmla="*/ 3360 w 9863"/>
              <a:gd name="T41" fmla="*/ 3222 h 4963"/>
              <a:gd name="T42" fmla="*/ 4001 w 9863"/>
              <a:gd name="T43" fmla="*/ 2938 h 4963"/>
              <a:gd name="T44" fmla="*/ 3763 w 9863"/>
              <a:gd name="T45" fmla="*/ 3058 h 4963"/>
              <a:gd name="T46" fmla="*/ 4374 w 9863"/>
              <a:gd name="T47" fmla="*/ 2714 h 4963"/>
              <a:gd name="T48" fmla="*/ 4225 w 9863"/>
              <a:gd name="T49" fmla="*/ 2864 h 4963"/>
              <a:gd name="T50" fmla="*/ 4612 w 9863"/>
              <a:gd name="T51" fmla="*/ 2595 h 4963"/>
              <a:gd name="T52" fmla="*/ 4821 w 9863"/>
              <a:gd name="T53" fmla="*/ 2565 h 4963"/>
              <a:gd name="T54" fmla="*/ 4612 w 9863"/>
              <a:gd name="T55" fmla="*/ 2595 h 4963"/>
              <a:gd name="T56" fmla="*/ 5253 w 9863"/>
              <a:gd name="T57" fmla="*/ 2311 h 4963"/>
              <a:gd name="T58" fmla="*/ 5014 w 9863"/>
              <a:gd name="T59" fmla="*/ 2431 h 4963"/>
              <a:gd name="T60" fmla="*/ 5625 w 9863"/>
              <a:gd name="T61" fmla="*/ 2087 h 4963"/>
              <a:gd name="T62" fmla="*/ 5476 w 9863"/>
              <a:gd name="T63" fmla="*/ 2236 h 4963"/>
              <a:gd name="T64" fmla="*/ 5863 w 9863"/>
              <a:gd name="T65" fmla="*/ 1968 h 4963"/>
              <a:gd name="T66" fmla="*/ 6072 w 9863"/>
              <a:gd name="T67" fmla="*/ 1938 h 4963"/>
              <a:gd name="T68" fmla="*/ 5863 w 9863"/>
              <a:gd name="T69" fmla="*/ 1968 h 4963"/>
              <a:gd name="T70" fmla="*/ 6504 w 9863"/>
              <a:gd name="T71" fmla="*/ 1684 h 4963"/>
              <a:gd name="T72" fmla="*/ 6266 w 9863"/>
              <a:gd name="T73" fmla="*/ 1803 h 4963"/>
              <a:gd name="T74" fmla="*/ 6877 w 9863"/>
              <a:gd name="T75" fmla="*/ 1460 h 4963"/>
              <a:gd name="T76" fmla="*/ 6728 w 9863"/>
              <a:gd name="T77" fmla="*/ 1609 h 4963"/>
              <a:gd name="T78" fmla="*/ 7115 w 9863"/>
              <a:gd name="T79" fmla="*/ 1340 h 4963"/>
              <a:gd name="T80" fmla="*/ 7324 w 9863"/>
              <a:gd name="T81" fmla="*/ 1310 h 4963"/>
              <a:gd name="T82" fmla="*/ 7115 w 9863"/>
              <a:gd name="T83" fmla="*/ 1340 h 4963"/>
              <a:gd name="T84" fmla="*/ 7756 w 9863"/>
              <a:gd name="T85" fmla="*/ 1056 h 4963"/>
              <a:gd name="T86" fmla="*/ 7517 w 9863"/>
              <a:gd name="T87" fmla="*/ 1176 h 4963"/>
              <a:gd name="T88" fmla="*/ 8128 w 9863"/>
              <a:gd name="T89" fmla="*/ 832 h 4963"/>
              <a:gd name="T90" fmla="*/ 7979 w 9863"/>
              <a:gd name="T91" fmla="*/ 982 h 4963"/>
              <a:gd name="T92" fmla="*/ 8367 w 9863"/>
              <a:gd name="T93" fmla="*/ 713 h 4963"/>
              <a:gd name="T94" fmla="*/ 8575 w 9863"/>
              <a:gd name="T95" fmla="*/ 683 h 4963"/>
              <a:gd name="T96" fmla="*/ 8367 w 9863"/>
              <a:gd name="T97" fmla="*/ 713 h 4963"/>
              <a:gd name="T98" fmla="*/ 9007 w 9863"/>
              <a:gd name="T99" fmla="*/ 429 h 4963"/>
              <a:gd name="T100" fmla="*/ 8769 w 9863"/>
              <a:gd name="T101" fmla="*/ 548 h 4963"/>
              <a:gd name="T102" fmla="*/ 9380 w 9863"/>
              <a:gd name="T103" fmla="*/ 205 h 4963"/>
              <a:gd name="T104" fmla="*/ 9231 w 9863"/>
              <a:gd name="T105" fmla="*/ 354 h 4963"/>
              <a:gd name="T106" fmla="*/ 9416 w 9863"/>
              <a:gd name="T107" fmla="*/ 1 h 4963"/>
              <a:gd name="T108" fmla="*/ 9416 w 9863"/>
              <a:gd name="T109" fmla="*/ 1 h 49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9863" h="4963">
                <a:moveTo>
                  <a:pt x="23" y="4895"/>
                </a:moveTo>
                <a:lnTo>
                  <a:pt x="202" y="4806"/>
                </a:lnTo>
                <a:cubicBezTo>
                  <a:pt x="218" y="4797"/>
                  <a:pt x="238" y="4804"/>
                  <a:pt x="246" y="4821"/>
                </a:cubicBezTo>
                <a:cubicBezTo>
                  <a:pt x="255" y="4837"/>
                  <a:pt x="248" y="4857"/>
                  <a:pt x="232" y="4865"/>
                </a:cubicBezTo>
                <a:lnTo>
                  <a:pt x="53" y="4955"/>
                </a:lnTo>
                <a:cubicBezTo>
                  <a:pt x="36" y="4963"/>
                  <a:pt x="16" y="4957"/>
                  <a:pt x="8" y="4940"/>
                </a:cubicBezTo>
                <a:cubicBezTo>
                  <a:pt x="0" y="4924"/>
                  <a:pt x="6" y="4904"/>
                  <a:pt x="23" y="4895"/>
                </a:cubicBezTo>
                <a:close/>
                <a:moveTo>
                  <a:pt x="440" y="4686"/>
                </a:moveTo>
                <a:lnTo>
                  <a:pt x="619" y="4597"/>
                </a:lnTo>
                <a:cubicBezTo>
                  <a:pt x="635" y="4588"/>
                  <a:pt x="655" y="4595"/>
                  <a:pt x="664" y="4611"/>
                </a:cubicBezTo>
                <a:cubicBezTo>
                  <a:pt x="672" y="4628"/>
                  <a:pt x="665" y="4648"/>
                  <a:pt x="649" y="4656"/>
                </a:cubicBezTo>
                <a:lnTo>
                  <a:pt x="470" y="4746"/>
                </a:lnTo>
                <a:cubicBezTo>
                  <a:pt x="453" y="4754"/>
                  <a:pt x="433" y="4747"/>
                  <a:pt x="425" y="4731"/>
                </a:cubicBezTo>
                <a:cubicBezTo>
                  <a:pt x="417" y="4714"/>
                  <a:pt x="424" y="4694"/>
                  <a:pt x="440" y="4686"/>
                </a:cubicBezTo>
                <a:close/>
                <a:moveTo>
                  <a:pt x="857" y="4477"/>
                </a:moveTo>
                <a:lnTo>
                  <a:pt x="1036" y="4387"/>
                </a:lnTo>
                <a:cubicBezTo>
                  <a:pt x="1052" y="4379"/>
                  <a:pt x="1073" y="4386"/>
                  <a:pt x="1081" y="4402"/>
                </a:cubicBezTo>
                <a:cubicBezTo>
                  <a:pt x="1089" y="4419"/>
                  <a:pt x="1082" y="4439"/>
                  <a:pt x="1066" y="4447"/>
                </a:cubicBezTo>
                <a:lnTo>
                  <a:pt x="887" y="4537"/>
                </a:lnTo>
                <a:cubicBezTo>
                  <a:pt x="871" y="4545"/>
                  <a:pt x="851" y="4538"/>
                  <a:pt x="842" y="4522"/>
                </a:cubicBezTo>
                <a:cubicBezTo>
                  <a:pt x="834" y="4505"/>
                  <a:pt x="841" y="4485"/>
                  <a:pt x="857" y="4477"/>
                </a:cubicBezTo>
                <a:close/>
                <a:moveTo>
                  <a:pt x="1274" y="4268"/>
                </a:moveTo>
                <a:lnTo>
                  <a:pt x="1453" y="4178"/>
                </a:lnTo>
                <a:cubicBezTo>
                  <a:pt x="1470" y="4170"/>
                  <a:pt x="1490" y="4177"/>
                  <a:pt x="1498" y="4193"/>
                </a:cubicBezTo>
                <a:cubicBezTo>
                  <a:pt x="1506" y="4210"/>
                  <a:pt x="1500" y="4230"/>
                  <a:pt x="1483" y="4238"/>
                </a:cubicBezTo>
                <a:lnTo>
                  <a:pt x="1304" y="4328"/>
                </a:lnTo>
                <a:cubicBezTo>
                  <a:pt x="1288" y="4336"/>
                  <a:pt x="1268" y="4329"/>
                  <a:pt x="1260" y="4313"/>
                </a:cubicBezTo>
                <a:cubicBezTo>
                  <a:pt x="1251" y="4296"/>
                  <a:pt x="1258" y="4276"/>
                  <a:pt x="1274" y="4268"/>
                </a:cubicBezTo>
                <a:close/>
                <a:moveTo>
                  <a:pt x="1692" y="4059"/>
                </a:moveTo>
                <a:lnTo>
                  <a:pt x="1870" y="3969"/>
                </a:lnTo>
                <a:cubicBezTo>
                  <a:pt x="1887" y="3961"/>
                  <a:pt x="1907" y="3968"/>
                  <a:pt x="1915" y="3984"/>
                </a:cubicBezTo>
                <a:cubicBezTo>
                  <a:pt x="1923" y="4001"/>
                  <a:pt x="1917" y="4021"/>
                  <a:pt x="1900" y="4029"/>
                </a:cubicBezTo>
                <a:lnTo>
                  <a:pt x="1721" y="4118"/>
                </a:lnTo>
                <a:cubicBezTo>
                  <a:pt x="1705" y="4127"/>
                  <a:pt x="1685" y="4120"/>
                  <a:pt x="1677" y="4104"/>
                </a:cubicBezTo>
                <a:cubicBezTo>
                  <a:pt x="1668" y="4087"/>
                  <a:pt x="1675" y="4067"/>
                  <a:pt x="1692" y="4059"/>
                </a:cubicBezTo>
                <a:close/>
                <a:moveTo>
                  <a:pt x="2109" y="3850"/>
                </a:moveTo>
                <a:lnTo>
                  <a:pt x="2288" y="3760"/>
                </a:lnTo>
                <a:cubicBezTo>
                  <a:pt x="2304" y="3752"/>
                  <a:pt x="2324" y="3758"/>
                  <a:pt x="2332" y="3775"/>
                </a:cubicBezTo>
                <a:cubicBezTo>
                  <a:pt x="2341" y="3791"/>
                  <a:pt x="2334" y="3811"/>
                  <a:pt x="2317" y="3820"/>
                </a:cubicBezTo>
                <a:lnTo>
                  <a:pt x="2139" y="3909"/>
                </a:lnTo>
                <a:cubicBezTo>
                  <a:pt x="2122" y="3918"/>
                  <a:pt x="2102" y="3911"/>
                  <a:pt x="2094" y="3894"/>
                </a:cubicBezTo>
                <a:cubicBezTo>
                  <a:pt x="2086" y="3878"/>
                  <a:pt x="2092" y="3858"/>
                  <a:pt x="2109" y="3850"/>
                </a:cubicBezTo>
                <a:close/>
                <a:moveTo>
                  <a:pt x="2526" y="3641"/>
                </a:moveTo>
                <a:lnTo>
                  <a:pt x="2705" y="3551"/>
                </a:lnTo>
                <a:cubicBezTo>
                  <a:pt x="2721" y="3543"/>
                  <a:pt x="2741" y="3549"/>
                  <a:pt x="2750" y="3566"/>
                </a:cubicBezTo>
                <a:cubicBezTo>
                  <a:pt x="2758" y="3582"/>
                  <a:pt x="2751" y="3602"/>
                  <a:pt x="2735" y="3611"/>
                </a:cubicBezTo>
                <a:lnTo>
                  <a:pt x="2556" y="3700"/>
                </a:lnTo>
                <a:cubicBezTo>
                  <a:pt x="2539" y="3708"/>
                  <a:pt x="2519" y="3702"/>
                  <a:pt x="2511" y="3685"/>
                </a:cubicBezTo>
                <a:cubicBezTo>
                  <a:pt x="2503" y="3669"/>
                  <a:pt x="2510" y="3649"/>
                  <a:pt x="2526" y="3641"/>
                </a:cubicBezTo>
                <a:close/>
                <a:moveTo>
                  <a:pt x="2943" y="3431"/>
                </a:moveTo>
                <a:lnTo>
                  <a:pt x="3122" y="3342"/>
                </a:lnTo>
                <a:cubicBezTo>
                  <a:pt x="3138" y="3334"/>
                  <a:pt x="3158" y="3340"/>
                  <a:pt x="3167" y="3357"/>
                </a:cubicBezTo>
                <a:cubicBezTo>
                  <a:pt x="3175" y="3373"/>
                  <a:pt x="3168" y="3393"/>
                  <a:pt x="3152" y="3401"/>
                </a:cubicBezTo>
                <a:lnTo>
                  <a:pt x="2973" y="3491"/>
                </a:lnTo>
                <a:cubicBezTo>
                  <a:pt x="2957" y="3499"/>
                  <a:pt x="2937" y="3493"/>
                  <a:pt x="2928" y="3476"/>
                </a:cubicBezTo>
                <a:cubicBezTo>
                  <a:pt x="2920" y="3460"/>
                  <a:pt x="2927" y="3440"/>
                  <a:pt x="2943" y="3431"/>
                </a:cubicBezTo>
                <a:close/>
                <a:moveTo>
                  <a:pt x="3360" y="3222"/>
                </a:moveTo>
                <a:lnTo>
                  <a:pt x="3539" y="3133"/>
                </a:lnTo>
                <a:cubicBezTo>
                  <a:pt x="3556" y="3124"/>
                  <a:pt x="3576" y="3131"/>
                  <a:pt x="3584" y="3148"/>
                </a:cubicBezTo>
                <a:cubicBezTo>
                  <a:pt x="3592" y="3164"/>
                  <a:pt x="3585" y="3184"/>
                  <a:pt x="3569" y="3192"/>
                </a:cubicBezTo>
                <a:lnTo>
                  <a:pt x="3390" y="3282"/>
                </a:lnTo>
                <a:cubicBezTo>
                  <a:pt x="3374" y="3290"/>
                  <a:pt x="3354" y="3284"/>
                  <a:pt x="3345" y="3267"/>
                </a:cubicBezTo>
                <a:cubicBezTo>
                  <a:pt x="3337" y="3251"/>
                  <a:pt x="3344" y="3231"/>
                  <a:pt x="3360" y="3222"/>
                </a:cubicBezTo>
                <a:close/>
                <a:moveTo>
                  <a:pt x="3778" y="3013"/>
                </a:moveTo>
                <a:lnTo>
                  <a:pt x="3956" y="2924"/>
                </a:lnTo>
                <a:cubicBezTo>
                  <a:pt x="3973" y="2915"/>
                  <a:pt x="3993" y="2922"/>
                  <a:pt x="4001" y="2938"/>
                </a:cubicBezTo>
                <a:cubicBezTo>
                  <a:pt x="4009" y="2955"/>
                  <a:pt x="4003" y="2975"/>
                  <a:pt x="3986" y="2983"/>
                </a:cubicBezTo>
                <a:lnTo>
                  <a:pt x="3807" y="3073"/>
                </a:lnTo>
                <a:cubicBezTo>
                  <a:pt x="3791" y="3081"/>
                  <a:pt x="3771" y="3074"/>
                  <a:pt x="3763" y="3058"/>
                </a:cubicBezTo>
                <a:cubicBezTo>
                  <a:pt x="3754" y="3041"/>
                  <a:pt x="3761" y="3021"/>
                  <a:pt x="3778" y="3013"/>
                </a:cubicBezTo>
                <a:close/>
                <a:moveTo>
                  <a:pt x="4195" y="2804"/>
                </a:moveTo>
                <a:lnTo>
                  <a:pt x="4374" y="2714"/>
                </a:lnTo>
                <a:cubicBezTo>
                  <a:pt x="4390" y="2706"/>
                  <a:pt x="4410" y="2713"/>
                  <a:pt x="4418" y="2729"/>
                </a:cubicBezTo>
                <a:cubicBezTo>
                  <a:pt x="4427" y="2746"/>
                  <a:pt x="4420" y="2766"/>
                  <a:pt x="4403" y="2774"/>
                </a:cubicBezTo>
                <a:lnTo>
                  <a:pt x="4225" y="2864"/>
                </a:lnTo>
                <a:cubicBezTo>
                  <a:pt x="4208" y="2872"/>
                  <a:pt x="4188" y="2865"/>
                  <a:pt x="4180" y="2849"/>
                </a:cubicBezTo>
                <a:cubicBezTo>
                  <a:pt x="4172" y="2832"/>
                  <a:pt x="4178" y="2812"/>
                  <a:pt x="4195" y="2804"/>
                </a:cubicBezTo>
                <a:close/>
                <a:moveTo>
                  <a:pt x="4612" y="2595"/>
                </a:moveTo>
                <a:lnTo>
                  <a:pt x="4791" y="2505"/>
                </a:lnTo>
                <a:cubicBezTo>
                  <a:pt x="4807" y="2497"/>
                  <a:pt x="4827" y="2504"/>
                  <a:pt x="4835" y="2520"/>
                </a:cubicBezTo>
                <a:cubicBezTo>
                  <a:pt x="4844" y="2537"/>
                  <a:pt x="4837" y="2557"/>
                  <a:pt x="4821" y="2565"/>
                </a:cubicBezTo>
                <a:lnTo>
                  <a:pt x="4642" y="2655"/>
                </a:lnTo>
                <a:cubicBezTo>
                  <a:pt x="4625" y="2663"/>
                  <a:pt x="4605" y="2656"/>
                  <a:pt x="4597" y="2640"/>
                </a:cubicBezTo>
                <a:cubicBezTo>
                  <a:pt x="4589" y="2623"/>
                  <a:pt x="4595" y="2603"/>
                  <a:pt x="4612" y="2595"/>
                </a:cubicBezTo>
                <a:close/>
                <a:moveTo>
                  <a:pt x="5029" y="2386"/>
                </a:moveTo>
                <a:lnTo>
                  <a:pt x="5208" y="2296"/>
                </a:lnTo>
                <a:cubicBezTo>
                  <a:pt x="5224" y="2288"/>
                  <a:pt x="5244" y="2295"/>
                  <a:pt x="5253" y="2311"/>
                </a:cubicBezTo>
                <a:cubicBezTo>
                  <a:pt x="5261" y="2328"/>
                  <a:pt x="5254" y="2348"/>
                  <a:pt x="5238" y="2356"/>
                </a:cubicBezTo>
                <a:lnTo>
                  <a:pt x="5059" y="2445"/>
                </a:lnTo>
                <a:cubicBezTo>
                  <a:pt x="5043" y="2454"/>
                  <a:pt x="5022" y="2447"/>
                  <a:pt x="5014" y="2431"/>
                </a:cubicBezTo>
                <a:cubicBezTo>
                  <a:pt x="5006" y="2414"/>
                  <a:pt x="5013" y="2394"/>
                  <a:pt x="5029" y="2386"/>
                </a:cubicBezTo>
                <a:close/>
                <a:moveTo>
                  <a:pt x="5446" y="2177"/>
                </a:moveTo>
                <a:lnTo>
                  <a:pt x="5625" y="2087"/>
                </a:lnTo>
                <a:cubicBezTo>
                  <a:pt x="5642" y="2079"/>
                  <a:pt x="5662" y="2085"/>
                  <a:pt x="5670" y="2102"/>
                </a:cubicBezTo>
                <a:cubicBezTo>
                  <a:pt x="5678" y="2118"/>
                  <a:pt x="5671" y="2138"/>
                  <a:pt x="5655" y="2147"/>
                </a:cubicBezTo>
                <a:lnTo>
                  <a:pt x="5476" y="2236"/>
                </a:lnTo>
                <a:cubicBezTo>
                  <a:pt x="5460" y="2245"/>
                  <a:pt x="5440" y="2238"/>
                  <a:pt x="5431" y="2221"/>
                </a:cubicBezTo>
                <a:cubicBezTo>
                  <a:pt x="5423" y="2205"/>
                  <a:pt x="5430" y="2185"/>
                  <a:pt x="5446" y="2177"/>
                </a:cubicBezTo>
                <a:close/>
                <a:moveTo>
                  <a:pt x="5863" y="1968"/>
                </a:moveTo>
                <a:lnTo>
                  <a:pt x="6042" y="1878"/>
                </a:lnTo>
                <a:cubicBezTo>
                  <a:pt x="6059" y="1870"/>
                  <a:pt x="6079" y="1876"/>
                  <a:pt x="6087" y="1893"/>
                </a:cubicBezTo>
                <a:cubicBezTo>
                  <a:pt x="6095" y="1909"/>
                  <a:pt x="6089" y="1929"/>
                  <a:pt x="6072" y="1938"/>
                </a:cubicBezTo>
                <a:lnTo>
                  <a:pt x="5893" y="2027"/>
                </a:lnTo>
                <a:cubicBezTo>
                  <a:pt x="5877" y="2035"/>
                  <a:pt x="5857" y="2029"/>
                  <a:pt x="5849" y="2012"/>
                </a:cubicBezTo>
                <a:cubicBezTo>
                  <a:pt x="5840" y="1996"/>
                  <a:pt x="5847" y="1976"/>
                  <a:pt x="5863" y="1968"/>
                </a:cubicBezTo>
                <a:close/>
                <a:moveTo>
                  <a:pt x="6281" y="1758"/>
                </a:moveTo>
                <a:lnTo>
                  <a:pt x="6459" y="1669"/>
                </a:lnTo>
                <a:cubicBezTo>
                  <a:pt x="6476" y="1661"/>
                  <a:pt x="6496" y="1667"/>
                  <a:pt x="6504" y="1684"/>
                </a:cubicBezTo>
                <a:cubicBezTo>
                  <a:pt x="6512" y="1700"/>
                  <a:pt x="6506" y="1720"/>
                  <a:pt x="6489" y="1728"/>
                </a:cubicBezTo>
                <a:lnTo>
                  <a:pt x="6311" y="1818"/>
                </a:lnTo>
                <a:cubicBezTo>
                  <a:pt x="6294" y="1826"/>
                  <a:pt x="6274" y="1820"/>
                  <a:pt x="6266" y="1803"/>
                </a:cubicBezTo>
                <a:cubicBezTo>
                  <a:pt x="6258" y="1787"/>
                  <a:pt x="6264" y="1767"/>
                  <a:pt x="6281" y="1758"/>
                </a:cubicBezTo>
                <a:close/>
                <a:moveTo>
                  <a:pt x="6698" y="1549"/>
                </a:moveTo>
                <a:lnTo>
                  <a:pt x="6877" y="1460"/>
                </a:lnTo>
                <a:cubicBezTo>
                  <a:pt x="6893" y="1451"/>
                  <a:pt x="6913" y="1458"/>
                  <a:pt x="6921" y="1475"/>
                </a:cubicBezTo>
                <a:cubicBezTo>
                  <a:pt x="6930" y="1491"/>
                  <a:pt x="6923" y="1511"/>
                  <a:pt x="6907" y="1519"/>
                </a:cubicBezTo>
                <a:lnTo>
                  <a:pt x="6728" y="1609"/>
                </a:lnTo>
                <a:cubicBezTo>
                  <a:pt x="6711" y="1617"/>
                  <a:pt x="6691" y="1611"/>
                  <a:pt x="6683" y="1594"/>
                </a:cubicBezTo>
                <a:cubicBezTo>
                  <a:pt x="6675" y="1578"/>
                  <a:pt x="6681" y="1558"/>
                  <a:pt x="6698" y="1549"/>
                </a:cubicBezTo>
                <a:close/>
                <a:moveTo>
                  <a:pt x="7115" y="1340"/>
                </a:moveTo>
                <a:lnTo>
                  <a:pt x="7294" y="1251"/>
                </a:lnTo>
                <a:cubicBezTo>
                  <a:pt x="7310" y="1242"/>
                  <a:pt x="7330" y="1249"/>
                  <a:pt x="7339" y="1265"/>
                </a:cubicBezTo>
                <a:cubicBezTo>
                  <a:pt x="7347" y="1282"/>
                  <a:pt x="7340" y="1302"/>
                  <a:pt x="7324" y="1310"/>
                </a:cubicBezTo>
                <a:lnTo>
                  <a:pt x="7145" y="1400"/>
                </a:lnTo>
                <a:cubicBezTo>
                  <a:pt x="7128" y="1408"/>
                  <a:pt x="7108" y="1401"/>
                  <a:pt x="7100" y="1385"/>
                </a:cubicBezTo>
                <a:cubicBezTo>
                  <a:pt x="7092" y="1368"/>
                  <a:pt x="7099" y="1348"/>
                  <a:pt x="7115" y="1340"/>
                </a:cubicBezTo>
                <a:close/>
                <a:moveTo>
                  <a:pt x="7532" y="1131"/>
                </a:moveTo>
                <a:lnTo>
                  <a:pt x="7711" y="1041"/>
                </a:lnTo>
                <a:cubicBezTo>
                  <a:pt x="7727" y="1033"/>
                  <a:pt x="7748" y="1040"/>
                  <a:pt x="7756" y="1056"/>
                </a:cubicBezTo>
                <a:cubicBezTo>
                  <a:pt x="7764" y="1073"/>
                  <a:pt x="7757" y="1093"/>
                  <a:pt x="7741" y="1101"/>
                </a:cubicBezTo>
                <a:lnTo>
                  <a:pt x="7562" y="1191"/>
                </a:lnTo>
                <a:cubicBezTo>
                  <a:pt x="7546" y="1199"/>
                  <a:pt x="7526" y="1192"/>
                  <a:pt x="7517" y="1176"/>
                </a:cubicBezTo>
                <a:cubicBezTo>
                  <a:pt x="7509" y="1159"/>
                  <a:pt x="7516" y="1139"/>
                  <a:pt x="7532" y="1131"/>
                </a:cubicBezTo>
                <a:close/>
                <a:moveTo>
                  <a:pt x="7949" y="922"/>
                </a:moveTo>
                <a:lnTo>
                  <a:pt x="8128" y="832"/>
                </a:lnTo>
                <a:cubicBezTo>
                  <a:pt x="8145" y="824"/>
                  <a:pt x="8165" y="831"/>
                  <a:pt x="8173" y="847"/>
                </a:cubicBezTo>
                <a:cubicBezTo>
                  <a:pt x="8181" y="864"/>
                  <a:pt x="8175" y="884"/>
                  <a:pt x="8158" y="892"/>
                </a:cubicBezTo>
                <a:lnTo>
                  <a:pt x="7979" y="982"/>
                </a:lnTo>
                <a:cubicBezTo>
                  <a:pt x="7963" y="990"/>
                  <a:pt x="7943" y="983"/>
                  <a:pt x="7935" y="967"/>
                </a:cubicBezTo>
                <a:cubicBezTo>
                  <a:pt x="7926" y="950"/>
                  <a:pt x="7933" y="930"/>
                  <a:pt x="7949" y="922"/>
                </a:cubicBezTo>
                <a:close/>
                <a:moveTo>
                  <a:pt x="8367" y="713"/>
                </a:moveTo>
                <a:lnTo>
                  <a:pt x="8545" y="623"/>
                </a:lnTo>
                <a:cubicBezTo>
                  <a:pt x="8562" y="615"/>
                  <a:pt x="8582" y="622"/>
                  <a:pt x="8590" y="638"/>
                </a:cubicBezTo>
                <a:cubicBezTo>
                  <a:pt x="8598" y="655"/>
                  <a:pt x="8592" y="675"/>
                  <a:pt x="8575" y="683"/>
                </a:cubicBezTo>
                <a:lnTo>
                  <a:pt x="8396" y="772"/>
                </a:lnTo>
                <a:cubicBezTo>
                  <a:pt x="8380" y="781"/>
                  <a:pt x="8360" y="774"/>
                  <a:pt x="8352" y="758"/>
                </a:cubicBezTo>
                <a:cubicBezTo>
                  <a:pt x="8343" y="741"/>
                  <a:pt x="8350" y="721"/>
                  <a:pt x="8367" y="713"/>
                </a:cubicBezTo>
                <a:close/>
                <a:moveTo>
                  <a:pt x="8784" y="504"/>
                </a:moveTo>
                <a:lnTo>
                  <a:pt x="8963" y="414"/>
                </a:lnTo>
                <a:cubicBezTo>
                  <a:pt x="8979" y="406"/>
                  <a:pt x="8999" y="412"/>
                  <a:pt x="9007" y="429"/>
                </a:cubicBezTo>
                <a:cubicBezTo>
                  <a:pt x="9016" y="445"/>
                  <a:pt x="9009" y="465"/>
                  <a:pt x="8992" y="474"/>
                </a:cubicBezTo>
                <a:lnTo>
                  <a:pt x="8814" y="563"/>
                </a:lnTo>
                <a:cubicBezTo>
                  <a:pt x="8797" y="572"/>
                  <a:pt x="8777" y="565"/>
                  <a:pt x="8769" y="548"/>
                </a:cubicBezTo>
                <a:cubicBezTo>
                  <a:pt x="8761" y="532"/>
                  <a:pt x="8767" y="512"/>
                  <a:pt x="8784" y="504"/>
                </a:cubicBezTo>
                <a:close/>
                <a:moveTo>
                  <a:pt x="9201" y="295"/>
                </a:moveTo>
                <a:lnTo>
                  <a:pt x="9380" y="205"/>
                </a:lnTo>
                <a:cubicBezTo>
                  <a:pt x="9396" y="197"/>
                  <a:pt x="9416" y="203"/>
                  <a:pt x="9425" y="220"/>
                </a:cubicBezTo>
                <a:cubicBezTo>
                  <a:pt x="9433" y="236"/>
                  <a:pt x="9426" y="256"/>
                  <a:pt x="9410" y="265"/>
                </a:cubicBezTo>
                <a:lnTo>
                  <a:pt x="9231" y="354"/>
                </a:lnTo>
                <a:cubicBezTo>
                  <a:pt x="9214" y="362"/>
                  <a:pt x="9194" y="356"/>
                  <a:pt x="9186" y="339"/>
                </a:cubicBezTo>
                <a:cubicBezTo>
                  <a:pt x="9178" y="323"/>
                  <a:pt x="9185" y="303"/>
                  <a:pt x="9201" y="295"/>
                </a:cubicBezTo>
                <a:close/>
                <a:moveTo>
                  <a:pt x="9416" y="1"/>
                </a:moveTo>
                <a:lnTo>
                  <a:pt x="9863" y="0"/>
                </a:lnTo>
                <a:lnTo>
                  <a:pt x="9595" y="358"/>
                </a:lnTo>
                <a:lnTo>
                  <a:pt x="9416" y="1"/>
                </a:lnTo>
                <a:close/>
              </a:path>
            </a:pathLst>
          </a:custGeom>
          <a:solidFill>
            <a:srgbClr val="000000"/>
          </a:solidFill>
          <a:ln w="0" cap="flat">
            <a:solidFill>
              <a:srgbClr val="000000"/>
            </a:solidFill>
            <a:prstDash val="solid"/>
            <a:bevel/>
            <a:headEnd/>
            <a:tailEnd/>
          </a:ln>
        </p:spPr>
        <p:txBody>
          <a:bodyPr vert="horz" wrap="square" lIns="91440" tIns="45720" rIns="91440" bIns="45720" numCol="1" anchor="t" anchorCtr="0" compatLnSpc="1">
            <a:prstTxWarp prst="textNoShape">
              <a:avLst/>
            </a:prstTxWarp>
          </a:bodyPr>
          <a:lstStyle/>
          <a:p>
            <a:endParaRPr lang="en-AU"/>
          </a:p>
        </p:txBody>
      </p:sp>
      <p:sp>
        <p:nvSpPr>
          <p:cNvPr id="42" name="Rectangle 54"/>
          <p:cNvSpPr>
            <a:spLocks noChangeArrowheads="1"/>
          </p:cNvSpPr>
          <p:nvPr/>
        </p:nvSpPr>
        <p:spPr bwMode="auto">
          <a:xfrm>
            <a:off x="1798637" y="4392613"/>
            <a:ext cx="1177925" cy="354013"/>
          </a:xfrm>
          <a:prstGeom prst="rect">
            <a:avLst/>
          </a:prstGeom>
          <a:noFill/>
          <a:ln w="4763" cap="rnd">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AU"/>
          </a:p>
        </p:txBody>
      </p:sp>
      <p:sp>
        <p:nvSpPr>
          <p:cNvPr id="43" name="Rectangle 55"/>
          <p:cNvSpPr>
            <a:spLocks noChangeArrowheads="1"/>
          </p:cNvSpPr>
          <p:nvPr/>
        </p:nvSpPr>
        <p:spPr bwMode="auto">
          <a:xfrm>
            <a:off x="1882775" y="4441825"/>
            <a:ext cx="1089025" cy="10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500" b="0" i="0" u="none" strike="noStrike" cap="none" normalizeH="0" baseline="0" smtClean="0">
                <a:ln>
                  <a:noFill/>
                </a:ln>
                <a:solidFill>
                  <a:srgbClr val="000000"/>
                </a:solidFill>
                <a:effectLst/>
                <a:latin typeface="Arial" pitchFamily="34" charset="0"/>
                <a:cs typeface="Arial" pitchFamily="34" charset="0"/>
              </a:rPr>
              <a:t>Descriptions of proposed radio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44" name="Rectangle 56"/>
          <p:cNvSpPr>
            <a:spLocks noChangeArrowheads="1"/>
          </p:cNvSpPr>
          <p:nvPr/>
        </p:nvSpPr>
        <p:spPr bwMode="auto">
          <a:xfrm>
            <a:off x="1882775" y="4519613"/>
            <a:ext cx="944563" cy="10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500" b="0" i="0" u="none" strike="noStrike" cap="none" normalizeH="0" baseline="0" smtClean="0">
                <a:ln>
                  <a:noFill/>
                </a:ln>
                <a:solidFill>
                  <a:srgbClr val="000000"/>
                </a:solidFill>
                <a:effectLst/>
                <a:latin typeface="Arial" pitchFamily="34" charset="0"/>
                <a:cs typeface="Arial" pitchFamily="34" charset="0"/>
              </a:rPr>
              <a:t>interface technologies and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45" name="Rectangle 57"/>
          <p:cNvSpPr>
            <a:spLocks noChangeArrowheads="1"/>
          </p:cNvSpPr>
          <p:nvPr/>
        </p:nvSpPr>
        <p:spPr bwMode="auto">
          <a:xfrm>
            <a:off x="1882775" y="4597400"/>
            <a:ext cx="641350" cy="10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500" b="0" i="0" u="none" strike="noStrike" cap="none" normalizeH="0" baseline="0" smtClean="0">
                <a:ln>
                  <a:noFill/>
                </a:ln>
                <a:solidFill>
                  <a:srgbClr val="000000"/>
                </a:solidFill>
                <a:effectLst/>
                <a:latin typeface="Arial" pitchFamily="34" charset="0"/>
                <a:cs typeface="Arial" pitchFamily="34" charset="0"/>
              </a:rPr>
              <a:t>evaluation reports</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46" name="Freeform 58"/>
          <p:cNvSpPr>
            <a:spLocks noEditPoints="1"/>
          </p:cNvSpPr>
          <p:nvPr/>
        </p:nvSpPr>
        <p:spPr bwMode="auto">
          <a:xfrm>
            <a:off x="2293937" y="4156075"/>
            <a:ext cx="39688" cy="223838"/>
          </a:xfrm>
          <a:custGeom>
            <a:avLst/>
            <a:gdLst>
              <a:gd name="T0" fmla="*/ 233 w 400"/>
              <a:gd name="T1" fmla="*/ 33 h 2300"/>
              <a:gd name="T2" fmla="*/ 233 w 400"/>
              <a:gd name="T3" fmla="*/ 1967 h 2300"/>
              <a:gd name="T4" fmla="*/ 200 w 400"/>
              <a:gd name="T5" fmla="*/ 2000 h 2300"/>
              <a:gd name="T6" fmla="*/ 166 w 400"/>
              <a:gd name="T7" fmla="*/ 1967 h 2300"/>
              <a:gd name="T8" fmla="*/ 166 w 400"/>
              <a:gd name="T9" fmla="*/ 33 h 2300"/>
              <a:gd name="T10" fmla="*/ 200 w 400"/>
              <a:gd name="T11" fmla="*/ 0 h 2300"/>
              <a:gd name="T12" fmla="*/ 233 w 400"/>
              <a:gd name="T13" fmla="*/ 33 h 2300"/>
              <a:gd name="T14" fmla="*/ 400 w 400"/>
              <a:gd name="T15" fmla="*/ 1900 h 2300"/>
              <a:gd name="T16" fmla="*/ 200 w 400"/>
              <a:gd name="T17" fmla="*/ 2300 h 2300"/>
              <a:gd name="T18" fmla="*/ 0 w 400"/>
              <a:gd name="T19" fmla="*/ 1900 h 2300"/>
              <a:gd name="T20" fmla="*/ 400 w 400"/>
              <a:gd name="T21" fmla="*/ 1900 h 23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00" h="2300">
                <a:moveTo>
                  <a:pt x="233" y="33"/>
                </a:moveTo>
                <a:lnTo>
                  <a:pt x="233" y="1967"/>
                </a:lnTo>
                <a:cubicBezTo>
                  <a:pt x="233" y="1985"/>
                  <a:pt x="218" y="2000"/>
                  <a:pt x="200" y="2000"/>
                </a:cubicBezTo>
                <a:cubicBezTo>
                  <a:pt x="181" y="2000"/>
                  <a:pt x="166" y="1985"/>
                  <a:pt x="166" y="1967"/>
                </a:cubicBezTo>
                <a:lnTo>
                  <a:pt x="166" y="33"/>
                </a:lnTo>
                <a:cubicBezTo>
                  <a:pt x="166" y="15"/>
                  <a:pt x="181" y="0"/>
                  <a:pt x="200" y="0"/>
                </a:cubicBezTo>
                <a:cubicBezTo>
                  <a:pt x="218" y="0"/>
                  <a:pt x="233" y="15"/>
                  <a:pt x="233" y="33"/>
                </a:cubicBezTo>
                <a:close/>
                <a:moveTo>
                  <a:pt x="400" y="1900"/>
                </a:moveTo>
                <a:lnTo>
                  <a:pt x="200" y="2300"/>
                </a:lnTo>
                <a:lnTo>
                  <a:pt x="0" y="1900"/>
                </a:lnTo>
                <a:lnTo>
                  <a:pt x="400" y="1900"/>
                </a:lnTo>
                <a:close/>
              </a:path>
            </a:pathLst>
          </a:custGeom>
          <a:solidFill>
            <a:srgbClr val="000000"/>
          </a:solidFill>
          <a:ln w="0" cap="flat">
            <a:solidFill>
              <a:srgbClr val="000000"/>
            </a:solidFill>
            <a:prstDash val="solid"/>
            <a:bevel/>
            <a:headEnd/>
            <a:tailEnd/>
          </a:ln>
        </p:spPr>
        <p:txBody>
          <a:bodyPr vert="horz" wrap="square" lIns="91440" tIns="45720" rIns="91440" bIns="45720" numCol="1" anchor="t" anchorCtr="0" compatLnSpc="1">
            <a:prstTxWarp prst="textNoShape">
              <a:avLst/>
            </a:prstTxWarp>
          </a:bodyPr>
          <a:lstStyle/>
          <a:p>
            <a:endParaRPr lang="en-AU"/>
          </a:p>
        </p:txBody>
      </p:sp>
      <p:sp>
        <p:nvSpPr>
          <p:cNvPr id="47" name="Freeform 59"/>
          <p:cNvSpPr>
            <a:spLocks noEditPoints="1"/>
          </p:cNvSpPr>
          <p:nvPr/>
        </p:nvSpPr>
        <p:spPr bwMode="auto">
          <a:xfrm>
            <a:off x="1319212" y="4543425"/>
            <a:ext cx="482600" cy="38100"/>
          </a:xfrm>
          <a:custGeom>
            <a:avLst/>
            <a:gdLst>
              <a:gd name="T0" fmla="*/ 4917 w 4950"/>
              <a:gd name="T1" fmla="*/ 234 h 400"/>
              <a:gd name="T2" fmla="*/ 334 w 4950"/>
              <a:gd name="T3" fmla="*/ 234 h 400"/>
              <a:gd name="T4" fmla="*/ 300 w 4950"/>
              <a:gd name="T5" fmla="*/ 200 h 400"/>
              <a:gd name="T6" fmla="*/ 334 w 4950"/>
              <a:gd name="T7" fmla="*/ 167 h 400"/>
              <a:gd name="T8" fmla="*/ 4917 w 4950"/>
              <a:gd name="T9" fmla="*/ 167 h 400"/>
              <a:gd name="T10" fmla="*/ 4950 w 4950"/>
              <a:gd name="T11" fmla="*/ 200 h 400"/>
              <a:gd name="T12" fmla="*/ 4917 w 4950"/>
              <a:gd name="T13" fmla="*/ 234 h 400"/>
              <a:gd name="T14" fmla="*/ 400 w 4950"/>
              <a:gd name="T15" fmla="*/ 400 h 400"/>
              <a:gd name="T16" fmla="*/ 0 w 4950"/>
              <a:gd name="T17" fmla="*/ 200 h 400"/>
              <a:gd name="T18" fmla="*/ 400 w 4950"/>
              <a:gd name="T19" fmla="*/ 0 h 400"/>
              <a:gd name="T20" fmla="*/ 400 w 4950"/>
              <a:gd name="T21" fmla="*/ 400 h 4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950" h="400">
                <a:moveTo>
                  <a:pt x="4917" y="234"/>
                </a:moveTo>
                <a:lnTo>
                  <a:pt x="334" y="234"/>
                </a:lnTo>
                <a:cubicBezTo>
                  <a:pt x="315" y="234"/>
                  <a:pt x="300" y="219"/>
                  <a:pt x="300" y="200"/>
                </a:cubicBezTo>
                <a:cubicBezTo>
                  <a:pt x="300" y="182"/>
                  <a:pt x="315" y="167"/>
                  <a:pt x="334" y="167"/>
                </a:cubicBezTo>
                <a:lnTo>
                  <a:pt x="4917" y="167"/>
                </a:lnTo>
                <a:cubicBezTo>
                  <a:pt x="4936" y="167"/>
                  <a:pt x="4950" y="182"/>
                  <a:pt x="4950" y="200"/>
                </a:cubicBezTo>
                <a:cubicBezTo>
                  <a:pt x="4950" y="219"/>
                  <a:pt x="4936" y="234"/>
                  <a:pt x="4917" y="234"/>
                </a:cubicBezTo>
                <a:close/>
                <a:moveTo>
                  <a:pt x="400" y="400"/>
                </a:moveTo>
                <a:lnTo>
                  <a:pt x="0" y="200"/>
                </a:lnTo>
                <a:lnTo>
                  <a:pt x="400" y="0"/>
                </a:lnTo>
                <a:lnTo>
                  <a:pt x="400" y="400"/>
                </a:lnTo>
                <a:close/>
              </a:path>
            </a:pathLst>
          </a:custGeom>
          <a:solidFill>
            <a:srgbClr val="000000"/>
          </a:solidFill>
          <a:ln w="0" cap="flat">
            <a:solidFill>
              <a:srgbClr val="000000"/>
            </a:solidFill>
            <a:prstDash val="solid"/>
            <a:bevel/>
            <a:headEnd/>
            <a:tailEnd/>
          </a:ln>
        </p:spPr>
        <p:txBody>
          <a:bodyPr vert="horz" wrap="square" lIns="91440" tIns="45720" rIns="91440" bIns="45720" numCol="1" anchor="t" anchorCtr="0" compatLnSpc="1">
            <a:prstTxWarp prst="textNoShape">
              <a:avLst/>
            </a:prstTxWarp>
          </a:bodyPr>
          <a:lstStyle/>
          <a:p>
            <a:endParaRPr lang="en-AU"/>
          </a:p>
        </p:txBody>
      </p:sp>
      <p:sp>
        <p:nvSpPr>
          <p:cNvPr id="48" name="Freeform 60"/>
          <p:cNvSpPr>
            <a:spLocks noEditPoints="1"/>
          </p:cNvSpPr>
          <p:nvPr/>
        </p:nvSpPr>
        <p:spPr bwMode="auto">
          <a:xfrm>
            <a:off x="785812" y="4779963"/>
            <a:ext cx="38100" cy="114300"/>
          </a:xfrm>
          <a:custGeom>
            <a:avLst/>
            <a:gdLst>
              <a:gd name="T0" fmla="*/ 233 w 400"/>
              <a:gd name="T1" fmla="*/ 33 h 1167"/>
              <a:gd name="T2" fmla="*/ 233 w 400"/>
              <a:gd name="T3" fmla="*/ 833 h 1167"/>
              <a:gd name="T4" fmla="*/ 200 w 400"/>
              <a:gd name="T5" fmla="*/ 867 h 1167"/>
              <a:gd name="T6" fmla="*/ 166 w 400"/>
              <a:gd name="T7" fmla="*/ 833 h 1167"/>
              <a:gd name="T8" fmla="*/ 166 w 400"/>
              <a:gd name="T9" fmla="*/ 33 h 1167"/>
              <a:gd name="T10" fmla="*/ 200 w 400"/>
              <a:gd name="T11" fmla="*/ 0 h 1167"/>
              <a:gd name="T12" fmla="*/ 233 w 400"/>
              <a:gd name="T13" fmla="*/ 33 h 1167"/>
              <a:gd name="T14" fmla="*/ 400 w 400"/>
              <a:gd name="T15" fmla="*/ 767 h 1167"/>
              <a:gd name="T16" fmla="*/ 200 w 400"/>
              <a:gd name="T17" fmla="*/ 1167 h 1167"/>
              <a:gd name="T18" fmla="*/ 0 w 400"/>
              <a:gd name="T19" fmla="*/ 767 h 1167"/>
              <a:gd name="T20" fmla="*/ 400 w 400"/>
              <a:gd name="T21" fmla="*/ 767 h 11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00" h="1167">
                <a:moveTo>
                  <a:pt x="233" y="33"/>
                </a:moveTo>
                <a:lnTo>
                  <a:pt x="233" y="833"/>
                </a:lnTo>
                <a:cubicBezTo>
                  <a:pt x="233" y="852"/>
                  <a:pt x="218" y="867"/>
                  <a:pt x="200" y="867"/>
                </a:cubicBezTo>
                <a:cubicBezTo>
                  <a:pt x="181" y="867"/>
                  <a:pt x="166" y="852"/>
                  <a:pt x="166" y="833"/>
                </a:cubicBezTo>
                <a:lnTo>
                  <a:pt x="166" y="33"/>
                </a:lnTo>
                <a:cubicBezTo>
                  <a:pt x="166" y="15"/>
                  <a:pt x="181" y="0"/>
                  <a:pt x="200" y="0"/>
                </a:cubicBezTo>
                <a:cubicBezTo>
                  <a:pt x="218" y="0"/>
                  <a:pt x="233" y="15"/>
                  <a:pt x="233" y="33"/>
                </a:cubicBezTo>
                <a:close/>
                <a:moveTo>
                  <a:pt x="400" y="767"/>
                </a:moveTo>
                <a:lnTo>
                  <a:pt x="200" y="1167"/>
                </a:lnTo>
                <a:lnTo>
                  <a:pt x="0" y="767"/>
                </a:lnTo>
                <a:lnTo>
                  <a:pt x="400" y="767"/>
                </a:lnTo>
                <a:close/>
              </a:path>
            </a:pathLst>
          </a:custGeom>
          <a:solidFill>
            <a:srgbClr val="000000"/>
          </a:solidFill>
          <a:ln w="0" cap="flat">
            <a:solidFill>
              <a:srgbClr val="000000"/>
            </a:solidFill>
            <a:prstDash val="solid"/>
            <a:bevel/>
            <a:headEnd/>
            <a:tailEnd/>
          </a:ln>
        </p:spPr>
        <p:txBody>
          <a:bodyPr vert="horz" wrap="square" lIns="91440" tIns="45720" rIns="91440" bIns="45720" numCol="1" anchor="t" anchorCtr="0" compatLnSpc="1">
            <a:prstTxWarp prst="textNoShape">
              <a:avLst/>
            </a:prstTxWarp>
          </a:bodyPr>
          <a:lstStyle/>
          <a:p>
            <a:endParaRPr lang="en-AU"/>
          </a:p>
        </p:txBody>
      </p:sp>
      <p:sp>
        <p:nvSpPr>
          <p:cNvPr id="49" name="Rectangle 61"/>
          <p:cNvSpPr>
            <a:spLocks noChangeArrowheads="1"/>
          </p:cNvSpPr>
          <p:nvPr/>
        </p:nvSpPr>
        <p:spPr bwMode="auto">
          <a:xfrm>
            <a:off x="300037" y="5926138"/>
            <a:ext cx="254000" cy="10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500" b="0" i="0" u="none" strike="noStrike" cap="none" normalizeH="0" baseline="0" smtClean="0">
                <a:ln>
                  <a:noFill/>
                </a:ln>
                <a:solidFill>
                  <a:srgbClr val="000000"/>
                </a:solidFill>
                <a:effectLst/>
                <a:latin typeface="Arial" pitchFamily="34" charset="0"/>
                <a:cs typeface="Arial" pitchFamily="34" charset="0"/>
              </a:rPr>
              <a:t>Step 8</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50" name="Rectangle 62"/>
          <p:cNvSpPr>
            <a:spLocks noChangeArrowheads="1"/>
          </p:cNvSpPr>
          <p:nvPr/>
        </p:nvSpPr>
        <p:spPr bwMode="auto">
          <a:xfrm>
            <a:off x="300037" y="6003925"/>
            <a:ext cx="1093788" cy="10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500" b="0" i="0" u="none" strike="noStrike" cap="none" normalizeH="0" baseline="0" smtClean="0">
                <a:ln>
                  <a:noFill/>
                </a:ln>
                <a:solidFill>
                  <a:srgbClr val="000000"/>
                </a:solidFill>
                <a:effectLst/>
                <a:latin typeface="Arial" pitchFamily="34" charset="0"/>
                <a:cs typeface="Arial" pitchFamily="34" charset="0"/>
              </a:rPr>
              <a:t>Development of radio interface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51" name="Rectangle 63"/>
          <p:cNvSpPr>
            <a:spLocks noChangeArrowheads="1"/>
          </p:cNvSpPr>
          <p:nvPr/>
        </p:nvSpPr>
        <p:spPr bwMode="auto">
          <a:xfrm>
            <a:off x="300037" y="6081713"/>
            <a:ext cx="696913" cy="10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500" b="0" i="0" u="none" strike="noStrike" cap="none" normalizeH="0" baseline="0" smtClean="0">
                <a:ln>
                  <a:noFill/>
                </a:ln>
                <a:solidFill>
                  <a:srgbClr val="000000"/>
                </a:solidFill>
                <a:effectLst/>
                <a:latin typeface="Arial" pitchFamily="34" charset="0"/>
                <a:cs typeface="Arial" pitchFamily="34" charset="0"/>
              </a:rPr>
              <a:t>Recommendation(s</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52" name="Rectangle 64"/>
          <p:cNvSpPr>
            <a:spLocks noChangeArrowheads="1"/>
          </p:cNvSpPr>
          <p:nvPr/>
        </p:nvSpPr>
        <p:spPr bwMode="auto">
          <a:xfrm>
            <a:off x="862012" y="6081713"/>
            <a:ext cx="58738" cy="10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500" b="0"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53" name="Rectangle 65"/>
          <p:cNvSpPr>
            <a:spLocks noChangeArrowheads="1"/>
          </p:cNvSpPr>
          <p:nvPr/>
        </p:nvSpPr>
        <p:spPr bwMode="auto">
          <a:xfrm>
            <a:off x="1882775" y="5508625"/>
            <a:ext cx="1042988" cy="10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500" b="0" i="0" u="none" strike="noStrike" cap="none" normalizeH="0" baseline="0" smtClean="0">
                <a:ln>
                  <a:noFill/>
                </a:ln>
                <a:solidFill>
                  <a:srgbClr val="000000"/>
                </a:solidFill>
                <a:effectLst/>
                <a:latin typeface="Arial" pitchFamily="34" charset="0"/>
                <a:cs typeface="Arial" pitchFamily="34" charset="0"/>
              </a:rPr>
              <a:t>Radio interface specifications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54" name="Rectangle 66"/>
          <p:cNvSpPr>
            <a:spLocks noChangeArrowheads="1"/>
          </p:cNvSpPr>
          <p:nvPr/>
        </p:nvSpPr>
        <p:spPr bwMode="auto">
          <a:xfrm>
            <a:off x="1882775" y="5586413"/>
            <a:ext cx="58738" cy="10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500" b="0"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55" name="Rectangle 67"/>
          <p:cNvSpPr>
            <a:spLocks noChangeArrowheads="1"/>
          </p:cNvSpPr>
          <p:nvPr/>
        </p:nvSpPr>
        <p:spPr bwMode="auto">
          <a:xfrm>
            <a:off x="1905000" y="5586413"/>
            <a:ext cx="334963" cy="10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500" b="0" i="0" u="none" strike="noStrike" cap="none" normalizeH="0" baseline="0" smtClean="0">
                <a:ln>
                  <a:noFill/>
                </a:ln>
                <a:solidFill>
                  <a:srgbClr val="000000"/>
                </a:solidFill>
                <a:effectLst/>
                <a:latin typeface="Arial" pitchFamily="34" charset="0"/>
                <a:cs typeface="Arial" pitchFamily="34" charset="0"/>
              </a:rPr>
              <a:t>RSPECs</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56" name="Rectangle 68"/>
          <p:cNvSpPr>
            <a:spLocks noChangeArrowheads="1"/>
          </p:cNvSpPr>
          <p:nvPr/>
        </p:nvSpPr>
        <p:spPr bwMode="auto">
          <a:xfrm>
            <a:off x="2160587" y="5586413"/>
            <a:ext cx="842963" cy="10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500" b="0" i="0" u="none" strike="noStrike" cap="none" normalizeH="0" baseline="0" smtClean="0">
                <a:ln>
                  <a:noFill/>
                </a:ln>
                <a:solidFill>
                  <a:srgbClr val="000000"/>
                </a:solidFill>
                <a:effectLst/>
                <a:latin typeface="Arial" pitchFamily="34" charset="0"/>
                <a:cs typeface="Arial" pitchFamily="34" charset="0"/>
              </a:rPr>
              <a:t>), sufficiently detailed to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57" name="Rectangle 69"/>
          <p:cNvSpPr>
            <a:spLocks noChangeArrowheads="1"/>
          </p:cNvSpPr>
          <p:nvPr/>
        </p:nvSpPr>
        <p:spPr bwMode="auto">
          <a:xfrm>
            <a:off x="1882775" y="5664200"/>
            <a:ext cx="1052513" cy="10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500" b="0" i="0" u="none" strike="noStrike" cap="none" normalizeH="0" baseline="0" smtClean="0">
                <a:ln>
                  <a:noFill/>
                </a:ln>
                <a:solidFill>
                  <a:srgbClr val="000000"/>
                </a:solidFill>
                <a:effectLst/>
                <a:latin typeface="Arial" pitchFamily="34" charset="0"/>
                <a:cs typeface="Arial" pitchFamily="34" charset="0"/>
              </a:rPr>
              <a:t>enable worldwide compatibility</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58" name="Rectangle 70"/>
          <p:cNvSpPr>
            <a:spLocks noChangeArrowheads="1"/>
          </p:cNvSpPr>
          <p:nvPr/>
        </p:nvSpPr>
        <p:spPr bwMode="auto">
          <a:xfrm>
            <a:off x="1835150" y="5461000"/>
            <a:ext cx="1068388" cy="319088"/>
          </a:xfrm>
          <a:prstGeom prst="rect">
            <a:avLst/>
          </a:prstGeom>
          <a:noFill/>
          <a:ln w="4763" cap="rnd">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AU"/>
          </a:p>
        </p:txBody>
      </p:sp>
      <p:sp>
        <p:nvSpPr>
          <p:cNvPr id="59" name="Rectangle 71"/>
          <p:cNvSpPr>
            <a:spLocks noChangeArrowheads="1"/>
          </p:cNvSpPr>
          <p:nvPr/>
        </p:nvSpPr>
        <p:spPr bwMode="auto">
          <a:xfrm>
            <a:off x="2066925" y="5949950"/>
            <a:ext cx="254000" cy="10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500" b="0" i="0" u="none" strike="noStrike" cap="none" normalizeH="0" baseline="0" smtClean="0">
                <a:ln>
                  <a:noFill/>
                </a:ln>
                <a:solidFill>
                  <a:srgbClr val="000000"/>
                </a:solidFill>
                <a:effectLst/>
                <a:latin typeface="Arial" pitchFamily="34" charset="0"/>
                <a:cs typeface="Arial" pitchFamily="34" charset="0"/>
              </a:rPr>
              <a:t>Step 9</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60" name="Rectangle 72"/>
          <p:cNvSpPr>
            <a:spLocks noChangeArrowheads="1"/>
          </p:cNvSpPr>
          <p:nvPr/>
        </p:nvSpPr>
        <p:spPr bwMode="auto">
          <a:xfrm>
            <a:off x="2066925" y="6027738"/>
            <a:ext cx="657225" cy="10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500" b="0" i="0" u="none" strike="noStrike" cap="none" normalizeH="0" baseline="0" smtClean="0">
                <a:ln>
                  <a:noFill/>
                </a:ln>
                <a:solidFill>
                  <a:srgbClr val="000000"/>
                </a:solidFill>
                <a:effectLst/>
                <a:latin typeface="Arial" pitchFamily="34" charset="0"/>
                <a:cs typeface="Arial" pitchFamily="34" charset="0"/>
              </a:rPr>
              <a:t>Implementation of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61" name="Rectangle 73"/>
          <p:cNvSpPr>
            <a:spLocks noChangeArrowheads="1"/>
          </p:cNvSpPr>
          <p:nvPr/>
        </p:nvSpPr>
        <p:spPr bwMode="auto">
          <a:xfrm>
            <a:off x="2066925" y="6105525"/>
            <a:ext cx="696913" cy="10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500" b="0" i="0" u="none" strike="noStrike" cap="none" normalizeH="0" baseline="0" smtClean="0">
                <a:ln>
                  <a:noFill/>
                </a:ln>
                <a:solidFill>
                  <a:srgbClr val="000000"/>
                </a:solidFill>
                <a:effectLst/>
                <a:latin typeface="Arial" pitchFamily="34" charset="0"/>
                <a:cs typeface="Arial" pitchFamily="34" charset="0"/>
              </a:rPr>
              <a:t>Recommendation(s</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62" name="Rectangle 74"/>
          <p:cNvSpPr>
            <a:spLocks noChangeArrowheads="1"/>
          </p:cNvSpPr>
          <p:nvPr/>
        </p:nvSpPr>
        <p:spPr bwMode="auto">
          <a:xfrm>
            <a:off x="2627312" y="6105525"/>
            <a:ext cx="58738" cy="10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500" b="0"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63" name="Freeform 75"/>
          <p:cNvSpPr>
            <a:spLocks noEditPoints="1"/>
          </p:cNvSpPr>
          <p:nvPr/>
        </p:nvSpPr>
        <p:spPr bwMode="auto">
          <a:xfrm>
            <a:off x="1279525" y="6051550"/>
            <a:ext cx="555625" cy="38100"/>
          </a:xfrm>
          <a:custGeom>
            <a:avLst/>
            <a:gdLst>
              <a:gd name="T0" fmla="*/ 16 w 2850"/>
              <a:gd name="T1" fmla="*/ 83 h 200"/>
              <a:gd name="T2" fmla="*/ 2683 w 2850"/>
              <a:gd name="T3" fmla="*/ 83 h 200"/>
              <a:gd name="T4" fmla="*/ 2700 w 2850"/>
              <a:gd name="T5" fmla="*/ 100 h 200"/>
              <a:gd name="T6" fmla="*/ 2683 w 2850"/>
              <a:gd name="T7" fmla="*/ 116 h 200"/>
              <a:gd name="T8" fmla="*/ 16 w 2850"/>
              <a:gd name="T9" fmla="*/ 116 h 200"/>
              <a:gd name="T10" fmla="*/ 0 w 2850"/>
              <a:gd name="T11" fmla="*/ 100 h 200"/>
              <a:gd name="T12" fmla="*/ 16 w 2850"/>
              <a:gd name="T13" fmla="*/ 83 h 200"/>
              <a:gd name="T14" fmla="*/ 2650 w 2850"/>
              <a:gd name="T15" fmla="*/ 0 h 200"/>
              <a:gd name="T16" fmla="*/ 2850 w 2850"/>
              <a:gd name="T17" fmla="*/ 100 h 200"/>
              <a:gd name="T18" fmla="*/ 2650 w 2850"/>
              <a:gd name="T19" fmla="*/ 200 h 200"/>
              <a:gd name="T20" fmla="*/ 2650 w 2850"/>
              <a:gd name="T21" fmla="*/ 0 h 2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850" h="200">
                <a:moveTo>
                  <a:pt x="16" y="83"/>
                </a:moveTo>
                <a:lnTo>
                  <a:pt x="2683" y="83"/>
                </a:lnTo>
                <a:cubicBezTo>
                  <a:pt x="2692" y="83"/>
                  <a:pt x="2700" y="90"/>
                  <a:pt x="2700" y="100"/>
                </a:cubicBezTo>
                <a:cubicBezTo>
                  <a:pt x="2700" y="109"/>
                  <a:pt x="2692" y="116"/>
                  <a:pt x="2683" y="116"/>
                </a:cubicBezTo>
                <a:lnTo>
                  <a:pt x="16" y="116"/>
                </a:lnTo>
                <a:cubicBezTo>
                  <a:pt x="7" y="116"/>
                  <a:pt x="0" y="109"/>
                  <a:pt x="0" y="100"/>
                </a:cubicBezTo>
                <a:cubicBezTo>
                  <a:pt x="0" y="90"/>
                  <a:pt x="7" y="83"/>
                  <a:pt x="16" y="83"/>
                </a:cubicBezTo>
                <a:close/>
                <a:moveTo>
                  <a:pt x="2650" y="0"/>
                </a:moveTo>
                <a:lnTo>
                  <a:pt x="2850" y="100"/>
                </a:lnTo>
                <a:lnTo>
                  <a:pt x="2650" y="200"/>
                </a:lnTo>
                <a:lnTo>
                  <a:pt x="2650" y="0"/>
                </a:lnTo>
                <a:close/>
              </a:path>
            </a:pathLst>
          </a:custGeom>
          <a:solidFill>
            <a:srgbClr val="000000"/>
          </a:solidFill>
          <a:ln w="0" cap="flat">
            <a:solidFill>
              <a:srgbClr val="000000"/>
            </a:solidFill>
            <a:prstDash val="solid"/>
            <a:bevel/>
            <a:headEnd/>
            <a:tailEnd/>
          </a:ln>
        </p:spPr>
        <p:txBody>
          <a:bodyPr vert="horz" wrap="square" lIns="91440" tIns="45720" rIns="91440" bIns="45720" numCol="1" anchor="t" anchorCtr="0" compatLnSpc="1">
            <a:prstTxWarp prst="textNoShape">
              <a:avLst/>
            </a:prstTxWarp>
          </a:bodyPr>
          <a:lstStyle/>
          <a:p>
            <a:endParaRPr lang="en-AU"/>
          </a:p>
        </p:txBody>
      </p:sp>
      <p:sp>
        <p:nvSpPr>
          <p:cNvPr id="64" name="Freeform 76"/>
          <p:cNvSpPr>
            <a:spLocks noEditPoints="1"/>
          </p:cNvSpPr>
          <p:nvPr/>
        </p:nvSpPr>
        <p:spPr bwMode="auto">
          <a:xfrm>
            <a:off x="1206500" y="5480050"/>
            <a:ext cx="628650" cy="90488"/>
          </a:xfrm>
          <a:custGeom>
            <a:avLst/>
            <a:gdLst>
              <a:gd name="T0" fmla="*/ 19 w 3230"/>
              <a:gd name="T1" fmla="*/ 1 h 469"/>
              <a:gd name="T2" fmla="*/ 3066 w 3230"/>
              <a:gd name="T3" fmla="*/ 357 h 469"/>
              <a:gd name="T4" fmla="*/ 3081 w 3230"/>
              <a:gd name="T5" fmla="*/ 375 h 469"/>
              <a:gd name="T6" fmla="*/ 3062 w 3230"/>
              <a:gd name="T7" fmla="*/ 390 h 469"/>
              <a:gd name="T8" fmla="*/ 15 w 3230"/>
              <a:gd name="T9" fmla="*/ 34 h 469"/>
              <a:gd name="T10" fmla="*/ 1 w 3230"/>
              <a:gd name="T11" fmla="*/ 16 h 469"/>
              <a:gd name="T12" fmla="*/ 19 w 3230"/>
              <a:gd name="T13" fmla="*/ 1 h 469"/>
              <a:gd name="T14" fmla="*/ 3043 w 3230"/>
              <a:gd name="T15" fmla="*/ 270 h 469"/>
              <a:gd name="T16" fmla="*/ 3230 w 3230"/>
              <a:gd name="T17" fmla="*/ 393 h 469"/>
              <a:gd name="T18" fmla="*/ 3020 w 3230"/>
              <a:gd name="T19" fmla="*/ 469 h 469"/>
              <a:gd name="T20" fmla="*/ 3043 w 3230"/>
              <a:gd name="T21" fmla="*/ 270 h 4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230" h="469">
                <a:moveTo>
                  <a:pt x="19" y="1"/>
                </a:moveTo>
                <a:lnTo>
                  <a:pt x="3066" y="357"/>
                </a:lnTo>
                <a:cubicBezTo>
                  <a:pt x="3075" y="358"/>
                  <a:pt x="3082" y="366"/>
                  <a:pt x="3081" y="375"/>
                </a:cubicBezTo>
                <a:cubicBezTo>
                  <a:pt x="3080" y="385"/>
                  <a:pt x="3071" y="391"/>
                  <a:pt x="3062" y="390"/>
                </a:cubicBezTo>
                <a:lnTo>
                  <a:pt x="15" y="34"/>
                </a:lnTo>
                <a:cubicBezTo>
                  <a:pt x="6" y="33"/>
                  <a:pt x="0" y="25"/>
                  <a:pt x="1" y="16"/>
                </a:cubicBezTo>
                <a:cubicBezTo>
                  <a:pt x="2" y="7"/>
                  <a:pt x="10" y="0"/>
                  <a:pt x="19" y="1"/>
                </a:cubicBezTo>
                <a:close/>
                <a:moveTo>
                  <a:pt x="3043" y="270"/>
                </a:moveTo>
                <a:lnTo>
                  <a:pt x="3230" y="393"/>
                </a:lnTo>
                <a:lnTo>
                  <a:pt x="3020" y="469"/>
                </a:lnTo>
                <a:lnTo>
                  <a:pt x="3043" y="270"/>
                </a:lnTo>
                <a:close/>
              </a:path>
            </a:pathLst>
          </a:custGeom>
          <a:solidFill>
            <a:srgbClr val="000000"/>
          </a:solidFill>
          <a:ln w="0" cap="flat">
            <a:solidFill>
              <a:srgbClr val="000000"/>
            </a:solidFill>
            <a:prstDash val="solid"/>
            <a:bevel/>
            <a:headEnd/>
            <a:tailEnd/>
          </a:ln>
        </p:spPr>
        <p:txBody>
          <a:bodyPr vert="horz" wrap="square" lIns="91440" tIns="45720" rIns="91440" bIns="45720" numCol="1" anchor="t" anchorCtr="0" compatLnSpc="1">
            <a:prstTxWarp prst="textNoShape">
              <a:avLst/>
            </a:prstTxWarp>
          </a:bodyPr>
          <a:lstStyle/>
          <a:p>
            <a:endParaRPr lang="en-AU"/>
          </a:p>
        </p:txBody>
      </p:sp>
      <p:sp>
        <p:nvSpPr>
          <p:cNvPr id="65" name="Freeform 77"/>
          <p:cNvSpPr>
            <a:spLocks noEditPoints="1"/>
          </p:cNvSpPr>
          <p:nvPr/>
        </p:nvSpPr>
        <p:spPr bwMode="auto">
          <a:xfrm>
            <a:off x="1135062" y="5662613"/>
            <a:ext cx="703263" cy="230188"/>
          </a:xfrm>
          <a:custGeom>
            <a:avLst/>
            <a:gdLst>
              <a:gd name="T0" fmla="*/ 3597 w 3610"/>
              <a:gd name="T1" fmla="*/ 34 h 1187"/>
              <a:gd name="T2" fmla="*/ 164 w 3610"/>
              <a:gd name="T3" fmla="*/ 1118 h 1187"/>
              <a:gd name="T4" fmla="*/ 143 w 3610"/>
              <a:gd name="T5" fmla="*/ 1107 h 1187"/>
              <a:gd name="T6" fmla="*/ 154 w 3610"/>
              <a:gd name="T7" fmla="*/ 1086 h 1187"/>
              <a:gd name="T8" fmla="*/ 3587 w 3610"/>
              <a:gd name="T9" fmla="*/ 3 h 1187"/>
              <a:gd name="T10" fmla="*/ 3608 w 3610"/>
              <a:gd name="T11" fmla="*/ 13 h 1187"/>
              <a:gd name="T12" fmla="*/ 3597 w 3610"/>
              <a:gd name="T13" fmla="*/ 34 h 1187"/>
              <a:gd name="T14" fmla="*/ 221 w 3610"/>
              <a:gd name="T15" fmla="*/ 1187 h 1187"/>
              <a:gd name="T16" fmla="*/ 0 w 3610"/>
              <a:gd name="T17" fmla="*/ 1152 h 1187"/>
              <a:gd name="T18" fmla="*/ 161 w 3610"/>
              <a:gd name="T19" fmla="*/ 996 h 1187"/>
              <a:gd name="T20" fmla="*/ 221 w 3610"/>
              <a:gd name="T21" fmla="*/ 1187 h 11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610" h="1187">
                <a:moveTo>
                  <a:pt x="3597" y="34"/>
                </a:moveTo>
                <a:lnTo>
                  <a:pt x="164" y="1118"/>
                </a:lnTo>
                <a:cubicBezTo>
                  <a:pt x="155" y="1120"/>
                  <a:pt x="146" y="1115"/>
                  <a:pt x="143" y="1107"/>
                </a:cubicBezTo>
                <a:cubicBezTo>
                  <a:pt x="140" y="1098"/>
                  <a:pt x="145" y="1089"/>
                  <a:pt x="154" y="1086"/>
                </a:cubicBezTo>
                <a:lnTo>
                  <a:pt x="3587" y="3"/>
                </a:lnTo>
                <a:cubicBezTo>
                  <a:pt x="3596" y="0"/>
                  <a:pt x="3605" y="5"/>
                  <a:pt x="3608" y="13"/>
                </a:cubicBezTo>
                <a:cubicBezTo>
                  <a:pt x="3610" y="22"/>
                  <a:pt x="3606" y="32"/>
                  <a:pt x="3597" y="34"/>
                </a:cubicBezTo>
                <a:close/>
                <a:moveTo>
                  <a:pt x="221" y="1187"/>
                </a:moveTo>
                <a:lnTo>
                  <a:pt x="0" y="1152"/>
                </a:lnTo>
                <a:lnTo>
                  <a:pt x="161" y="996"/>
                </a:lnTo>
                <a:lnTo>
                  <a:pt x="221" y="1187"/>
                </a:lnTo>
                <a:close/>
              </a:path>
            </a:pathLst>
          </a:custGeom>
          <a:solidFill>
            <a:srgbClr val="000000"/>
          </a:solidFill>
          <a:ln w="0" cap="flat">
            <a:solidFill>
              <a:srgbClr val="000000"/>
            </a:solidFill>
            <a:prstDash val="solid"/>
            <a:bevel/>
            <a:headEnd/>
            <a:tailEnd/>
          </a:ln>
        </p:spPr>
        <p:txBody>
          <a:bodyPr vert="horz" wrap="square" lIns="91440" tIns="45720" rIns="91440" bIns="45720" numCol="1" anchor="t" anchorCtr="0" compatLnSpc="1">
            <a:prstTxWarp prst="textNoShape">
              <a:avLst/>
            </a:prstTxWarp>
          </a:bodyPr>
          <a:lstStyle/>
          <a:p>
            <a:endParaRPr lang="en-AU"/>
          </a:p>
        </p:txBody>
      </p:sp>
      <p:grpSp>
        <p:nvGrpSpPr>
          <p:cNvPr id="66" name="Group 80"/>
          <p:cNvGrpSpPr>
            <a:grpSpLocks/>
          </p:cNvGrpSpPr>
          <p:nvPr/>
        </p:nvGrpSpPr>
        <p:grpSpPr bwMode="auto">
          <a:xfrm>
            <a:off x="1908175" y="3570288"/>
            <a:ext cx="1216025" cy="735013"/>
            <a:chOff x="1433" y="2249"/>
            <a:chExt cx="766" cy="463"/>
          </a:xfrm>
        </p:grpSpPr>
        <p:sp>
          <p:nvSpPr>
            <p:cNvPr id="97" name="Oval 78"/>
            <p:cNvSpPr>
              <a:spLocks noChangeArrowheads="1"/>
            </p:cNvSpPr>
            <p:nvPr/>
          </p:nvSpPr>
          <p:spPr bwMode="auto">
            <a:xfrm>
              <a:off x="1434" y="2249"/>
              <a:ext cx="765" cy="463"/>
            </a:xfrm>
            <a:prstGeom prst="ellipse">
              <a:avLst/>
            </a:pr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AU"/>
            </a:p>
          </p:txBody>
        </p:sp>
        <p:sp>
          <p:nvSpPr>
            <p:cNvPr id="98" name="Oval 79"/>
            <p:cNvSpPr>
              <a:spLocks noChangeArrowheads="1"/>
            </p:cNvSpPr>
            <p:nvPr/>
          </p:nvSpPr>
          <p:spPr bwMode="auto">
            <a:xfrm>
              <a:off x="1433" y="2249"/>
              <a:ext cx="766" cy="463"/>
            </a:xfrm>
            <a:prstGeom prst="ellipse">
              <a:avLst/>
            </a:prstGeom>
            <a:noFill/>
            <a:ln w="4763"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AU"/>
            </a:p>
          </p:txBody>
        </p:sp>
      </p:grpSp>
      <p:grpSp>
        <p:nvGrpSpPr>
          <p:cNvPr id="67" name="Group 83"/>
          <p:cNvGrpSpPr>
            <a:grpSpLocks/>
          </p:cNvGrpSpPr>
          <p:nvPr/>
        </p:nvGrpSpPr>
        <p:grpSpPr bwMode="auto">
          <a:xfrm>
            <a:off x="1798637" y="3422650"/>
            <a:ext cx="1214438" cy="736600"/>
            <a:chOff x="1364" y="2156"/>
            <a:chExt cx="765" cy="464"/>
          </a:xfrm>
        </p:grpSpPr>
        <p:sp>
          <p:nvSpPr>
            <p:cNvPr id="95" name="Oval 81"/>
            <p:cNvSpPr>
              <a:spLocks noChangeArrowheads="1"/>
            </p:cNvSpPr>
            <p:nvPr/>
          </p:nvSpPr>
          <p:spPr bwMode="auto">
            <a:xfrm>
              <a:off x="1364" y="2156"/>
              <a:ext cx="765" cy="464"/>
            </a:xfrm>
            <a:prstGeom prst="ellipse">
              <a:avLst/>
            </a:pr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AU"/>
            </a:p>
          </p:txBody>
        </p:sp>
        <p:sp>
          <p:nvSpPr>
            <p:cNvPr id="96" name="Oval 82"/>
            <p:cNvSpPr>
              <a:spLocks noChangeArrowheads="1"/>
            </p:cNvSpPr>
            <p:nvPr/>
          </p:nvSpPr>
          <p:spPr bwMode="auto">
            <a:xfrm>
              <a:off x="1364" y="2156"/>
              <a:ext cx="765" cy="464"/>
            </a:xfrm>
            <a:prstGeom prst="ellipse">
              <a:avLst/>
            </a:prstGeom>
            <a:noFill/>
            <a:ln w="4763"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AU"/>
            </a:p>
          </p:txBody>
        </p:sp>
      </p:grpSp>
      <p:grpSp>
        <p:nvGrpSpPr>
          <p:cNvPr id="68" name="Group 86"/>
          <p:cNvGrpSpPr>
            <a:grpSpLocks/>
          </p:cNvGrpSpPr>
          <p:nvPr/>
        </p:nvGrpSpPr>
        <p:grpSpPr bwMode="auto">
          <a:xfrm>
            <a:off x="1687512" y="3276600"/>
            <a:ext cx="1216025" cy="735013"/>
            <a:chOff x="1294" y="2064"/>
            <a:chExt cx="766" cy="463"/>
          </a:xfrm>
        </p:grpSpPr>
        <p:sp>
          <p:nvSpPr>
            <p:cNvPr id="93" name="Oval 84"/>
            <p:cNvSpPr>
              <a:spLocks noChangeArrowheads="1"/>
            </p:cNvSpPr>
            <p:nvPr/>
          </p:nvSpPr>
          <p:spPr bwMode="auto">
            <a:xfrm>
              <a:off x="1294" y="2064"/>
              <a:ext cx="766" cy="463"/>
            </a:xfrm>
            <a:prstGeom prst="ellipse">
              <a:avLst/>
            </a:pr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AU"/>
            </a:p>
          </p:txBody>
        </p:sp>
        <p:sp>
          <p:nvSpPr>
            <p:cNvPr id="94" name="Oval 85"/>
            <p:cNvSpPr>
              <a:spLocks noChangeArrowheads="1"/>
            </p:cNvSpPr>
            <p:nvPr/>
          </p:nvSpPr>
          <p:spPr bwMode="auto">
            <a:xfrm>
              <a:off x="1294" y="2064"/>
              <a:ext cx="766" cy="463"/>
            </a:xfrm>
            <a:prstGeom prst="ellipse">
              <a:avLst/>
            </a:prstGeom>
            <a:noFill/>
            <a:ln w="4763"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AU"/>
            </a:p>
          </p:txBody>
        </p:sp>
      </p:grpSp>
      <p:sp>
        <p:nvSpPr>
          <p:cNvPr id="69" name="Rectangle 87"/>
          <p:cNvSpPr>
            <a:spLocks noChangeArrowheads="1"/>
          </p:cNvSpPr>
          <p:nvPr/>
        </p:nvSpPr>
        <p:spPr bwMode="auto">
          <a:xfrm>
            <a:off x="1892300" y="3376613"/>
            <a:ext cx="254000" cy="10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500" b="0" i="0" u="none" strike="noStrike" cap="none" normalizeH="0" baseline="0" smtClean="0">
                <a:ln>
                  <a:noFill/>
                </a:ln>
                <a:solidFill>
                  <a:srgbClr val="000000"/>
                </a:solidFill>
                <a:effectLst/>
                <a:latin typeface="Arial" pitchFamily="34" charset="0"/>
                <a:cs typeface="Arial" pitchFamily="34" charset="0"/>
              </a:rPr>
              <a:t>Step 4</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70" name="Rectangle 88"/>
          <p:cNvSpPr>
            <a:spLocks noChangeArrowheads="1"/>
          </p:cNvSpPr>
          <p:nvPr/>
        </p:nvSpPr>
        <p:spPr bwMode="auto">
          <a:xfrm>
            <a:off x="1892300" y="3454400"/>
            <a:ext cx="1038225" cy="10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500" b="0" i="0" u="none" strike="noStrike" cap="none" normalizeH="0" baseline="0" smtClean="0">
                <a:ln>
                  <a:noFill/>
                </a:ln>
                <a:solidFill>
                  <a:srgbClr val="000000"/>
                </a:solidFill>
                <a:effectLst/>
                <a:latin typeface="Arial" pitchFamily="34" charset="0"/>
                <a:cs typeface="Arial" pitchFamily="34" charset="0"/>
              </a:rPr>
              <a:t>Evaluation of candidate radio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71" name="Rectangle 89"/>
          <p:cNvSpPr>
            <a:spLocks noChangeArrowheads="1"/>
          </p:cNvSpPr>
          <p:nvPr/>
        </p:nvSpPr>
        <p:spPr bwMode="auto">
          <a:xfrm>
            <a:off x="1892300" y="3532188"/>
            <a:ext cx="895350" cy="10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500" b="0" i="0" u="none" strike="noStrike" cap="none" normalizeH="0" baseline="0" smtClean="0">
                <a:ln>
                  <a:noFill/>
                </a:ln>
                <a:solidFill>
                  <a:srgbClr val="000000"/>
                </a:solidFill>
                <a:effectLst/>
                <a:latin typeface="Arial" pitchFamily="34" charset="0"/>
                <a:cs typeface="Arial" pitchFamily="34" charset="0"/>
              </a:rPr>
              <a:t>interface technologies by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72" name="Rectangle 90"/>
          <p:cNvSpPr>
            <a:spLocks noChangeArrowheads="1"/>
          </p:cNvSpPr>
          <p:nvPr/>
        </p:nvSpPr>
        <p:spPr bwMode="auto">
          <a:xfrm>
            <a:off x="1892300" y="3609975"/>
            <a:ext cx="1122363" cy="10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500" b="0" i="0" u="none" strike="noStrike" cap="none" normalizeH="0" baseline="0" smtClean="0">
                <a:ln>
                  <a:noFill/>
                </a:ln>
                <a:solidFill>
                  <a:srgbClr val="000000"/>
                </a:solidFill>
                <a:effectLst/>
                <a:latin typeface="Arial" pitchFamily="34" charset="0"/>
                <a:cs typeface="Arial" pitchFamily="34" charset="0"/>
              </a:rPr>
              <a:t>independent evaluation groups,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73" name="Rectangle 91"/>
          <p:cNvSpPr>
            <a:spLocks noChangeArrowheads="1"/>
          </p:cNvSpPr>
          <p:nvPr/>
        </p:nvSpPr>
        <p:spPr bwMode="auto">
          <a:xfrm>
            <a:off x="1892300" y="3687763"/>
            <a:ext cx="1012825" cy="10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500" b="0" i="0" u="none" strike="noStrike" cap="none" normalizeH="0" baseline="0" smtClean="0">
                <a:ln>
                  <a:noFill/>
                </a:ln>
                <a:solidFill>
                  <a:srgbClr val="000000"/>
                </a:solidFill>
                <a:effectLst/>
                <a:latin typeface="Arial" pitchFamily="34" charset="0"/>
                <a:cs typeface="Arial" pitchFamily="34" charset="0"/>
              </a:rPr>
              <a:t>grouping of the technologies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74" name="Rectangle 92"/>
          <p:cNvSpPr>
            <a:spLocks noChangeArrowheads="1"/>
          </p:cNvSpPr>
          <p:nvPr/>
        </p:nvSpPr>
        <p:spPr bwMode="auto">
          <a:xfrm>
            <a:off x="1892300" y="3765550"/>
            <a:ext cx="963613" cy="10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500" b="0" i="0" u="none" strike="noStrike" cap="none" normalizeH="0" baseline="0" smtClean="0">
                <a:ln>
                  <a:noFill/>
                </a:ln>
                <a:solidFill>
                  <a:srgbClr val="000000"/>
                </a:solidFill>
                <a:effectLst/>
                <a:latin typeface="Arial" pitchFamily="34" charset="0"/>
                <a:cs typeface="Arial" pitchFamily="34" charset="0"/>
              </a:rPr>
              <a:t>through consensus building</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82" name="Rectangle 100"/>
          <p:cNvSpPr>
            <a:spLocks noChangeArrowheads="1"/>
          </p:cNvSpPr>
          <p:nvPr/>
        </p:nvSpPr>
        <p:spPr bwMode="auto">
          <a:xfrm>
            <a:off x="409575" y="2762250"/>
            <a:ext cx="254000" cy="10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500" b="0" i="0" u="none" strike="noStrike" cap="none" normalizeH="0" baseline="0" smtClean="0">
                <a:ln>
                  <a:noFill/>
                </a:ln>
                <a:solidFill>
                  <a:srgbClr val="000000"/>
                </a:solidFill>
                <a:effectLst/>
                <a:latin typeface="Arial" pitchFamily="34" charset="0"/>
                <a:cs typeface="Arial" pitchFamily="34" charset="0"/>
              </a:rPr>
              <a:t>Step 3</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83" name="Rectangle 101"/>
          <p:cNvSpPr>
            <a:spLocks noChangeArrowheads="1"/>
          </p:cNvSpPr>
          <p:nvPr/>
        </p:nvSpPr>
        <p:spPr bwMode="auto">
          <a:xfrm>
            <a:off x="409575" y="2840038"/>
            <a:ext cx="1023938" cy="10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500" b="0" i="0" u="none" strike="noStrike" cap="none" normalizeH="0" baseline="0" smtClean="0">
                <a:ln>
                  <a:noFill/>
                </a:ln>
                <a:solidFill>
                  <a:srgbClr val="000000"/>
                </a:solidFill>
                <a:effectLst/>
                <a:latin typeface="Arial" pitchFamily="34" charset="0"/>
                <a:cs typeface="Arial" pitchFamily="34" charset="0"/>
              </a:rPr>
              <a:t>Submission/Reception of the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84" name="Rectangle 102"/>
          <p:cNvSpPr>
            <a:spLocks noChangeArrowheads="1"/>
          </p:cNvSpPr>
          <p:nvPr/>
        </p:nvSpPr>
        <p:spPr bwMode="auto">
          <a:xfrm>
            <a:off x="409575" y="2917825"/>
            <a:ext cx="1014413" cy="10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500" b="0" i="0" u="none" strike="noStrike" cap="none" normalizeH="0" baseline="0" smtClean="0">
                <a:ln>
                  <a:noFill/>
                </a:ln>
                <a:solidFill>
                  <a:srgbClr val="000000"/>
                </a:solidFill>
                <a:effectLst/>
                <a:latin typeface="Arial" pitchFamily="34" charset="0"/>
                <a:cs typeface="Arial" pitchFamily="34" charset="0"/>
              </a:rPr>
              <a:t>RIT and SRIT proposals and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85" name="Rectangle 103"/>
          <p:cNvSpPr>
            <a:spLocks noChangeArrowheads="1"/>
          </p:cNvSpPr>
          <p:nvPr/>
        </p:nvSpPr>
        <p:spPr bwMode="auto">
          <a:xfrm>
            <a:off x="409575" y="2995613"/>
            <a:ext cx="981075" cy="10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500" b="0" i="0" u="none" strike="noStrike" cap="none" normalizeH="0" baseline="0" smtClean="0">
                <a:ln>
                  <a:noFill/>
                </a:ln>
                <a:solidFill>
                  <a:srgbClr val="000000"/>
                </a:solidFill>
                <a:effectLst/>
                <a:latin typeface="Arial" pitchFamily="34" charset="0"/>
                <a:cs typeface="Arial" pitchFamily="34" charset="0"/>
              </a:rPr>
              <a:t>acknowledgement of receipt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86" name="Freeform 104"/>
          <p:cNvSpPr>
            <a:spLocks noEditPoints="1"/>
          </p:cNvSpPr>
          <p:nvPr/>
        </p:nvSpPr>
        <p:spPr bwMode="auto">
          <a:xfrm>
            <a:off x="1246187" y="2428875"/>
            <a:ext cx="592138" cy="369888"/>
          </a:xfrm>
          <a:custGeom>
            <a:avLst/>
            <a:gdLst>
              <a:gd name="T0" fmla="*/ 6068 w 6088"/>
              <a:gd name="T1" fmla="*/ 66 h 3813"/>
              <a:gd name="T2" fmla="*/ 301 w 6088"/>
              <a:gd name="T3" fmla="*/ 3665 h 3813"/>
              <a:gd name="T4" fmla="*/ 255 w 6088"/>
              <a:gd name="T5" fmla="*/ 3654 h 3813"/>
              <a:gd name="T6" fmla="*/ 265 w 6088"/>
              <a:gd name="T7" fmla="*/ 3608 h 3813"/>
              <a:gd name="T8" fmla="*/ 6032 w 6088"/>
              <a:gd name="T9" fmla="*/ 10 h 3813"/>
              <a:gd name="T10" fmla="*/ 6078 w 6088"/>
              <a:gd name="T11" fmla="*/ 20 h 3813"/>
              <a:gd name="T12" fmla="*/ 6068 w 6088"/>
              <a:gd name="T13" fmla="*/ 66 h 3813"/>
              <a:gd name="T14" fmla="*/ 445 w 6088"/>
              <a:gd name="T15" fmla="*/ 3771 h 3813"/>
              <a:gd name="T16" fmla="*/ 0 w 6088"/>
              <a:gd name="T17" fmla="*/ 3813 h 3813"/>
              <a:gd name="T18" fmla="*/ 234 w 6088"/>
              <a:gd name="T19" fmla="*/ 3432 h 3813"/>
              <a:gd name="T20" fmla="*/ 445 w 6088"/>
              <a:gd name="T21" fmla="*/ 3771 h 38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6088" h="3813">
                <a:moveTo>
                  <a:pt x="6068" y="66"/>
                </a:moveTo>
                <a:lnTo>
                  <a:pt x="301" y="3665"/>
                </a:lnTo>
                <a:cubicBezTo>
                  <a:pt x="285" y="3675"/>
                  <a:pt x="264" y="3670"/>
                  <a:pt x="255" y="3654"/>
                </a:cubicBezTo>
                <a:cubicBezTo>
                  <a:pt x="245" y="3639"/>
                  <a:pt x="250" y="3618"/>
                  <a:pt x="265" y="3608"/>
                </a:cubicBezTo>
                <a:lnTo>
                  <a:pt x="6032" y="10"/>
                </a:lnTo>
                <a:cubicBezTo>
                  <a:pt x="6048" y="0"/>
                  <a:pt x="6069" y="5"/>
                  <a:pt x="6078" y="20"/>
                </a:cubicBezTo>
                <a:cubicBezTo>
                  <a:pt x="6088" y="36"/>
                  <a:pt x="6083" y="57"/>
                  <a:pt x="6068" y="66"/>
                </a:cubicBezTo>
                <a:close/>
                <a:moveTo>
                  <a:pt x="445" y="3771"/>
                </a:moveTo>
                <a:lnTo>
                  <a:pt x="0" y="3813"/>
                </a:lnTo>
                <a:lnTo>
                  <a:pt x="234" y="3432"/>
                </a:lnTo>
                <a:lnTo>
                  <a:pt x="445" y="3771"/>
                </a:lnTo>
                <a:close/>
              </a:path>
            </a:pathLst>
          </a:custGeom>
          <a:solidFill>
            <a:srgbClr val="000000"/>
          </a:solidFill>
          <a:ln w="0" cap="flat">
            <a:solidFill>
              <a:srgbClr val="000000"/>
            </a:solidFill>
            <a:prstDash val="solid"/>
            <a:bevel/>
            <a:headEnd/>
            <a:tailEnd/>
          </a:ln>
        </p:spPr>
        <p:txBody>
          <a:bodyPr vert="horz" wrap="square" lIns="91440" tIns="45720" rIns="91440" bIns="45720" numCol="1" anchor="t" anchorCtr="0" compatLnSpc="1">
            <a:prstTxWarp prst="textNoShape">
              <a:avLst/>
            </a:prstTxWarp>
          </a:bodyPr>
          <a:lstStyle/>
          <a:p>
            <a:endParaRPr lang="en-AU"/>
          </a:p>
        </p:txBody>
      </p:sp>
      <p:sp>
        <p:nvSpPr>
          <p:cNvPr id="87" name="Freeform 105"/>
          <p:cNvSpPr>
            <a:spLocks noEditPoints="1"/>
          </p:cNvSpPr>
          <p:nvPr/>
        </p:nvSpPr>
        <p:spPr bwMode="auto">
          <a:xfrm>
            <a:off x="1279525" y="3016250"/>
            <a:ext cx="481013" cy="444500"/>
          </a:xfrm>
          <a:custGeom>
            <a:avLst/>
            <a:gdLst>
              <a:gd name="T0" fmla="*/ 60 w 4946"/>
              <a:gd name="T1" fmla="*/ 13 h 4570"/>
              <a:gd name="T2" fmla="*/ 4724 w 4946"/>
              <a:gd name="T3" fmla="*/ 4320 h 4570"/>
              <a:gd name="T4" fmla="*/ 4725 w 4946"/>
              <a:gd name="T5" fmla="*/ 4367 h 4570"/>
              <a:gd name="T6" fmla="*/ 4678 w 4946"/>
              <a:gd name="T7" fmla="*/ 4369 h 4570"/>
              <a:gd name="T8" fmla="*/ 15 w 4946"/>
              <a:gd name="T9" fmla="*/ 62 h 4570"/>
              <a:gd name="T10" fmla="*/ 13 w 4946"/>
              <a:gd name="T11" fmla="*/ 15 h 4570"/>
              <a:gd name="T12" fmla="*/ 60 w 4946"/>
              <a:gd name="T13" fmla="*/ 13 h 4570"/>
              <a:gd name="T14" fmla="*/ 4788 w 4946"/>
              <a:gd name="T15" fmla="*/ 4152 h 4570"/>
              <a:gd name="T16" fmla="*/ 4946 w 4946"/>
              <a:gd name="T17" fmla="*/ 4570 h 4570"/>
              <a:gd name="T18" fmla="*/ 4516 w 4946"/>
              <a:gd name="T19" fmla="*/ 4446 h 4570"/>
              <a:gd name="T20" fmla="*/ 4788 w 4946"/>
              <a:gd name="T21" fmla="*/ 4152 h 45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946" h="4570">
                <a:moveTo>
                  <a:pt x="60" y="13"/>
                </a:moveTo>
                <a:lnTo>
                  <a:pt x="4724" y="4320"/>
                </a:lnTo>
                <a:cubicBezTo>
                  <a:pt x="4737" y="4332"/>
                  <a:pt x="4738" y="4353"/>
                  <a:pt x="4725" y="4367"/>
                </a:cubicBezTo>
                <a:cubicBezTo>
                  <a:pt x="4713" y="4380"/>
                  <a:pt x="4692" y="4381"/>
                  <a:pt x="4678" y="4369"/>
                </a:cubicBezTo>
                <a:lnTo>
                  <a:pt x="15" y="62"/>
                </a:lnTo>
                <a:cubicBezTo>
                  <a:pt x="1" y="49"/>
                  <a:pt x="0" y="28"/>
                  <a:pt x="13" y="15"/>
                </a:cubicBezTo>
                <a:cubicBezTo>
                  <a:pt x="25" y="1"/>
                  <a:pt x="47" y="0"/>
                  <a:pt x="60" y="13"/>
                </a:cubicBezTo>
                <a:close/>
                <a:moveTo>
                  <a:pt x="4788" y="4152"/>
                </a:moveTo>
                <a:lnTo>
                  <a:pt x="4946" y="4570"/>
                </a:lnTo>
                <a:lnTo>
                  <a:pt x="4516" y="4446"/>
                </a:lnTo>
                <a:lnTo>
                  <a:pt x="4788" y="4152"/>
                </a:lnTo>
                <a:close/>
              </a:path>
            </a:pathLst>
          </a:custGeom>
          <a:solidFill>
            <a:srgbClr val="000000"/>
          </a:solidFill>
          <a:ln w="0" cap="flat">
            <a:solidFill>
              <a:srgbClr val="000000"/>
            </a:solidFill>
            <a:prstDash val="solid"/>
            <a:bevel/>
            <a:headEnd/>
            <a:tailEnd/>
          </a:ln>
        </p:spPr>
        <p:txBody>
          <a:bodyPr vert="horz" wrap="square" lIns="91440" tIns="45720" rIns="91440" bIns="45720" numCol="1" anchor="t" anchorCtr="0" compatLnSpc="1">
            <a:prstTxWarp prst="textNoShape">
              <a:avLst/>
            </a:prstTxWarp>
          </a:bodyPr>
          <a:lstStyle/>
          <a:p>
            <a:endParaRPr lang="en-AU"/>
          </a:p>
        </p:txBody>
      </p:sp>
      <p:sp>
        <p:nvSpPr>
          <p:cNvPr id="116" name="Rectangle 115"/>
          <p:cNvSpPr/>
          <p:nvPr/>
        </p:nvSpPr>
        <p:spPr bwMode="auto">
          <a:xfrm>
            <a:off x="215900" y="1752600"/>
            <a:ext cx="1290638" cy="2286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r" defTabSz="914400" rtl="0" eaLnBrk="0" fontAlgn="base" latinLnBrk="0" hangingPunct="0">
              <a:lnSpc>
                <a:spcPct val="100000"/>
              </a:lnSpc>
              <a:spcBef>
                <a:spcPct val="0"/>
              </a:spcBef>
              <a:spcAft>
                <a:spcPct val="0"/>
              </a:spcAft>
              <a:buClrTx/>
              <a:buSzTx/>
              <a:buFontTx/>
              <a:buNone/>
              <a:tabLst/>
            </a:pPr>
            <a:r>
              <a:rPr kumimoji="0" lang="en-AU" sz="1400" b="1" i="0" u="none" strike="noStrike" cap="none" normalizeH="0" baseline="0" dirty="0" smtClean="0">
                <a:ln>
                  <a:noFill/>
                </a:ln>
                <a:solidFill>
                  <a:schemeClr val="tx1"/>
                </a:solidFill>
                <a:effectLst/>
                <a:latin typeface="+mj-lt"/>
              </a:rPr>
              <a:t>Inside ITU-R</a:t>
            </a:r>
          </a:p>
        </p:txBody>
      </p:sp>
      <p:sp>
        <p:nvSpPr>
          <p:cNvPr id="117" name="Rectangle 116"/>
          <p:cNvSpPr/>
          <p:nvPr/>
        </p:nvSpPr>
        <p:spPr bwMode="auto">
          <a:xfrm>
            <a:off x="1491568" y="1752600"/>
            <a:ext cx="1480231" cy="2286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AU" sz="1400" b="1" i="0" u="none" strike="noStrike" cap="none" normalizeH="0" baseline="0" dirty="0" smtClean="0">
                <a:ln>
                  <a:noFill/>
                </a:ln>
                <a:solidFill>
                  <a:schemeClr val="tx1"/>
                </a:solidFill>
                <a:effectLst/>
                <a:latin typeface="+mj-lt"/>
              </a:rPr>
              <a:t>Outside ITU-R</a:t>
            </a:r>
          </a:p>
        </p:txBody>
      </p:sp>
      <p:sp>
        <p:nvSpPr>
          <p:cNvPr id="115" name="Rectangle 114"/>
          <p:cNvSpPr/>
          <p:nvPr/>
        </p:nvSpPr>
        <p:spPr bwMode="auto">
          <a:xfrm rot="16200000">
            <a:off x="-953748" y="5279231"/>
            <a:ext cx="2057400" cy="185737"/>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AU" sz="1000" b="0" i="0" u="none" strike="noStrike" cap="none" normalizeH="0" baseline="0" dirty="0" smtClean="0">
                <a:ln>
                  <a:noFill/>
                </a:ln>
                <a:solidFill>
                  <a:schemeClr val="tx1"/>
                </a:solidFill>
                <a:effectLst/>
                <a:latin typeface="+mj-lt"/>
              </a:rPr>
              <a:t>Source: IMT-Advanced A2-02</a:t>
            </a:r>
          </a:p>
        </p:txBody>
      </p:sp>
    </p:spTree>
    <p:extLst>
      <p:ext uri="{BB962C8B-B14F-4D97-AF65-F5344CB8AC3E}">
        <p14:creationId xmlns:p14="http://schemas.microsoft.com/office/powerpoint/2010/main" val="699609642"/>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C:\Documents and Settings\dstanley\My Documents\2005Jan\802-11-Submission.pot</Template>
  <TotalTime>0</TotalTime>
  <Words>2832</Words>
  <Application>Microsoft Office PowerPoint</Application>
  <PresentationFormat>On-screen Show (4:3)</PresentationFormat>
  <Paragraphs>680</Paragraphs>
  <Slides>21</Slides>
  <Notes>1</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802-11-Submission</vt:lpstr>
      <vt:lpstr>Next steps for IEEE 802.11 as an IMT-2020 technology?</vt:lpstr>
      <vt:lpstr>In November 2015, there was interest in submitting IEEE 802.11 to ITU-R as an IMT-2020 technology</vt:lpstr>
      <vt:lpstr>The benefits of IMT-2020 recognition include new spectrum, insight, influence &amp; marketing hype</vt:lpstr>
      <vt:lpstr>Now is the time for IEEE 802 to start the process of submitting IEEE 802.11 as a IMT-2020 technology </vt:lpstr>
      <vt:lpstr>The ITU-R are in the middle of a multi-year plan to develop requirements &amp; approve specifications</vt:lpstr>
      <vt:lpstr>ITU-R plan focuses on “setting the stage” in 2012-17 and then on “defining the technology” in 2018-20 </vt:lpstr>
      <vt:lpstr>The end point in October 2020 is a Draft New Recommendation for the initial release of IMT-2020</vt:lpstr>
      <vt:lpstr>The IMT-Advanced process will provide a template for the IMT-2020 approval process</vt:lpstr>
      <vt:lpstr>The IMT-Advanced process will provide a template for the IMT-2020 approval process</vt:lpstr>
      <vt:lpstr>The IMT-Advanced process will provide a template for the IMT-2020 approval process</vt:lpstr>
      <vt:lpstr>The IMT-Advanced process will provide a template for the IMT-2020 approval process</vt:lpstr>
      <vt:lpstr>The IMT-Advanced process will provide a template for the IMT-2020 approval process</vt:lpstr>
      <vt:lpstr>The IMT-Advanced process will provide a template for the IMT-2020 approval process</vt:lpstr>
      <vt:lpstr>The IMT-Advanced process will provide a template for the IMT-2020 approval process</vt:lpstr>
      <vt:lpstr>The IMT-Advanced process will provide a template for the IMT-2020 approval process</vt:lpstr>
      <vt:lpstr>The IMT-Advanced process will provide a template for the IMT-2020 approval process</vt:lpstr>
      <vt:lpstr>The IMT-Advanced process will provide a template for the IMT-2020 approval process</vt:lpstr>
      <vt:lpstr>However, IMT-2020 will be a little different from IMT-Advanced because of the wider diversity of use cases</vt:lpstr>
      <vt:lpstr>In the short term, IEEE 802 need to focus on IMT-2020 activities planned until end of 2017</vt:lpstr>
      <vt:lpstr>IEEE 802 needs to kick off the process with a liaison to ITU-R and by creating a forum for future work</vt:lpstr>
      <vt:lpstr>IEEE 802 needs to kick off the process with a liaison to ITU-R and by creating a forum for future work</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2011-09-19T06:02:14Z</dcterms:created>
  <dcterms:modified xsi:type="dcterms:W3CDTF">2016-01-18T19:40:31Z</dcterms:modified>
</cp:coreProperties>
</file>