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360" r:id="rId4"/>
    <p:sldId id="399" r:id="rId5"/>
    <p:sldId id="275" r:id="rId6"/>
    <p:sldId id="382" r:id="rId7"/>
    <p:sldId id="400" r:id="rId8"/>
    <p:sldId id="401" r:id="rId9"/>
    <p:sldId id="402" r:id="rId10"/>
    <p:sldId id="327" r:id="rId11"/>
    <p:sldId id="398" r:id="rId12"/>
    <p:sldId id="301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802.11-15/1528r0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802.11-15/1528r0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99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8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802.11-15/1528r0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2016-01-20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134888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" name="Document" r:id="rId4" imgW="8540406" imgH="2812348" progId="Word.Document.8">
                  <p:embed/>
                </p:oleObj>
              </mc:Choice>
              <mc:Fallback>
                <p:oleObj name="Document" r:id="rId4" imgW="8540406" imgH="28123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January 2016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</a:t>
            </a:r>
            <a:r>
              <a:rPr lang="en-US" b="0" dirty="0" smtClean="0"/>
              <a:t>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</a:t>
            </a:r>
            <a:r>
              <a:rPr lang="en-US" b="0" dirty="0" smtClean="0"/>
              <a:t>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 smtClean="0"/>
              <a:t>at the conclusion of the Friday IEEE 802 Executive Committee meeting (if needed, plenary meeting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Poll: What </a:t>
            </a:r>
            <a:r>
              <a:rPr lang="en-US" dirty="0" smtClean="0"/>
              <a:t>is the preferred Style of </a:t>
            </a:r>
            <a:r>
              <a:rPr lang="en-US" dirty="0" smtClean="0"/>
              <a:t>IMT-2020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directly </a:t>
            </a:r>
            <a:r>
              <a:rPr lang="en-US" sz="2000" dirty="0" smtClean="0"/>
              <a:t>participates (through IEEE-SA sector membership) </a:t>
            </a:r>
            <a:r>
              <a:rPr lang="en-US" sz="2000" dirty="0" smtClean="0"/>
              <a:t>in the IMT-2020 process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actively supports an 802 EC standing committee that is participating in the IMT-2020 process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provides requested information to an 802 EC standing committee that is participating in the IMT-2020 </a:t>
            </a:r>
            <a:r>
              <a:rPr lang="en-US" sz="2000" dirty="0" smtClean="0"/>
              <a:t>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should not participate in the IMT-2020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Need more information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Straw Poll:  Which level of 802.11 participation do you prefer?</a:t>
            </a:r>
          </a:p>
          <a:p>
            <a:pPr marL="0" indent="0">
              <a:buNone/>
            </a:pPr>
            <a:r>
              <a:rPr lang="en-US" sz="2000" dirty="0" smtClean="0"/>
              <a:t>1)  </a:t>
            </a:r>
            <a:r>
              <a:rPr lang="en-US" sz="2000" dirty="0" smtClean="0"/>
              <a:t>15  </a:t>
            </a:r>
            <a:r>
              <a:rPr lang="en-US" sz="2000" dirty="0" smtClean="0"/>
              <a:t>2)  </a:t>
            </a:r>
            <a:r>
              <a:rPr lang="en-US" sz="2000" dirty="0" smtClean="0"/>
              <a:t>48  3) 29  4) 21  5) 43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5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36732"/>
              </p:ext>
            </p:extLst>
          </p:nvPr>
        </p:nvGraphicFramePr>
        <p:xfrm>
          <a:off x="152400" y="762000"/>
          <a:ext cx="8839200" cy="4917379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Thurs  Dec 3 to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Jan 14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Nov 24 through Mar 8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Nov 24, Dec 1,8,15, Jan 5,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3, 10, 17, Jan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Feb 5, 12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Dec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Dec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LRLP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Dec 8, Dec 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19, Dec 4, 11, 18,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7912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Motion to approve: Moved:, Seconded: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359972">
            <a:off x="2376241" y="2967335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4026"/>
          </a:xfrm>
        </p:spPr>
        <p:txBody>
          <a:bodyPr/>
          <a:lstStyle/>
          <a:p>
            <a:r>
              <a:rPr lang="en-US" sz="2400" dirty="0" smtClean="0"/>
              <a:t>Straw Poll: Possible </a:t>
            </a:r>
            <a:r>
              <a:rPr lang="en-US" sz="2400" dirty="0" smtClean="0"/>
              <a:t>Benefits to 802.11 from IMT-2020 Participation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219203"/>
            <a:ext cx="8202613" cy="4113213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AU" sz="2000" dirty="0"/>
              <a:t>Access to additional spectrum allocated for 5G use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Particularly in countries that focus on ITU-R </a:t>
            </a:r>
            <a:r>
              <a:rPr lang="en-AU" sz="1800" dirty="0" smtClean="0"/>
              <a:t>allocations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 smtClean="0"/>
              <a:t>Note 5G spectrum is anticipated to be both Licenced and Un-Licensed</a:t>
            </a:r>
          </a:p>
          <a:p>
            <a:pPr marL="114300" indent="0"/>
            <a:r>
              <a:rPr lang="en-AU" sz="2000" dirty="0" smtClean="0"/>
              <a:t>Straw Poll: Is obtaining access to 5G spectrum important 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 smtClean="0"/>
              <a:t>Not important</a:t>
            </a:r>
          </a:p>
          <a:p>
            <a:pPr marL="514350" indent="-457200">
              <a:buFont typeface="+mj-lt"/>
              <a:buAutoNum type="arabicPeriod" startAt="2"/>
            </a:pPr>
            <a:r>
              <a:rPr lang="en-AU" sz="2000" dirty="0" smtClean="0"/>
              <a:t>Better </a:t>
            </a:r>
            <a:r>
              <a:rPr lang="en-AU" sz="2000" dirty="0"/>
              <a:t>insight into what is required for 5G, which may impact our work on IEEE 802.11ax, 802.11ah and other existing/new work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Including IoT, w</a:t>
            </a:r>
            <a:r>
              <a:rPr lang="en-US" sz="1800" dirty="0"/>
              <a:t>ireless broadband and “mission Critical</a:t>
            </a:r>
            <a:r>
              <a:rPr lang="en-US" sz="1800" dirty="0" smtClean="0"/>
              <a:t>”</a:t>
            </a:r>
          </a:p>
          <a:p>
            <a:pPr marL="114300" indent="0"/>
            <a:r>
              <a:rPr lang="en-AU" sz="2000" dirty="0"/>
              <a:t>Straw Poll: Is </a:t>
            </a:r>
            <a:r>
              <a:rPr lang="en-AU" sz="2000" dirty="0" smtClean="0"/>
              <a:t>understanding 5G important </a:t>
            </a:r>
            <a:r>
              <a:rPr lang="en-AU" sz="20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  <a:endParaRPr lang="en-A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1423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606425"/>
            <a:ext cx="8077200" cy="533399"/>
          </a:xfrm>
        </p:spPr>
        <p:txBody>
          <a:bodyPr/>
          <a:lstStyle/>
          <a:p>
            <a:r>
              <a:rPr lang="en-US" sz="2400" dirty="0" smtClean="0"/>
              <a:t>Straw Poll: Possible </a:t>
            </a:r>
            <a:r>
              <a:rPr lang="en-US" sz="2400" dirty="0" smtClean="0"/>
              <a:t>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139824"/>
            <a:ext cx="7999413" cy="4113213"/>
          </a:xfrm>
        </p:spPr>
        <p:txBody>
          <a:bodyPr/>
          <a:lstStyle/>
          <a:p>
            <a:pPr marL="514350" indent="-457200">
              <a:buFont typeface="+mj-lt"/>
              <a:buAutoNum type="arabicPeriod" startAt="3"/>
            </a:pPr>
            <a:r>
              <a:rPr lang="en-AU" sz="2000" dirty="0" smtClean="0"/>
              <a:t>Ensuring that the 5G requirements reflect realistic use cases based on the 802.11 industry knowledge </a:t>
            </a:r>
            <a:r>
              <a:rPr lang="en-AU" sz="2000" dirty="0"/>
              <a:t>and market </a:t>
            </a:r>
            <a:r>
              <a:rPr lang="en-AU" sz="2000" dirty="0" smtClean="0"/>
              <a:t>experiences.</a:t>
            </a:r>
          </a:p>
          <a:p>
            <a:pPr marL="114300" indent="0"/>
            <a:r>
              <a:rPr lang="en-AU" sz="2000" dirty="0"/>
              <a:t>Straw Poll: Is </a:t>
            </a:r>
            <a:r>
              <a:rPr lang="en-AU" sz="2000" dirty="0" smtClean="0"/>
              <a:t>ensuring realistic 5G requirements important </a:t>
            </a:r>
            <a:r>
              <a:rPr lang="en-AU" sz="20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  <a:endParaRPr lang="en-AU" dirty="0"/>
          </a:p>
          <a:p>
            <a:pPr marL="514350" indent="-457200">
              <a:buFont typeface="+mj-lt"/>
              <a:buAutoNum type="arabicPeriod" startAt="4"/>
            </a:pPr>
            <a:r>
              <a:rPr lang="en-AU" sz="2000" dirty="0" smtClean="0"/>
              <a:t>Ensure 802.11 performance is not evaluated by requirements set by “</a:t>
            </a:r>
            <a:r>
              <a:rPr lang="en-AU" sz="2000" dirty="0"/>
              <a:t>others” </a:t>
            </a:r>
            <a:r>
              <a:rPr lang="en-AU" sz="2000" dirty="0" smtClean="0"/>
              <a:t>that do </a:t>
            </a:r>
            <a:r>
              <a:rPr lang="en-AU" sz="2000" dirty="0"/>
              <a:t>not </a:t>
            </a:r>
            <a:r>
              <a:rPr lang="en-AU" sz="2000" dirty="0" smtClean="0"/>
              <a:t>allow for fair comparison between 802.11 and other technologies.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e.g. </a:t>
            </a:r>
            <a:r>
              <a:rPr lang="en-AU" dirty="0"/>
              <a:t>LAA, LTE-U, </a:t>
            </a:r>
            <a:r>
              <a:rPr lang="en-AU" dirty="0" smtClean="0"/>
              <a:t>MuLTEfire</a:t>
            </a:r>
          </a:p>
          <a:p>
            <a:pPr marL="57150" indent="0"/>
            <a:r>
              <a:rPr lang="en-AU" sz="2000" dirty="0" smtClean="0"/>
              <a:t>Straw Poll: Is it important to insure a fair requirements?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Critically important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Nice to have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800" dirty="0" smtClean="0"/>
              <a:t>Not important</a:t>
            </a:r>
            <a:endParaRPr lang="en-AU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4265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606425"/>
            <a:ext cx="8077200" cy="533399"/>
          </a:xfrm>
        </p:spPr>
        <p:txBody>
          <a:bodyPr/>
          <a:lstStyle/>
          <a:p>
            <a:r>
              <a:rPr lang="en-US" sz="2400" dirty="0" smtClean="0"/>
              <a:t>Straw Poll: Possible </a:t>
            </a:r>
            <a:r>
              <a:rPr lang="en-US" sz="2400" dirty="0" smtClean="0"/>
              <a:t>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139824"/>
            <a:ext cx="7999413" cy="5335589"/>
          </a:xfrm>
        </p:spPr>
        <p:txBody>
          <a:bodyPr/>
          <a:lstStyle/>
          <a:p>
            <a:pPr marL="514350" indent="-457200">
              <a:buFont typeface="+mj-lt"/>
              <a:buAutoNum type="arabicPeriod" startAt="5"/>
            </a:pPr>
            <a:r>
              <a:rPr lang="en-AU" sz="2000" dirty="0"/>
              <a:t>Inclusion of </a:t>
            </a:r>
            <a:r>
              <a:rPr lang="en-AU" sz="2000" dirty="0" smtClean="0"/>
              <a:t>802.11 </a:t>
            </a:r>
            <a:r>
              <a:rPr lang="en-AU" sz="2000" dirty="0"/>
              <a:t>in the world-wide 5G marketing hype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dirty="0"/>
              <a:t>All publicity is good publicity </a:t>
            </a:r>
            <a:r>
              <a:rPr lang="en-AU" dirty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marL="114300" indent="0"/>
            <a:r>
              <a:rPr lang="en-AU" sz="2000" dirty="0" smtClean="0"/>
              <a:t>Straw </a:t>
            </a:r>
            <a:r>
              <a:rPr lang="en-AU" sz="2000" dirty="0"/>
              <a:t>Poll: </a:t>
            </a:r>
            <a:r>
              <a:rPr lang="en-AU" sz="2000" dirty="0" smtClean="0"/>
              <a:t>Is 802.11 just being a 5G Technology is important?</a:t>
            </a:r>
            <a:endParaRPr lang="en-AU" sz="2000" dirty="0"/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</a:t>
            </a:r>
            <a:r>
              <a:rPr lang="en-AU" sz="1800" dirty="0" smtClean="0"/>
              <a:t>important</a:t>
            </a:r>
          </a:p>
          <a:p>
            <a:pPr marL="571500" indent="-457200">
              <a:buFont typeface="+mj-lt"/>
              <a:buAutoNum type="arabicPeriod" startAt="6"/>
            </a:pPr>
            <a:r>
              <a:rPr lang="en-AU" sz="2000" dirty="0" smtClean="0"/>
              <a:t>IMT-2020 will provide alternative technologies to key 802.11 use cases/markets – Inclusion of 802.11 as IMT-2020  technology ensures 802.11 is on a level field for these use cases/markets.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Hot Spot, IoT, Indoor deployments, …</a:t>
            </a:r>
            <a:endParaRPr lang="en-AU" dirty="0"/>
          </a:p>
          <a:p>
            <a:pPr marL="114300" indent="0"/>
            <a:r>
              <a:rPr lang="en-AU" sz="2000" dirty="0"/>
              <a:t>Straw Poll: </a:t>
            </a:r>
            <a:r>
              <a:rPr lang="en-AU" sz="2000" dirty="0" smtClean="0"/>
              <a:t>Is ensuring 802.11 is an IMT-2020 technology that can be fairly compared with other IMT-2020 technologies important</a:t>
            </a:r>
            <a:r>
              <a:rPr lang="en-AU" sz="2000" dirty="0"/>
              <a:t>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Critically important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Nice to have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800" dirty="0"/>
              <a:t>Not important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014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97570</TotalTime>
  <Words>938</Words>
  <Application>Microsoft Office PowerPoint</Application>
  <PresentationFormat>On-screen Show (4:3)</PresentationFormat>
  <Paragraphs>206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Document</vt:lpstr>
      <vt:lpstr>802.11 January 2016 WG Motions</vt:lpstr>
      <vt:lpstr>Abstract</vt:lpstr>
      <vt:lpstr>Wednesday</vt:lpstr>
      <vt:lpstr>Straw Poll: What is the preferred Style of IMT-2020 Participation </vt:lpstr>
      <vt:lpstr>Friday</vt:lpstr>
      <vt:lpstr>PowerPoint Presentation</vt:lpstr>
      <vt:lpstr>Straw Poll: Possible Benefits to 802.11 from IMT-2020 Participation </vt:lpstr>
      <vt:lpstr>Straw Poll: Possible Benefits to 802.11 of IMT-2020 Participation (cont.) </vt:lpstr>
      <vt:lpstr>Straw Poll: Possible Benefits to 802.11 of IMT-2020 Participation (cont.) </vt:lpstr>
      <vt:lpstr>Friday – EC Motions plenary only  </vt:lpstr>
      <vt:lpstr>EC items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January 2016</cp:keywords>
  <cp:lastModifiedBy>Dorothy Stanley</cp:lastModifiedBy>
  <cp:revision>1891</cp:revision>
  <cp:lastPrinted>1998-02-10T13:28:06Z</cp:lastPrinted>
  <dcterms:created xsi:type="dcterms:W3CDTF">1998-02-10T13:07:52Z</dcterms:created>
  <dcterms:modified xsi:type="dcterms:W3CDTF">2016-01-20T17:27:48Z</dcterms:modified>
</cp:coreProperties>
</file>