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78" r:id="rId3"/>
    <p:sldId id="417" r:id="rId4"/>
    <p:sldId id="517" r:id="rId5"/>
    <p:sldId id="579" r:id="rId6"/>
    <p:sldId id="557" r:id="rId7"/>
    <p:sldId id="580" r:id="rId8"/>
    <p:sldId id="581" r:id="rId9"/>
    <p:sldId id="585" r:id="rId10"/>
    <p:sldId id="582" r:id="rId11"/>
    <p:sldId id="583" r:id="rId12"/>
    <p:sldId id="586" r:id="rId13"/>
    <p:sldId id="584" r:id="rId14"/>
    <p:sldId id="298" r:id="rId15"/>
    <p:sldId id="516" r:id="rId1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7842" autoAdjust="0"/>
  </p:normalViewPr>
  <p:slideViewPr>
    <p:cSldViewPr>
      <p:cViewPr>
        <p:scale>
          <a:sx n="90" d="100"/>
          <a:sy n="90" d="100"/>
        </p:scale>
        <p:origin x="-132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802.11-15/1522r4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802.11-15/1522r4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802.11-15/1522r4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802.11-15/1522r4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802.11-15/1522r4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802.11-15/1522r4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802.11-15/1522r4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802.11-15/1522r4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802.11-15/1522r4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802.11-15/1522r4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802.11-15/1522r4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802.11-15/1522r4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4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802.11-15/1522r4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802.11-15/1522r4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802.11-15/1522r4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802.11-15/1522r4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802.11-15/1522r4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802.11-15/1522r4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32-30-000m-revmc-sponsor-ballot-comments.xls" TargetMode="Externa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502-01-000m-revmc-brc-minutes-for-f2f-dec-ieee-sa-hosted-piscataway.docx" TargetMode="External"/><Relationship Id="rId7" Type="http://schemas.openxmlformats.org/officeDocument/2006/relationships/hyperlink" Target="https://mentor.ieee.org/802.11/dcn/13/11-13-0095-26-000m-editor-reports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5/11-15-1216-00-000m-revmc-brc-minutes-for-november-dallas.docx" TargetMode="External"/><Relationship Id="rId5" Type="http://schemas.openxmlformats.org/officeDocument/2006/relationships/hyperlink" Target="https://mentor.ieee.org/802.11/dcn/15/11-15-1477-00-000m-revmc-brc-telecon-minutes-nov-20.docx" TargetMode="External"/><Relationship Id="rId4" Type="http://schemas.openxmlformats.org/officeDocument/2006/relationships/hyperlink" Target="https://mentor.ieee.org/802.11/dcn/15/11-15-1492-00-000m-revmc-brc-minutes-30-nov-2015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January 2016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2016-01-20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5890967"/>
              </p:ext>
            </p:extLst>
          </p:nvPr>
        </p:nvGraphicFramePr>
        <p:xfrm>
          <a:off x="520700" y="2274888"/>
          <a:ext cx="8186738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7" name="Document" r:id="rId4" imgW="8248712" imgH="2546007" progId="Word.Document.8">
                  <p:embed/>
                </p:oleObj>
              </mc:Choice>
              <mc:Fallback>
                <p:oleObj name="Document" r:id="rId4" imgW="8248712" imgH="254600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4888"/>
                        <a:ext cx="8186738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189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EIFS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8001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smtClean="0"/>
              <a:t>Move to incorporate the text changes </a:t>
            </a:r>
            <a:r>
              <a:rPr lang="en-US" altLang="en-US" sz="2800" dirty="0"/>
              <a:t>in </a:t>
            </a:r>
            <a:r>
              <a:rPr lang="en-US" altLang="en-US" sz="2800" dirty="0" smtClean="0"/>
              <a:t>11-16-117r2 </a:t>
            </a:r>
            <a:r>
              <a:rPr lang="en-US" altLang="en-US" sz="2800" dirty="0" smtClean="0"/>
              <a:t>into the </a:t>
            </a:r>
            <a:r>
              <a:rPr lang="en-US" altLang="en-US" sz="2800" dirty="0" err="1" smtClean="0"/>
              <a:t>TGmc</a:t>
            </a:r>
            <a:r>
              <a:rPr lang="en-US" altLang="en-US" sz="2800" dirty="0" smtClean="0"/>
              <a:t> draft.</a:t>
            </a:r>
          </a:p>
          <a:p>
            <a:pPr>
              <a:lnSpc>
                <a:spcPct val="80000"/>
              </a:lnSpc>
            </a:pPr>
            <a:endParaRPr lang="en-US" altLang="en-US" sz="2800" dirty="0" smtClean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Moved: Menzo Wentink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Seconded: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Result:</a:t>
            </a:r>
          </a:p>
          <a:p>
            <a:pPr>
              <a:lnSpc>
                <a:spcPct val="80000"/>
              </a:lnSpc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70503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190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OWE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8001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smtClean="0"/>
              <a:t>Move to incorporate the text changes </a:t>
            </a:r>
            <a:r>
              <a:rPr lang="en-US" altLang="en-US" sz="2800" dirty="0"/>
              <a:t>in </a:t>
            </a:r>
            <a:r>
              <a:rPr lang="en-US" altLang="en-US" sz="2800" dirty="0" smtClean="0"/>
              <a:t>11-15-1184r5 </a:t>
            </a:r>
            <a:r>
              <a:rPr lang="en-US" altLang="en-US" sz="2800" dirty="0" smtClean="0"/>
              <a:t>into the </a:t>
            </a:r>
            <a:r>
              <a:rPr lang="en-US" altLang="en-US" sz="2800" dirty="0" err="1" smtClean="0"/>
              <a:t>TGmc</a:t>
            </a:r>
            <a:r>
              <a:rPr lang="en-US" altLang="en-US" sz="2800" dirty="0" smtClean="0"/>
              <a:t> draft.</a:t>
            </a:r>
          </a:p>
          <a:p>
            <a:pPr>
              <a:lnSpc>
                <a:spcPct val="80000"/>
              </a:lnSpc>
            </a:pPr>
            <a:endParaRPr lang="en-US" altLang="en-US" sz="2800" dirty="0" smtClean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Moved: </a:t>
            </a:r>
            <a:r>
              <a:rPr lang="en-US" altLang="en-US" sz="2800" dirty="0" smtClean="0"/>
              <a:t>Dan Harkins</a:t>
            </a:r>
            <a:endParaRPr lang="en-US" altLang="en-US" sz="2800" dirty="0" smtClean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Seconded: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Result:</a:t>
            </a:r>
          </a:p>
          <a:p>
            <a:pPr>
              <a:lnSpc>
                <a:spcPct val="80000"/>
              </a:lnSpc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26324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191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ARC changes Clause 5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8001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smtClean="0"/>
              <a:t>Move to incorporate the text changes </a:t>
            </a:r>
            <a:r>
              <a:rPr lang="en-US" altLang="en-US" sz="2800" dirty="0"/>
              <a:t>in </a:t>
            </a:r>
            <a:r>
              <a:rPr lang="en-US" altLang="en-US" sz="2800" dirty="0" smtClean="0"/>
              <a:t>11-16-151r0 </a:t>
            </a:r>
            <a:r>
              <a:rPr lang="en-US" altLang="en-US" sz="2800" dirty="0" smtClean="0"/>
              <a:t>into the </a:t>
            </a:r>
            <a:r>
              <a:rPr lang="en-US" altLang="en-US" sz="2800" dirty="0" err="1" smtClean="0"/>
              <a:t>TGmc</a:t>
            </a:r>
            <a:r>
              <a:rPr lang="en-US" altLang="en-US" sz="2800" dirty="0" smtClean="0"/>
              <a:t> draft.</a:t>
            </a:r>
          </a:p>
          <a:p>
            <a:pPr>
              <a:lnSpc>
                <a:spcPct val="80000"/>
              </a:lnSpc>
            </a:pPr>
            <a:endParaRPr lang="en-US" altLang="en-US" sz="2800" dirty="0" smtClean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Moved: </a:t>
            </a:r>
            <a:r>
              <a:rPr lang="en-US" altLang="en-US" sz="2800" dirty="0" smtClean="0"/>
              <a:t>Joseph Levy</a:t>
            </a:r>
            <a:endParaRPr lang="en-US" altLang="en-US" sz="2800" dirty="0" smtClean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Seconded: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Result:</a:t>
            </a:r>
          </a:p>
          <a:p>
            <a:pPr>
              <a:lnSpc>
                <a:spcPct val="80000"/>
              </a:lnSpc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97022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191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ACK &amp; DSS Parameter set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8001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smtClean="0"/>
              <a:t>Move to incorporate the text changes </a:t>
            </a:r>
            <a:r>
              <a:rPr lang="en-US" altLang="en-US" sz="2800" dirty="0"/>
              <a:t>in </a:t>
            </a:r>
            <a:r>
              <a:rPr lang="en-US" altLang="en-US" sz="2800" dirty="0" smtClean="0"/>
              <a:t>11-15-1274r3 and 11-16-122r1 </a:t>
            </a:r>
            <a:r>
              <a:rPr lang="en-US" altLang="en-US" sz="2800" dirty="0" smtClean="0"/>
              <a:t>into the </a:t>
            </a:r>
            <a:r>
              <a:rPr lang="en-US" altLang="en-US" sz="2800" dirty="0" err="1" smtClean="0"/>
              <a:t>TGmc</a:t>
            </a:r>
            <a:r>
              <a:rPr lang="en-US" altLang="en-US" sz="2800" dirty="0" smtClean="0"/>
              <a:t> draft.</a:t>
            </a:r>
          </a:p>
          <a:p>
            <a:pPr>
              <a:lnSpc>
                <a:spcPct val="80000"/>
              </a:lnSpc>
            </a:pPr>
            <a:endParaRPr lang="en-US" altLang="en-US" sz="2800" dirty="0" smtClean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Moved: </a:t>
            </a:r>
            <a:r>
              <a:rPr lang="en-US" altLang="en-US" sz="2800" dirty="0" smtClean="0"/>
              <a:t>Graham Smith</a:t>
            </a:r>
            <a:endParaRPr lang="en-US" altLang="en-US" sz="2800" dirty="0" smtClean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Seconded: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Result:</a:t>
            </a:r>
          </a:p>
          <a:p>
            <a:pPr>
              <a:lnSpc>
                <a:spcPct val="80000"/>
              </a:lnSpc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75298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January – March 2016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Initial Recirculation Sponsor Ballot comment resolution</a:t>
            </a:r>
          </a:p>
          <a:p>
            <a:r>
              <a:rPr lang="en-US" altLang="en-US" dirty="0" smtClean="0"/>
              <a:t>Conference </a:t>
            </a:r>
            <a:r>
              <a:rPr lang="en-US" altLang="en-US" dirty="0"/>
              <a:t>c</a:t>
            </a:r>
            <a:r>
              <a:rPr lang="en-US" altLang="en-US" dirty="0" smtClean="0"/>
              <a:t>alls 10am Eastern  2 hours</a:t>
            </a:r>
          </a:p>
          <a:p>
            <a:pPr lvl="1"/>
            <a:r>
              <a:rPr lang="en-US" altLang="en-US" dirty="0" smtClean="0"/>
              <a:t>Feb 5, 19</a:t>
            </a:r>
          </a:p>
          <a:p>
            <a:r>
              <a:rPr lang="en-US" altLang="en-US" dirty="0" smtClean="0"/>
              <a:t>Ballot Resolution Committee meeting – </a:t>
            </a:r>
          </a:p>
          <a:p>
            <a:pPr lvl="1"/>
            <a:r>
              <a:rPr lang="en-US" altLang="en-US" dirty="0" smtClean="0"/>
              <a:t>Feb 22-25 in Ft. Lauderdale, SR Technologies host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D4.0 is </a:t>
            </a:r>
            <a:r>
              <a:rPr lang="en-US" altLang="en-US" dirty="0" smtClean="0"/>
              <a:t>available (add D5.0 after SB approval), </a:t>
            </a:r>
            <a:r>
              <a:rPr lang="en-US" altLang="en-US" dirty="0"/>
              <a:t>see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www.techstreet.com/ieee/products/1867583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forwarded; D5.0 will be forwarded upon 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>
                <a:hlinkClick r:id="rId5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mentor.ieee.org/802.11/dcn/15/11-15-0532-30-000m-revmc-sponsor-ballot-comments.xls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January 2016 session.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is operating as the Ballot Resolution Committee for P802.11REVmc.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05666" y="1371600"/>
            <a:ext cx="4010025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PM2</a:t>
            </a:r>
            <a:endParaRPr lang="en-US" altLang="en-US" sz="1800" dirty="0"/>
          </a:p>
          <a:p>
            <a:pPr lvl="1"/>
            <a:r>
              <a:rPr lang="en-US" altLang="en-US" sz="1600" dirty="0"/>
              <a:t>Chair’s Welcome, Status, Review of Objectives, Approve </a:t>
            </a:r>
            <a:r>
              <a:rPr lang="en-US" altLang="en-US" sz="1600" dirty="0" smtClean="0"/>
              <a:t>agenda </a:t>
            </a:r>
          </a:p>
          <a:p>
            <a:pPr lvl="1"/>
            <a:r>
              <a:rPr lang="en-US" altLang="en-US" sz="1600" dirty="0" smtClean="0"/>
              <a:t>Editor’s Report</a:t>
            </a:r>
          </a:p>
          <a:p>
            <a:pPr lvl="1"/>
            <a:r>
              <a:rPr lang="en-US" altLang="en-US" sz="1600" dirty="0" smtClean="0"/>
              <a:t>Presentations</a:t>
            </a:r>
          </a:p>
          <a:p>
            <a:pPr lvl="1"/>
            <a:r>
              <a:rPr lang="en-GB" sz="1600" dirty="0" smtClean="0"/>
              <a:t>11-15-1274 – ACK frame –Graham Smith</a:t>
            </a:r>
          </a:p>
          <a:p>
            <a:pPr lvl="1"/>
            <a:r>
              <a:rPr lang="en-US" sz="1600" dirty="0"/>
              <a:t>11-16-117, EIFS CID 5966 </a:t>
            </a:r>
            <a:r>
              <a:rPr lang="en-US" sz="1600" dirty="0" smtClean="0"/>
              <a:t>Menzo</a:t>
            </a:r>
          </a:p>
          <a:p>
            <a:pPr lvl="1"/>
            <a:r>
              <a:rPr lang="en-US" sz="1600" dirty="0" smtClean="0"/>
              <a:t>11-16-122 – DSSS parameter set Graham</a:t>
            </a:r>
            <a:r>
              <a:rPr lang="en-GB" sz="1600" dirty="0" smtClean="0"/>
              <a:t/>
            </a:r>
            <a:br>
              <a:rPr lang="en-GB" sz="1600" dirty="0" smtClean="0"/>
            </a:br>
            <a:endParaRPr lang="en-GB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648200" y="3893288"/>
            <a:ext cx="3990532" cy="205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Presentations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 – minutes, </a:t>
            </a:r>
            <a:r>
              <a:rPr lang="en-US" altLang="en-US" sz="1600" dirty="0" smtClean="0"/>
              <a:t>11-15-1530, 11-16-117, 11-15-1184, 11-16-151</a:t>
            </a:r>
            <a:endParaRPr lang="en-US" altLang="en-US" sz="800" dirty="0" smtClean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Jan – March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 </a:t>
            </a:r>
            <a:r>
              <a:rPr lang="en-US" altLang="en-US" sz="1600" dirty="0"/>
              <a:t>Schedule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AOB, Adjourn</a:t>
            </a:r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39336" y="4343400"/>
            <a:ext cx="464379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Presentations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11-16-0141, 11-15-1530 </a:t>
            </a:r>
            <a:r>
              <a:rPr lang="en-US" sz="1600" dirty="0"/>
              <a:t>– </a:t>
            </a:r>
            <a:r>
              <a:rPr lang="en-US" sz="1600" dirty="0" smtClean="0"/>
              <a:t>VHT </a:t>
            </a:r>
            <a:r>
              <a:rPr lang="en-US" sz="1600" dirty="0"/>
              <a:t>160MHz signaling </a:t>
            </a:r>
            <a:r>
              <a:rPr lang="en-US" sz="1600" dirty="0" smtClean="0"/>
              <a:t>Menzo Wentink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11-16-106, 107 Probe dwell time – Peter </a:t>
            </a:r>
            <a:r>
              <a:rPr lang="en-US" altLang="en-US" sz="1600" dirty="0" err="1" smtClean="0"/>
              <a:t>Khoury</a:t>
            </a:r>
            <a:endParaRPr lang="en-US" altLang="en-US" sz="1600" dirty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696268" y="1401726"/>
            <a:ext cx="4162868" cy="2332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Presentations</a:t>
            </a:r>
          </a:p>
          <a:p>
            <a:pPr lvl="1"/>
            <a:r>
              <a:rPr lang="en-US" sz="1600" dirty="0" smtClean="0"/>
              <a:t>11-15-1184r5 – OWE – Dan Harkins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ARC proposed changes, see </a:t>
            </a:r>
            <a:r>
              <a:rPr lang="en-US" altLang="en-US" sz="1600" dirty="0" smtClean="0"/>
              <a:t>11-16-151, previously 11-15-540 </a:t>
            </a:r>
            <a:r>
              <a:rPr lang="en-US" altLang="en-US" sz="1600" dirty="0" smtClean="0"/>
              <a:t>– Joseph </a:t>
            </a:r>
            <a:r>
              <a:rPr lang="en-US" altLang="en-US" sz="1600" dirty="0" smtClean="0"/>
              <a:t>Levy</a:t>
            </a:r>
          </a:p>
          <a:p>
            <a:pPr lvl="1"/>
            <a:r>
              <a:rPr lang="en-US" altLang="en-US" sz="1600" dirty="0" smtClean="0"/>
              <a:t>11-15-1530 – Menzo</a:t>
            </a:r>
          </a:p>
          <a:p>
            <a:pPr lvl="1"/>
            <a:r>
              <a:rPr lang="en-US" altLang="en-US" sz="1600" dirty="0" smtClean="0"/>
              <a:t>11-16-117 – Menzo</a:t>
            </a:r>
          </a:p>
          <a:p>
            <a:pPr lvl="1"/>
            <a:r>
              <a:rPr lang="en-US" altLang="en-US" sz="1600" dirty="0" smtClean="0"/>
              <a:t>11-15-828 – Peter E</a:t>
            </a:r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3"/>
              </a:rPr>
              <a:t>https://</a:t>
            </a:r>
            <a:r>
              <a:rPr lang="en-US" altLang="en-US" sz="1600" dirty="0" smtClean="0">
                <a:hlinkClick r:id="rId3"/>
              </a:rPr>
              <a:t>mentor.ieee.org/802.11/dcn/15/11-15-1502-01-000m-revmc-brc-minutes-for-f2f-dec-ieee-sa-hosted-piscataway.docx</a:t>
            </a:r>
            <a:r>
              <a:rPr lang="en-US" altLang="en-US" sz="1600" dirty="0" smtClean="0"/>
              <a:t> </a:t>
            </a:r>
            <a:endParaRPr lang="en-US" altLang="en-US" sz="1600" dirty="0" smtClean="0"/>
          </a:p>
          <a:p>
            <a:pPr lvl="1">
              <a:lnSpc>
                <a:spcPct val="90000"/>
              </a:lnSpc>
            </a:pPr>
            <a:r>
              <a:rPr lang="en-US" altLang="en-US" sz="1600" dirty="0" smtClean="0">
                <a:hlinkClick r:id="rId4"/>
              </a:rPr>
              <a:t>https</a:t>
            </a:r>
            <a:r>
              <a:rPr lang="en-US" altLang="en-US" sz="1600" dirty="0">
                <a:hlinkClick r:id="rId4"/>
              </a:rPr>
              <a:t>://</a:t>
            </a:r>
            <a:r>
              <a:rPr lang="en-US" altLang="en-US" sz="1600" dirty="0" smtClean="0">
                <a:hlinkClick r:id="rId4"/>
              </a:rPr>
              <a:t>mentor.ieee.org/802.11/dcn/15/11-15-1492-00-000m-revmc-brc-minutes-30-nov-2015.docx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5"/>
              </a:rPr>
              <a:t>https://</a:t>
            </a:r>
            <a:r>
              <a:rPr lang="en-US" altLang="en-US" sz="1600" dirty="0" smtClean="0">
                <a:hlinkClick r:id="rId5"/>
              </a:rPr>
              <a:t>mentor.ieee.org/802.11/dcn/15/11-15-1477-00-000m-revmc-brc-telecon-minutes-nov-20.docx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6"/>
              </a:rPr>
              <a:t>https://</a:t>
            </a:r>
            <a:r>
              <a:rPr lang="en-US" altLang="en-US" sz="1600" dirty="0" smtClean="0">
                <a:hlinkClick r:id="rId6"/>
              </a:rPr>
              <a:t>mentor.ieee.org/802.11/dcn/15/11-15-1216-00-000m-revmc-brc-minutes-for-november-dallas.docx</a:t>
            </a:r>
            <a:r>
              <a:rPr lang="en-US" altLang="en-US" sz="1600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Editor </a:t>
            </a:r>
            <a:r>
              <a:rPr lang="en-US" altLang="en-US" dirty="0"/>
              <a:t>report: </a:t>
            </a:r>
            <a:r>
              <a:rPr lang="en-US" altLang="en-US" dirty="0">
                <a:hlinkClick r:id="rId7"/>
              </a:rPr>
              <a:t>https://</a:t>
            </a:r>
            <a:r>
              <a:rPr lang="en-US" altLang="en-US" dirty="0" smtClean="0">
                <a:hlinkClick r:id="rId7"/>
              </a:rPr>
              <a:t>mentor.ieee.org/802.11/dcn/13/11-13-0095-26-000m-editor-reports.pptx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Initial 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December 2015/Jan 2016 Initial SB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Feb 2016 BRC Ft. Lauderdale meeting planned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6"/>
                </a:solidFill>
              </a:rPr>
              <a:t>July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6"/>
                </a:solidFill>
              </a:rPr>
              <a:t>September </a:t>
            </a:r>
            <a:r>
              <a:rPr lang="en-US" altLang="en-US" sz="2000" dirty="0"/>
              <a:t>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</a:t>
            </a:r>
            <a:endParaRPr lang="en-US" altLang="en-US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SB Planning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8001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Initial Sponsor Ballot 2015-03-27 through 2015-04-26 on D4.0</a:t>
            </a:r>
          </a:p>
          <a:p>
            <a:pPr>
              <a:lnSpc>
                <a:spcPct val="80000"/>
              </a:lnSpc>
            </a:pPr>
            <a:endParaRPr lang="en-US" altLang="en-US" sz="2000" dirty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Jan 11-26 2016 Initial SB recirculation D5.0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Teleconferences, Feb 22-25 2016 BRC Ft. Lauderdale meeting 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2</a:t>
            </a:r>
            <a:r>
              <a:rPr lang="en-US" altLang="en-US" sz="1800" baseline="30000" dirty="0" smtClean="0"/>
              <a:t>nd</a:t>
            </a:r>
            <a:r>
              <a:rPr lang="en-US" altLang="en-US" sz="1800" dirty="0" smtClean="0"/>
              <a:t> recirculation on D6.0: March 2016</a:t>
            </a:r>
          </a:p>
          <a:p>
            <a:pPr lvl="1">
              <a:lnSpc>
                <a:spcPct val="80000"/>
              </a:lnSpc>
            </a:pPr>
            <a:endParaRPr lang="en-US" altLang="en-US" sz="1800" dirty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April/May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Comment resolution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3</a:t>
            </a:r>
            <a:r>
              <a:rPr lang="en-US" altLang="en-US" sz="1800" baseline="30000" dirty="0" smtClean="0"/>
              <a:t>rd</a:t>
            </a:r>
            <a:r>
              <a:rPr lang="en-US" altLang="en-US" sz="1800" dirty="0" smtClean="0"/>
              <a:t> recirculation April/May 2016 D6.0 unchanged or D7.0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4</a:t>
            </a:r>
            <a:r>
              <a:rPr lang="en-US" altLang="en-US" sz="1800" baseline="30000" dirty="0" smtClean="0"/>
              <a:t>th</a:t>
            </a:r>
            <a:r>
              <a:rPr lang="en-US" altLang="en-US" sz="1800" dirty="0" smtClean="0"/>
              <a:t> recirculation D7.0 unchanged if needed May/June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err="1" smtClean="0"/>
              <a:t>Revcom</a:t>
            </a:r>
            <a:r>
              <a:rPr lang="en-US" altLang="en-US" sz="1800" dirty="0" smtClean="0"/>
              <a:t> Submission date: 20 May 2016 for June 28-30 </a:t>
            </a:r>
            <a:r>
              <a:rPr lang="en-US" altLang="en-US" sz="1800" dirty="0" err="1" smtClean="0"/>
              <a:t>Revcom</a:t>
            </a:r>
            <a:endParaRPr lang="en-US" altLang="en-US" sz="1800" dirty="0" smtClean="0"/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EC </a:t>
            </a:r>
            <a:r>
              <a:rPr lang="en-US" altLang="en-US" sz="1800" dirty="0" err="1" smtClean="0"/>
              <a:t>telecon</a:t>
            </a:r>
            <a:r>
              <a:rPr lang="en-US" altLang="en-US" sz="1800" dirty="0" smtClean="0"/>
              <a:t> approval June 2016</a:t>
            </a:r>
          </a:p>
          <a:p>
            <a:pPr lvl="1">
              <a:lnSpc>
                <a:spcPct val="80000"/>
              </a:lnSpc>
            </a:pPr>
            <a:endParaRPr lang="en-US" altLang="en-US" sz="1800" dirty="0" smtClean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</a:t>
            </a:r>
            <a:r>
              <a:rPr lang="en-US" altLang="en-US" sz="2000" dirty="0"/>
              <a:t>2016 – WG/EC Final </a:t>
            </a:r>
            <a:r>
              <a:rPr lang="en-US" altLang="en-US" sz="2000" dirty="0" smtClean="0"/>
              <a:t>Approval (if not in June 2016)</a:t>
            </a:r>
          </a:p>
          <a:p>
            <a:pPr lvl="1">
              <a:lnSpc>
                <a:spcPct val="80000"/>
              </a:lnSpc>
            </a:pPr>
            <a:endParaRPr lang="en-US" altLang="en-US" sz="1600" dirty="0"/>
          </a:p>
          <a:p>
            <a:pPr>
              <a:lnSpc>
                <a:spcPct val="80000"/>
              </a:lnSpc>
            </a:pPr>
            <a:r>
              <a:rPr lang="en-US" altLang="en-US" sz="2000" dirty="0"/>
              <a:t>September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 (if not June 2016)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err="1" smtClean="0"/>
              <a:t>Revcom</a:t>
            </a:r>
            <a:r>
              <a:rPr lang="en-US" altLang="en-US" sz="1800" dirty="0" smtClean="0"/>
              <a:t> Submission date: 05 Aug 2016 for Sept 16 </a:t>
            </a:r>
            <a:r>
              <a:rPr lang="en-US" altLang="en-US" sz="1800" dirty="0" err="1" smtClean="0"/>
              <a:t>Revcom</a:t>
            </a:r>
            <a:r>
              <a:rPr lang="en-US" altLang="en-US" sz="1800" dirty="0" smtClean="0"/>
              <a:t> teleconference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72654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Straw poll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8001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smtClean="0"/>
              <a:t>Do you support incorporating OWE into the </a:t>
            </a:r>
            <a:r>
              <a:rPr lang="en-US" altLang="en-US" sz="2800" dirty="0" err="1" smtClean="0"/>
              <a:t>REVmc</a:t>
            </a:r>
            <a:r>
              <a:rPr lang="en-US" altLang="en-US" sz="2800" dirty="0" smtClean="0"/>
              <a:t> draft?</a:t>
            </a:r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Y 9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N 5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A 12</a:t>
            </a:r>
            <a:endParaRPr lang="en-US" altLang="en-US" sz="2800" dirty="0" smtClean="0"/>
          </a:p>
          <a:p>
            <a:pPr>
              <a:lnSpc>
                <a:spcPct val="80000"/>
              </a:lnSpc>
            </a:pPr>
            <a:endParaRPr lang="en-US" altLang="en-US" sz="2800" dirty="0" smtClean="0"/>
          </a:p>
          <a:p>
            <a:pPr>
              <a:lnSpc>
                <a:spcPct val="80000"/>
              </a:lnSpc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23875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Motion 188 – 160MHz </a:t>
            </a:r>
            <a:r>
              <a:rPr lang="en-US" altLang="en-US" dirty="0" err="1" smtClean="0"/>
              <a:t>signalling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8001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smtClean="0"/>
              <a:t>Move to incorporate the text changes </a:t>
            </a:r>
            <a:r>
              <a:rPr lang="en-US" altLang="en-US" sz="2800" dirty="0"/>
              <a:t>in </a:t>
            </a:r>
            <a:r>
              <a:rPr lang="en-US" altLang="en-US" sz="2800" dirty="0" smtClean="0"/>
              <a:t>11-15-1530r4 into the </a:t>
            </a:r>
            <a:r>
              <a:rPr lang="en-US" altLang="en-US" sz="2800" dirty="0" err="1" smtClean="0"/>
              <a:t>TGmc</a:t>
            </a:r>
            <a:r>
              <a:rPr lang="en-US" altLang="en-US" sz="2800" dirty="0" smtClean="0"/>
              <a:t> draft.</a:t>
            </a:r>
          </a:p>
          <a:p>
            <a:pPr>
              <a:lnSpc>
                <a:spcPct val="80000"/>
              </a:lnSpc>
            </a:pPr>
            <a:endParaRPr lang="en-US" altLang="en-US" sz="2800" dirty="0" smtClean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Moved: Menzo Wentink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Seconded: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Result:</a:t>
            </a:r>
          </a:p>
          <a:p>
            <a:pPr>
              <a:lnSpc>
                <a:spcPct val="80000"/>
              </a:lnSpc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70580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422966</TotalTime>
  <Words>1197</Words>
  <Application>Microsoft Office PowerPoint</Application>
  <PresentationFormat>On-screen Show (4:3)</PresentationFormat>
  <Paragraphs>287</Paragraphs>
  <Slides>15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802-11-Submission</vt:lpstr>
      <vt:lpstr>Document</vt:lpstr>
      <vt:lpstr>IEEE 802.11 TGmc January 2016 Agenda</vt:lpstr>
      <vt:lpstr>Abstract</vt:lpstr>
      <vt:lpstr>TGmc Agenda</vt:lpstr>
      <vt:lpstr>Monday PM1 (continued) </vt:lpstr>
      <vt:lpstr>Monday PM1 (continued) </vt:lpstr>
      <vt:lpstr>TGmc Plan of Record - modified</vt:lpstr>
      <vt:lpstr>TGmc SB Planning</vt:lpstr>
      <vt:lpstr>Straw poll</vt:lpstr>
      <vt:lpstr>Motion 188 – 160MHz signalling</vt:lpstr>
      <vt:lpstr>Motion 189 – EIFS</vt:lpstr>
      <vt:lpstr>Motion 190 – OWE</vt:lpstr>
      <vt:lpstr>Motion 191 – ARC changes Clause 5</vt:lpstr>
      <vt:lpstr>Motion 191 – ACK &amp; DSS Parameter set</vt:lpstr>
      <vt:lpstr>January – March 2016 Meeting Planning</vt:lpstr>
      <vt:lpstr>References</vt:lpstr>
    </vt:vector>
  </TitlesOfParts>
  <Company>Hewlett Packard Enterprise (HPE)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2414</cp:revision>
  <cp:lastPrinted>1998-02-10T13:28:06Z</cp:lastPrinted>
  <dcterms:created xsi:type="dcterms:W3CDTF">2005-01-04T21:26:55Z</dcterms:created>
  <dcterms:modified xsi:type="dcterms:W3CDTF">2016-01-20T23:03:49Z</dcterms:modified>
</cp:coreProperties>
</file>