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8" r:id="rId3"/>
    <p:sldId id="417" r:id="rId4"/>
    <p:sldId id="517" r:id="rId5"/>
    <p:sldId id="579" r:id="rId6"/>
    <p:sldId id="557" r:id="rId7"/>
    <p:sldId id="580" r:id="rId8"/>
    <p:sldId id="298" r:id="rId9"/>
    <p:sldId id="516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802.11-15/1522r2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4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802.11-15/1522r2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802.11-15/1522r2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02-00-000m-revmc-brc-minutes-for-f2f-dec-ieee-sa-hosted-piscataway.docx" TargetMode="External"/><Relationship Id="rId7" Type="http://schemas.openxmlformats.org/officeDocument/2006/relationships/hyperlink" Target="https://mentor.ieee.org/802.11/dcn/13/11-13-0095-26-000m-editor-report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216-00-000m-revmc-brc-minutes-for-november-dallas.docx" TargetMode="External"/><Relationship Id="rId5" Type="http://schemas.openxmlformats.org/officeDocument/2006/relationships/hyperlink" Target="https://mentor.ieee.org/802.11/dcn/15/11-15-1477-00-000m-revmc-brc-telecon-minutes-nov-20.docx" TargetMode="External"/><Relationship Id="rId4" Type="http://schemas.openxmlformats.org/officeDocument/2006/relationships/hyperlink" Target="https://mentor.ieee.org/802.11/dcn/15/11-15-1492-00-000m-revmc-brc-minutes-30-nov-2015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0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2016-01-18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447800"/>
            <a:ext cx="401002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/>
              <a:t>Chair’s Welcome, Status, Review of Objectives, Approve </a:t>
            </a:r>
            <a:r>
              <a:rPr lang="en-US" altLang="en-US" sz="1600" dirty="0" smtClean="0"/>
              <a:t>agenda </a:t>
            </a:r>
          </a:p>
          <a:p>
            <a:pPr lvl="1"/>
            <a:r>
              <a:rPr lang="en-US" altLang="en-US" sz="1600" dirty="0" smtClean="0"/>
              <a:t>Editor’s Report</a:t>
            </a:r>
          </a:p>
          <a:p>
            <a:pPr lvl="1"/>
            <a:r>
              <a:rPr lang="en-US" altLang="en-US" sz="1600" dirty="0" smtClean="0"/>
              <a:t>Presentations</a:t>
            </a:r>
            <a:endParaRPr lang="en-US" altLang="en-US" sz="1600" dirty="0" smtClean="0"/>
          </a:p>
          <a:p>
            <a:pPr lvl="1"/>
            <a:r>
              <a:rPr lang="en-GB" sz="1600" dirty="0" smtClean="0"/>
              <a:t>11-15-1274 – ACK frame –Graham Smith</a:t>
            </a:r>
          </a:p>
          <a:p>
            <a:pPr lvl="1"/>
            <a:r>
              <a:rPr lang="en-US" sz="1600" dirty="0"/>
              <a:t>11-16-117, EIFS CID 5966 </a:t>
            </a:r>
            <a:r>
              <a:rPr lang="en-US" sz="1600" dirty="0" smtClean="0"/>
              <a:t>Menzo</a:t>
            </a:r>
          </a:p>
          <a:p>
            <a:pPr lvl="1"/>
            <a:r>
              <a:rPr lang="en-US" sz="1600" dirty="0" smtClean="0"/>
              <a:t>11-16-122 – DSSS parameter set Graham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48200" y="3055088"/>
            <a:ext cx="3990532" cy="166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Jan – March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39336" y="4419600"/>
            <a:ext cx="464379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Presentations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11-15-1530 – </a:t>
            </a:r>
            <a:r>
              <a:rPr lang="en-US" sz="1600" dirty="0" smtClean="0"/>
              <a:t>VHT </a:t>
            </a:r>
            <a:r>
              <a:rPr lang="en-US" sz="1600" dirty="0"/>
              <a:t>160MHz signaling </a:t>
            </a:r>
            <a:r>
              <a:rPr lang="en-US" sz="1600" dirty="0" smtClean="0"/>
              <a:t>Menzo Wentink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11-16-106, 107 Probe dwell time – Peter </a:t>
            </a:r>
            <a:r>
              <a:rPr lang="en-US" altLang="en-US" sz="1600" dirty="0" err="1" smtClean="0"/>
              <a:t>Khoury</a:t>
            </a:r>
            <a:endParaRPr lang="en-US" altLang="en-US" sz="16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96268" y="1401726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Presentations</a:t>
            </a:r>
          </a:p>
          <a:p>
            <a:pPr lvl="1"/>
            <a:r>
              <a:rPr lang="en-US" altLang="en-US" sz="1600" dirty="0" smtClean="0"/>
              <a:t>ARC proposed changes, see </a:t>
            </a:r>
            <a:r>
              <a:rPr lang="en-US" altLang="en-US" sz="1600" dirty="0" smtClean="0"/>
              <a:t>11-15-540 – Joseph Levy</a:t>
            </a:r>
          </a:p>
          <a:p>
            <a:pPr lvl="1"/>
            <a:r>
              <a:rPr lang="en-US" sz="1600" dirty="0"/>
              <a:t>11-15-1184r5 – </a:t>
            </a:r>
            <a:r>
              <a:rPr lang="en-US" sz="1600" dirty="0" smtClean="0"/>
              <a:t>OWE – Dan Harkins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3"/>
              </a:rPr>
              <a:t>https://</a:t>
            </a:r>
            <a:r>
              <a:rPr lang="en-US" altLang="en-US" sz="1600" dirty="0" smtClean="0">
                <a:hlinkClick r:id="rId3"/>
              </a:rPr>
              <a:t>mentor.ieee.org/802.11/dcn/15/11-15-1502-00-000m-revmc-brc-minutes-for-f2f-dec-ieee-sa-hosted-piscataway.docx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hlinkClick r:id="rId4"/>
              </a:rPr>
              <a:t>https</a:t>
            </a:r>
            <a:r>
              <a:rPr lang="en-US" altLang="en-US" sz="1600" dirty="0">
                <a:hlinkClick r:id="rId4"/>
              </a:rPr>
              <a:t>://</a:t>
            </a:r>
            <a:r>
              <a:rPr lang="en-US" altLang="en-US" sz="1600" dirty="0" smtClean="0">
                <a:hlinkClick r:id="rId4"/>
              </a:rPr>
              <a:t>mentor.ieee.org/802.11/dcn/15/11-15-1492-00-000m-revmc-brc-minutes-30-nov-2015.docx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5"/>
              </a:rPr>
              <a:t>https://</a:t>
            </a:r>
            <a:r>
              <a:rPr lang="en-US" altLang="en-US" sz="1600" dirty="0" smtClean="0">
                <a:hlinkClick r:id="rId5"/>
              </a:rPr>
              <a:t>mentor.ieee.org/802.11/dcn/15/11-15-1477-00-000m-revmc-brc-telecon-minutes-nov-20.docx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hlinkClick r:id="rId6"/>
              </a:rPr>
              <a:t>https://</a:t>
            </a:r>
            <a:r>
              <a:rPr lang="en-US" altLang="en-US" sz="1600" dirty="0" smtClean="0">
                <a:hlinkClick r:id="rId6"/>
              </a:rPr>
              <a:t>mentor.ieee.org/802.11/dcn/15/11-15-1216-00-000m-revmc-brc-minutes-for-november-dallas.docx</a:t>
            </a:r>
            <a:r>
              <a:rPr lang="en-US" altLang="en-US" sz="16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mentor.ieee.org/802.11/dcn/13/11-13-0095-26-000m-editor-reports.pptx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December 2015/Jan 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Feb 2016 BRC Ft. Lauderdale meeting planned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</a:t>
            </a:r>
            <a:r>
              <a:rPr lang="en-US" altLang="en-US" sz="2000" dirty="0" smtClean="0"/>
              <a:t>Sponsor Ballot 2015-03-27 through </a:t>
            </a:r>
            <a:r>
              <a:rPr lang="en-US" altLang="en-US" sz="2000" dirty="0" smtClean="0"/>
              <a:t>2015-04-26 on D4.0</a:t>
            </a:r>
          </a:p>
          <a:p>
            <a:pPr>
              <a:lnSpc>
                <a:spcPct val="80000"/>
              </a:lnSpc>
            </a:pP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11-26 </a:t>
            </a:r>
            <a:r>
              <a:rPr lang="en-US" altLang="en-US" sz="2000" dirty="0" smtClean="0"/>
              <a:t>2016 Initial SB </a:t>
            </a:r>
            <a:r>
              <a:rPr lang="en-US" altLang="en-US" sz="2000" dirty="0" smtClean="0"/>
              <a:t>recirculation D5.0</a:t>
            </a:r>
            <a:endParaRPr lang="en-US" altLang="en-US" sz="20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</a:t>
            </a:r>
            <a:r>
              <a:rPr lang="en-US" altLang="en-US" sz="1800" dirty="0" smtClean="0"/>
              <a:t>BRC Ft. Lauderdale meeting 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March 2016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20 May 2016 for June 28-30 </a:t>
            </a:r>
            <a:r>
              <a:rPr lang="en-US" altLang="en-US" sz="1800" dirty="0" err="1" smtClean="0"/>
              <a:t>Revcom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05 Aug 2016 for Sept 16 </a:t>
            </a: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teleconference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– March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Recirculation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Feb 5, </a:t>
            </a:r>
            <a:r>
              <a:rPr lang="en-US" altLang="en-US" dirty="0" smtClean="0"/>
              <a:t>19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 </a:t>
            </a:r>
          </a:p>
          <a:p>
            <a:pPr lvl="1"/>
            <a:r>
              <a:rPr lang="en-US" altLang="en-US" dirty="0" smtClean="0"/>
              <a:t>Feb 22-25 in Ft. Lauderdale, SR Technologies host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forwarded; D5.0 will be forwarded upon </a:t>
            </a:r>
            <a:r>
              <a:rPr lang="en-US" altLang="en-US" dirty="0" smtClean="0"/>
              <a:t>SB </a:t>
            </a:r>
            <a:r>
              <a:rPr lang="en-US" altLang="en-US" dirty="0" smtClean="0"/>
              <a:t>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mentor.ieee.org/802.11/dcn/15/11-15-0532-30-000m-revmc-sponsor-ballot-comments.xls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421336</TotalTime>
  <Words>797</Words>
  <Application>Microsoft Office PowerPoint</Application>
  <PresentationFormat>On-screen Show (4:3)</PresentationFormat>
  <Paragraphs>176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IEEE 802.11 TGmc January 2016 Agenda</vt:lpstr>
      <vt:lpstr>Abstract</vt:lpstr>
      <vt:lpstr>TGmc Agenda</vt:lpstr>
      <vt:lpstr>Monday PM1 (continued) </vt:lpstr>
      <vt:lpstr>Monday PM1 (continued) </vt:lpstr>
      <vt:lpstr>TGmc Plan of Record - modified</vt:lpstr>
      <vt:lpstr>TGmc SB Planning</vt:lpstr>
      <vt:lpstr>January – March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2395</cp:revision>
  <cp:lastPrinted>1998-02-10T13:28:06Z</cp:lastPrinted>
  <dcterms:created xsi:type="dcterms:W3CDTF">2005-01-04T21:26:55Z</dcterms:created>
  <dcterms:modified xsi:type="dcterms:W3CDTF">2016-01-18T22:28:33Z</dcterms:modified>
</cp:coreProperties>
</file>