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8" r:id="rId3"/>
    <p:sldId id="417" r:id="rId4"/>
    <p:sldId id="517" r:id="rId5"/>
    <p:sldId id="579" r:id="rId6"/>
    <p:sldId id="557" r:id="rId7"/>
    <p:sldId id="580" r:id="rId8"/>
    <p:sldId id="298" r:id="rId9"/>
    <p:sldId id="516" r:id="rId1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802.11-15/1522r0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802.11-15/1522r0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4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802.11-15/1522r1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502-00-000m-revmc-brc-minutes-for-f2f-dec-ieee-sa-hosted-piscataway.docx" TargetMode="External"/><Relationship Id="rId7" Type="http://schemas.openxmlformats.org/officeDocument/2006/relationships/hyperlink" Target="https://mentor.ieee.org/802.11/dcn/13/11-13-0095-25-000m-editor-reports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5/11-15-1216-00-000m-revmc-brc-minutes-for-november-dallas.docx" TargetMode="External"/><Relationship Id="rId5" Type="http://schemas.openxmlformats.org/officeDocument/2006/relationships/hyperlink" Target="https://mentor.ieee.org/802.11/dcn/15/11-15-1477-00-000m-revmc-brc-telecon-minutes-nov-20.docx" TargetMode="External"/><Relationship Id="rId4" Type="http://schemas.openxmlformats.org/officeDocument/2006/relationships/hyperlink" Target="https://mentor.ieee.org/802.11/dcn/15/11-15-1492-00-000m-revmc-brc-minutes-30-nov-2015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30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January 2016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2016-01-17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89096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4" name="Document" r:id="rId4" imgW="8248712" imgH="2546007" progId="Word.Document.8">
                  <p:embed/>
                </p:oleObj>
              </mc:Choice>
              <mc:Fallback>
                <p:oleObj name="Document" r:id="rId4" imgW="8248712" imgH="254600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January 2016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447800"/>
            <a:ext cx="4010025" cy="2441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/>
            <a:r>
              <a:rPr lang="en-US" altLang="en-US" sz="1600" dirty="0"/>
              <a:t>Chair’s Welcome, Status, Review of Objectives, Approve </a:t>
            </a:r>
            <a:r>
              <a:rPr lang="en-US" altLang="en-US" sz="1600" dirty="0" smtClean="0"/>
              <a:t>agenda </a:t>
            </a:r>
          </a:p>
          <a:p>
            <a:pPr lvl="1"/>
            <a:r>
              <a:rPr lang="en-US" altLang="en-US" sz="1600" dirty="0" smtClean="0"/>
              <a:t>Editor’s Report</a:t>
            </a:r>
          </a:p>
          <a:p>
            <a:pPr lvl="1"/>
            <a:r>
              <a:rPr lang="en-US" altLang="en-US" sz="1600" dirty="0" smtClean="0"/>
              <a:t>Presentations</a:t>
            </a:r>
            <a:endParaRPr lang="en-US" altLang="en-US" sz="1600" dirty="0" smtClean="0"/>
          </a:p>
          <a:p>
            <a:pPr lvl="1"/>
            <a:r>
              <a:rPr lang="en-GB" sz="1600" dirty="0" smtClean="0"/>
              <a:t>11-15-1274 – ACK frame –Graham Smith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648200" y="3055088"/>
            <a:ext cx="3990532" cy="1669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Presentations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Jan – March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 </a:t>
            </a:r>
            <a:r>
              <a:rPr lang="en-US" altLang="en-US" sz="1600" dirty="0"/>
              <a:t>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9210" y="3733800"/>
            <a:ext cx="464379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Presentations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11-15-1530 – VGT 160MHz signaling </a:t>
            </a:r>
            <a:r>
              <a:rPr lang="en-US" sz="1600" dirty="0" smtClean="0"/>
              <a:t>Menzo Wentink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11-16-117, EIFS CID 5966 Menzo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11-15-106, 107 Probe dwell time – Peter </a:t>
            </a:r>
            <a:r>
              <a:rPr lang="en-US" altLang="en-US" sz="1600" dirty="0" err="1" smtClean="0"/>
              <a:t>Khoury</a:t>
            </a:r>
            <a:endParaRPr lang="en-US" altLang="en-US" sz="1600" dirty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696268" y="1401726"/>
            <a:ext cx="4162868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Presentations</a:t>
            </a:r>
          </a:p>
          <a:p>
            <a:pPr lvl="1"/>
            <a:r>
              <a:rPr lang="en-US" altLang="en-US" sz="1600" dirty="0" smtClean="0"/>
              <a:t>ARC proposed changes, see </a:t>
            </a:r>
            <a:r>
              <a:rPr lang="en-US" altLang="en-US" sz="1600" dirty="0" smtClean="0"/>
              <a:t>11-15-540 – Joseph Levy</a:t>
            </a:r>
          </a:p>
          <a:p>
            <a:pPr lvl="1"/>
            <a:r>
              <a:rPr lang="en-US" sz="1600" dirty="0"/>
              <a:t>11-15-1184r5 – </a:t>
            </a:r>
            <a:r>
              <a:rPr lang="en-US" sz="1600" dirty="0" smtClean="0"/>
              <a:t>OWE – Dan Harkins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3"/>
              </a:rPr>
              <a:t>https://</a:t>
            </a:r>
            <a:r>
              <a:rPr lang="en-US" altLang="en-US" sz="1600" dirty="0" smtClean="0">
                <a:hlinkClick r:id="rId3"/>
              </a:rPr>
              <a:t>mentor.ieee.org/802.11/dcn/15/11-15-1502-00-000m-revmc-brc-minutes-for-f2f-dec-ieee-sa-hosted-piscataway.docx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 smtClean="0">
                <a:hlinkClick r:id="rId4"/>
              </a:rPr>
              <a:t>https</a:t>
            </a:r>
            <a:r>
              <a:rPr lang="en-US" altLang="en-US" sz="1600" dirty="0">
                <a:hlinkClick r:id="rId4"/>
              </a:rPr>
              <a:t>://</a:t>
            </a:r>
            <a:r>
              <a:rPr lang="en-US" altLang="en-US" sz="1600" dirty="0" smtClean="0">
                <a:hlinkClick r:id="rId4"/>
              </a:rPr>
              <a:t>mentor.ieee.org/802.11/dcn/15/11-15-1492-00-000m-revmc-brc-minutes-30-nov-2015.docx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5"/>
              </a:rPr>
              <a:t>https://</a:t>
            </a:r>
            <a:r>
              <a:rPr lang="en-US" altLang="en-US" sz="1600" dirty="0" smtClean="0">
                <a:hlinkClick r:id="rId5"/>
              </a:rPr>
              <a:t>mentor.ieee.org/802.11/dcn/15/11-15-1477-00-000m-revmc-brc-telecon-minutes-nov-20.docx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6"/>
              </a:rPr>
              <a:t>https://</a:t>
            </a:r>
            <a:r>
              <a:rPr lang="en-US" altLang="en-US" sz="1600" dirty="0" smtClean="0">
                <a:hlinkClick r:id="rId6"/>
              </a:rPr>
              <a:t>mentor.ieee.org/802.11/dcn/15/11-15-1216-00-000m-revmc-brc-minutes-for-november-dallas.docx</a:t>
            </a:r>
            <a:r>
              <a:rPr lang="en-US" altLang="en-US" sz="16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/>
              <a:t>report: </a:t>
            </a:r>
            <a:r>
              <a:rPr lang="en-US" altLang="en-US" dirty="0">
                <a:hlinkClick r:id="rId7"/>
              </a:rPr>
              <a:t>https://</a:t>
            </a:r>
            <a:r>
              <a:rPr lang="en-US" altLang="en-US" dirty="0" smtClean="0">
                <a:hlinkClick r:id="rId7"/>
              </a:rPr>
              <a:t>mentor.ieee.org/802.11/dcn/13/11-13-0095-25-000m-editor-reports.pptx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December 2015/Jan 2016 Initial SB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Feb 2016 BRC Ft. Lauderdale meeting planned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</a:t>
            </a:r>
            <a:r>
              <a:rPr lang="en-US" altLang="en-US" dirty="0" smtClean="0"/>
              <a:t>SB Planning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Initial </a:t>
            </a:r>
            <a:r>
              <a:rPr lang="en-US" altLang="en-US" sz="2000" dirty="0" smtClean="0"/>
              <a:t>Sponsor Ballot 2015-03-27 through </a:t>
            </a:r>
            <a:r>
              <a:rPr lang="en-US" altLang="en-US" sz="2000" dirty="0" smtClean="0"/>
              <a:t>2015-04-26 on D4.0</a:t>
            </a:r>
          </a:p>
          <a:p>
            <a:pPr>
              <a:lnSpc>
                <a:spcPct val="80000"/>
              </a:lnSpc>
            </a:pP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11-26 </a:t>
            </a:r>
            <a:r>
              <a:rPr lang="en-US" altLang="en-US" sz="2000" dirty="0" smtClean="0"/>
              <a:t>2016 Initial SB </a:t>
            </a:r>
            <a:r>
              <a:rPr lang="en-US" altLang="en-US" sz="2000" dirty="0" smtClean="0"/>
              <a:t>recirculation D5.0</a:t>
            </a:r>
            <a:endParaRPr lang="en-US" altLang="en-US" sz="2000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Teleconferences, Feb 22-25 2016 </a:t>
            </a:r>
            <a:r>
              <a:rPr lang="en-US" altLang="en-US" sz="1800" dirty="0" smtClean="0"/>
              <a:t>BRC Ft. Lauderdale meeting </a:t>
            </a:r>
            <a:endParaRPr lang="en-US" altLang="en-US" sz="1800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2</a:t>
            </a:r>
            <a:r>
              <a:rPr lang="en-US" altLang="en-US" sz="1800" baseline="30000" dirty="0" smtClean="0"/>
              <a:t>nd</a:t>
            </a:r>
            <a:r>
              <a:rPr lang="en-US" altLang="en-US" sz="1800" dirty="0" smtClean="0"/>
              <a:t> recirculation on D6.0: March 2016</a:t>
            </a:r>
          </a:p>
          <a:p>
            <a:pPr lvl="1">
              <a:lnSpc>
                <a:spcPct val="80000"/>
              </a:lnSpc>
            </a:pPr>
            <a:endParaRPr lang="en-US" altLang="en-US" sz="18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April/May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3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recirculation April/May 2016 D6.0 unchanged or D7.0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4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recirculation D7.0 unchanged if needed May/June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err="1" smtClean="0"/>
              <a:t>Revcom</a:t>
            </a:r>
            <a:r>
              <a:rPr lang="en-US" altLang="en-US" sz="1800" dirty="0" smtClean="0"/>
              <a:t> Submission date: 20 May 2016 for June 28-30 </a:t>
            </a:r>
            <a:r>
              <a:rPr lang="en-US" altLang="en-US" sz="1800" dirty="0" err="1" smtClean="0"/>
              <a:t>Revcom</a:t>
            </a:r>
            <a:endParaRPr lang="en-US" altLang="en-US" sz="1800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EC </a:t>
            </a:r>
            <a:r>
              <a:rPr lang="en-US" altLang="en-US" sz="1800" dirty="0" err="1" smtClean="0"/>
              <a:t>telecon</a:t>
            </a:r>
            <a:r>
              <a:rPr lang="en-US" altLang="en-US" sz="1800" dirty="0" smtClean="0"/>
              <a:t> approval June 2016</a:t>
            </a:r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</a:t>
            </a:r>
            <a:r>
              <a:rPr lang="en-US" altLang="en-US" sz="2000" dirty="0"/>
              <a:t>2016 – WG/EC Final </a:t>
            </a:r>
            <a:r>
              <a:rPr lang="en-US" altLang="en-US" sz="2000" dirty="0" smtClean="0"/>
              <a:t>Approval (if not in June 2016)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(if not June 2016)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err="1" smtClean="0"/>
              <a:t>Revcom</a:t>
            </a:r>
            <a:r>
              <a:rPr lang="en-US" altLang="en-US" sz="1800" dirty="0" smtClean="0"/>
              <a:t> Submission date: 05 Aug 2016 for Sept 16 </a:t>
            </a:r>
            <a:r>
              <a:rPr lang="en-US" altLang="en-US" sz="1800" dirty="0" err="1" smtClean="0"/>
              <a:t>Revcom</a:t>
            </a:r>
            <a:r>
              <a:rPr lang="en-US" altLang="en-US" sz="1800" dirty="0" smtClean="0"/>
              <a:t> teleconference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265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January – March 2016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Recirculation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Feb 5, </a:t>
            </a:r>
            <a:r>
              <a:rPr lang="en-US" altLang="en-US" dirty="0" smtClean="0"/>
              <a:t>19</a:t>
            </a:r>
            <a:endParaRPr lang="en-US" altLang="en-US" dirty="0" smtClean="0"/>
          </a:p>
          <a:p>
            <a:r>
              <a:rPr lang="en-US" altLang="en-US" dirty="0" smtClean="0"/>
              <a:t>Ballot Resolution Committee meeting – </a:t>
            </a:r>
          </a:p>
          <a:p>
            <a:pPr lvl="1"/>
            <a:r>
              <a:rPr lang="en-US" altLang="en-US" dirty="0" smtClean="0"/>
              <a:t>Feb 22-25 in Ft. Lauderdale, SR Technologies host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forwarded; D5.0 will be forwarded upon initial 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mentor.ieee.org/802.11/dcn/15/11-15-0532-30-000m-revmc-sponsor-ballot-comments.xls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421165</TotalTime>
  <Words>792</Words>
  <Application>Microsoft Office PowerPoint</Application>
  <PresentationFormat>On-screen Show (4:3)</PresentationFormat>
  <Paragraphs>175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IEEE 802.11 TGmc January 2016 Agenda</vt:lpstr>
      <vt:lpstr>Abstract</vt:lpstr>
      <vt:lpstr>TGmc Agenda</vt:lpstr>
      <vt:lpstr>Monday PM1 (continued) </vt:lpstr>
      <vt:lpstr>Monday PM1 (continued) </vt:lpstr>
      <vt:lpstr>TGmc Plan of Record - modified</vt:lpstr>
      <vt:lpstr>TGmc SB Planning</vt:lpstr>
      <vt:lpstr>January – March 2016 Meeting Planning</vt:lpstr>
      <vt:lpstr>References</vt:lpstr>
    </vt:vector>
  </TitlesOfParts>
  <Company>Hewlett Packard Enterprise (HPE)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2388</cp:revision>
  <cp:lastPrinted>1998-02-10T13:28:06Z</cp:lastPrinted>
  <dcterms:created xsi:type="dcterms:W3CDTF">2005-01-04T21:26:55Z</dcterms:created>
  <dcterms:modified xsi:type="dcterms:W3CDTF">2016-01-18T19:38:14Z</dcterms:modified>
</cp:coreProperties>
</file>