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8" r:id="rId3"/>
    <p:sldId id="417" r:id="rId4"/>
    <p:sldId id="517" r:id="rId5"/>
    <p:sldId id="579" r:id="rId6"/>
    <p:sldId id="557" r:id="rId7"/>
    <p:sldId id="298" r:id="rId8"/>
    <p:sldId id="516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802.11-15/1522r0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92-00-000m-revmc-brc-minutes-30-nov-2015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3/11-13-0095-25-000m-editor-reports.pptx" TargetMode="External"/><Relationship Id="rId5" Type="http://schemas.openxmlformats.org/officeDocument/2006/relationships/hyperlink" Target="https://mentor.ieee.org/802.11/dcn/15/11-15-1216-00-000m-revmc-brc-minutes-for-november-dallas.docx" TargetMode="External"/><Relationship Id="rId4" Type="http://schemas.openxmlformats.org/officeDocument/2006/relationships/hyperlink" Target="https://mentor.ieee.org/802.11/dcn/15/11-15-1477-00-000m-revmc-brc-telecon-minutes-nov-20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29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January</a:t>
            </a:r>
            <a:r>
              <a:rPr lang="en-US" altLang="en-US" dirty="0" smtClean="0"/>
              <a:t> 2016 </a:t>
            </a:r>
            <a:r>
              <a:rPr lang="en-US" altLang="en-US" dirty="0" smtClean="0"/>
              <a:t>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2015-12-14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</a:t>
            </a:r>
            <a:r>
              <a:rPr lang="en-US" altLang="en-US" dirty="0" smtClean="0"/>
              <a:t>January</a:t>
            </a:r>
            <a:r>
              <a:rPr lang="en-US" altLang="en-US" dirty="0" smtClean="0"/>
              <a:t> 2016 </a:t>
            </a:r>
            <a:r>
              <a:rPr lang="en-US" altLang="en-US" dirty="0" smtClean="0"/>
              <a:t>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447800"/>
            <a:ext cx="40100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Presentations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48200" y="3055088"/>
            <a:ext cx="3990532" cy="166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Jan – March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  <a:endParaRPr lang="en-US" altLang="en-US" sz="1600" dirty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3429000"/>
            <a:ext cx="321200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1401726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Presentations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/>
              <a:t>Piscataway BRC minutes – link to be added 11-15-1502</a:t>
            </a:r>
            <a:endParaRPr lang="en-US" altLang="en-US" sz="1600" dirty="0" smtClean="0">
              <a:hlinkClick r:id="rId3"/>
            </a:endParaRPr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hlinkClick r:id="rId3"/>
              </a:rPr>
              <a:t>https</a:t>
            </a:r>
            <a:r>
              <a:rPr lang="en-US" altLang="en-US" sz="1600" dirty="0">
                <a:hlinkClick r:id="rId3"/>
              </a:rPr>
              <a:t>://</a:t>
            </a:r>
            <a:r>
              <a:rPr lang="en-US" altLang="en-US" sz="1600" dirty="0" smtClean="0">
                <a:hlinkClick r:id="rId3"/>
              </a:rPr>
              <a:t>mentor.ieee.org/802.11/dcn/15/11-15-1492-00-000m-revmc-brc-minutes-30-nov-2015.docx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mentor.ieee.org/802.11/dcn/15/11-15-1477-00-000m-revmc-brc-telecon-minutes-nov-20.docx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mentor.ieee.org/802.11/dcn/15/11-15-1216-00-000m-revmc-brc-minutes-for-november-dallas.docx</a:t>
            </a:r>
            <a:r>
              <a:rPr lang="en-US" altLang="en-US" sz="16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2015/Jan 2016 Initial </a:t>
            </a:r>
            <a:r>
              <a:rPr lang="en-US" altLang="en-US" sz="2000" dirty="0" smtClean="0">
                <a:solidFill>
                  <a:schemeClr val="accent2"/>
                </a:solidFill>
              </a:rPr>
              <a:t>SB </a:t>
            </a:r>
            <a:r>
              <a:rPr lang="en-US" altLang="en-US" sz="2000" dirty="0" smtClean="0">
                <a:solidFill>
                  <a:schemeClr val="accent2"/>
                </a:solidFill>
              </a:rPr>
              <a:t>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Feb 2016 BRC Ft. Lauderdale meeting planned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– March 2016 </a:t>
            </a:r>
            <a:r>
              <a:rPr lang="en-US" altLang="en-US" dirty="0" smtClean="0"/>
              <a:t>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</a:t>
            </a:r>
            <a:r>
              <a:rPr lang="en-US" altLang="en-US" dirty="0" smtClean="0"/>
              <a:t>Recirculation Sponsor </a:t>
            </a:r>
            <a:r>
              <a:rPr lang="en-US" altLang="en-US" dirty="0" smtClean="0"/>
              <a:t>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Jan 29, Feb 5, 12, 26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</a:t>
            </a:r>
            <a:r>
              <a:rPr lang="en-US" altLang="en-US" dirty="0" smtClean="0"/>
              <a:t>– </a:t>
            </a:r>
          </a:p>
          <a:p>
            <a:pPr lvl="1"/>
            <a:r>
              <a:rPr lang="en-US" altLang="en-US" dirty="0" smtClean="0"/>
              <a:t>Week Feb 15-19 or 22-26 in Ft. Lauderdale, SR Technologies host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mentor.ieee.org/802.11/dcn/15/11-15-0532-29-000m-revmc-sponsor-ballot-comments.xls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419651</TotalTime>
  <Words>609</Words>
  <Application>Microsoft Office PowerPoint</Application>
  <PresentationFormat>On-screen Show (4:3)</PresentationFormat>
  <Paragraphs>138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Word 97 - 2003 Document</vt:lpstr>
      <vt:lpstr>IEEE 802.11 TGmc January 2016 Agenda</vt:lpstr>
      <vt:lpstr>Abstract</vt:lpstr>
      <vt:lpstr>TGmc Agenda</vt:lpstr>
      <vt:lpstr>Monday PM1 (continued) </vt:lpstr>
      <vt:lpstr>Monday PM1 (continued) </vt:lpstr>
      <vt:lpstr>TGmc Plan of Record - modified</vt:lpstr>
      <vt:lpstr>January – March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2371</cp:revision>
  <cp:lastPrinted>1998-02-10T13:28:06Z</cp:lastPrinted>
  <dcterms:created xsi:type="dcterms:W3CDTF">2005-01-04T21:26:55Z</dcterms:created>
  <dcterms:modified xsi:type="dcterms:W3CDTF">2015-12-14T13:08:13Z</dcterms:modified>
</cp:coreProperties>
</file>