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29" r:id="rId3"/>
    <p:sldId id="430" r:id="rId4"/>
    <p:sldId id="432" r:id="rId5"/>
    <p:sldId id="433" r:id="rId6"/>
    <p:sldId id="434" r:id="rId7"/>
    <p:sldId id="435" r:id="rId8"/>
    <p:sldId id="431" r:id="rId9"/>
    <p:sldId id="43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93" d="100"/>
          <a:sy n="93" d="100"/>
        </p:scale>
        <p:origin x="2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802.11-15/1520r5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097-00-lrlp-lrlp-tig-dec-2015-teleconference-minutes.docx" TargetMode="External"/><Relationship Id="rId2" Type="http://schemas.openxmlformats.org/officeDocument/2006/relationships/hyperlink" Target="https://mentor.ieee.org/802.11/dcn/15/11-15-1390-00-lrlp-lrlp-tig-minutes-november-2015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446-05-lrlp-lrlp-output-report-draf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2015-12-11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2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November Minutes (11-15-1390r0)</a:t>
            </a:r>
          </a:p>
          <a:p>
            <a:pPr marL="609600" indent="-609600"/>
            <a:r>
              <a:rPr lang="en-US" dirty="0" smtClean="0"/>
              <a:t>Review of submitted contributions, order of presentation</a:t>
            </a:r>
          </a:p>
          <a:p>
            <a:pPr marL="609600" indent="-609600"/>
            <a:r>
              <a:rPr lang="en-US" dirty="0" smtClean="0"/>
              <a:t>Presentations of contributions</a:t>
            </a:r>
          </a:p>
          <a:p>
            <a:pPr marL="609600" indent="-609600"/>
            <a:r>
              <a:rPr lang="en-US" dirty="0" smtClean="0"/>
              <a:t>Development of TIG output report (11-15-1446r4 or subsequent revision)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Tuesday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PM1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8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November Minutes </a:t>
            </a:r>
            <a:r>
              <a:rPr lang="en-US" dirty="0" smtClean="0">
                <a:hlinkClick r:id="rId2"/>
              </a:rPr>
              <a:t>11-15-1390r0</a:t>
            </a:r>
            <a:endParaRPr lang="en-US" dirty="0"/>
          </a:p>
          <a:p>
            <a:r>
              <a:rPr lang="en-US" dirty="0" smtClean="0"/>
              <a:t>Teleconference Minutes </a:t>
            </a:r>
            <a:r>
              <a:rPr lang="en-US" dirty="0" smtClean="0">
                <a:hlinkClick r:id="rId3"/>
              </a:rPr>
              <a:t>11-16-0097r0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98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Usage Scenarios and Applications For Long Range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Jianhan</a:t>
            </a:r>
            <a:r>
              <a:rPr lang="en-US" dirty="0" smtClean="0"/>
              <a:t> Liu (</a:t>
            </a:r>
            <a:r>
              <a:rPr lang="en-US" dirty="0" err="1" smtClean="0"/>
              <a:t>Mediatek</a:t>
            </a:r>
            <a:r>
              <a:rPr lang="en-US" dirty="0" smtClean="0"/>
              <a:t>) 			11-16-58r3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At </a:t>
            </a:r>
            <a:r>
              <a:rPr lang="en-US" dirty="0"/>
              <a:t>home, IoT Use Case(s) for LRLP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Yaron</a:t>
            </a:r>
            <a:r>
              <a:rPr lang="en-US" dirty="0" smtClean="0"/>
              <a:t> </a:t>
            </a:r>
            <a:r>
              <a:rPr lang="en-US" dirty="0"/>
              <a:t>Alpert (Intel</a:t>
            </a:r>
            <a:r>
              <a:rPr lang="en-US" dirty="0" smtClean="0"/>
              <a:t>)			11-16-16r0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Coexistence problem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</a:t>
            </a:r>
            <a:r>
              <a:rPr lang="en-US" dirty="0"/>
              <a:t>Park (Intel Corp</a:t>
            </a:r>
            <a:r>
              <a:rPr lang="en-US" dirty="0" smtClean="0"/>
              <a:t>.) 		11-16-26r0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LongRange</a:t>
            </a:r>
            <a:r>
              <a:rPr lang="en-US" dirty="0" smtClean="0"/>
              <a:t> vs </a:t>
            </a:r>
            <a:r>
              <a:rPr lang="en-US" dirty="0" err="1" smtClean="0"/>
              <a:t>LowPower</a:t>
            </a:r>
            <a:r>
              <a:rPr lang="en-US" dirty="0" smtClean="0"/>
              <a:t> and Coexistence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Shahrnaz</a:t>
            </a:r>
            <a:r>
              <a:rPr lang="en-US" dirty="0" smtClean="0"/>
              <a:t> </a:t>
            </a:r>
            <a:r>
              <a:rPr lang="en-US" dirty="0" err="1" smtClean="0"/>
              <a:t>Azizi</a:t>
            </a:r>
            <a:r>
              <a:rPr lang="en-US" dirty="0" smtClean="0"/>
              <a:t> (Intel Corporation) 		11-16-22r0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Considerations </a:t>
            </a:r>
            <a:r>
              <a:rPr lang="en-US" dirty="0"/>
              <a:t>on LRLP Transmission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Yakun</a:t>
            </a:r>
            <a:r>
              <a:rPr lang="en-US" dirty="0" smtClean="0"/>
              <a:t> </a:t>
            </a:r>
            <a:r>
              <a:rPr lang="en-US" dirty="0"/>
              <a:t>Sun (Marvell)   </a:t>
            </a:r>
            <a:r>
              <a:rPr lang="en-US" dirty="0" smtClean="0"/>
              <a:t>			11-16-0062r0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LP-WUR enabling low-power low-latency capability for 802.11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Park (Intel Corp.)  		11-16-27r0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Potential Technology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Tianyu</a:t>
            </a:r>
            <a:r>
              <a:rPr lang="en-US" dirty="0" smtClean="0"/>
              <a:t> Wu  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r>
              <a:rPr lang="en-US" dirty="0"/>
              <a:t>	</a:t>
            </a:r>
            <a:r>
              <a:rPr lang="en-US" dirty="0" smtClean="0"/>
              <a:t>		11-16-118r0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Potential Coexistence Approach 	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Tim </a:t>
            </a:r>
            <a:r>
              <a:rPr lang="en-US" dirty="0"/>
              <a:t>Godfrey (EPRI) </a:t>
            </a:r>
            <a:r>
              <a:rPr lang="en-US" dirty="0" smtClean="0"/>
              <a:t>			11-16-129r0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two teleconferences</a:t>
            </a:r>
          </a:p>
          <a:p>
            <a:pPr lvl="1"/>
            <a:r>
              <a:rPr lang="en-US" dirty="0" smtClean="0"/>
              <a:t>8 December:  Use Cases	</a:t>
            </a:r>
            <a:r>
              <a:rPr lang="en-US" dirty="0" err="1" smtClean="0"/>
              <a:t>Chitto</a:t>
            </a:r>
            <a:r>
              <a:rPr lang="en-US" dirty="0" smtClean="0"/>
              <a:t> Ghosh</a:t>
            </a:r>
          </a:p>
          <a:p>
            <a:pPr lvl="1"/>
            <a:r>
              <a:rPr lang="en-US" dirty="0" smtClean="0"/>
              <a:t>9 December: Technical	Michael Fischer</a:t>
            </a:r>
          </a:p>
          <a:p>
            <a:endParaRPr lang="en-US" dirty="0" smtClean="0"/>
          </a:p>
          <a:p>
            <a:r>
              <a:rPr lang="en-US" dirty="0" smtClean="0"/>
              <a:t>Updated output report </a:t>
            </a:r>
            <a:r>
              <a:rPr lang="en-US" dirty="0" smtClean="0">
                <a:hlinkClick r:id="rId2"/>
              </a:rPr>
              <a:t>11-15-1446r5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January 2016		 Additional Contributions for report. 				 Edit &amp; revise output draft</a:t>
            </a:r>
          </a:p>
          <a:p>
            <a:pPr lvl="1"/>
            <a:r>
              <a:rPr lang="en-US" dirty="0" smtClean="0"/>
              <a:t>March 2016		</a:t>
            </a:r>
            <a:r>
              <a:rPr lang="en-US" smtClean="0"/>
              <a:t> Final </a:t>
            </a:r>
            <a:r>
              <a:rPr lang="en-US" dirty="0" smtClean="0"/>
              <a:t>contributions and revisions  					 for output report </a:t>
            </a:r>
          </a:p>
          <a:p>
            <a:pPr lvl="1"/>
            <a:r>
              <a:rPr lang="en-US" dirty="0" smtClean="0"/>
              <a:t>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		First meeting of Task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30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for March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contributions in March?</a:t>
            </a:r>
          </a:p>
          <a:p>
            <a:pPr lvl="1"/>
            <a:r>
              <a:rPr lang="en-US" dirty="0" smtClean="0"/>
              <a:t>Primary focus on providing additional details for technical aspects of output document.</a:t>
            </a:r>
          </a:p>
          <a:p>
            <a:r>
              <a:rPr lang="en-US" dirty="0" smtClean="0"/>
              <a:t>Number of slots needed?</a:t>
            </a:r>
          </a:p>
          <a:p>
            <a:pPr lvl="1"/>
            <a:r>
              <a:rPr lang="en-US" dirty="0" smtClean="0"/>
              <a:t>Will request slots on Monday and Tuesday to finalize output document.  Approve in TIG on final slot Tuesday</a:t>
            </a:r>
          </a:p>
          <a:p>
            <a:pPr lvl="1"/>
            <a:r>
              <a:rPr lang="en-US" dirty="0" smtClean="0"/>
              <a:t>Objective to bring motion to form SG to WG mid-week plenary</a:t>
            </a:r>
          </a:p>
          <a:p>
            <a:endParaRPr lang="en-US" dirty="0"/>
          </a:p>
          <a:p>
            <a:r>
              <a:rPr lang="en-US" dirty="0" smtClean="0"/>
              <a:t>Teleconference to progress output document?</a:t>
            </a:r>
          </a:p>
          <a:p>
            <a:pPr lvl="1"/>
            <a:r>
              <a:rPr lang="en-US" dirty="0" smtClean="0"/>
              <a:t>Feb 17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 Use Cases</a:t>
            </a:r>
            <a:r>
              <a:rPr lang="en-US" dirty="0"/>
              <a:t>	08:00 PST /  11:00 EST</a:t>
            </a:r>
            <a:endParaRPr lang="en-US" dirty="0" smtClean="0"/>
          </a:p>
          <a:p>
            <a:pPr lvl="1"/>
            <a:r>
              <a:rPr lang="en-US" dirty="0" smtClean="0"/>
              <a:t>Feb 18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 Technical		08:00 PST /  11:00 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234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12524</TotalTime>
  <Words>396</Words>
  <Application>Microsoft Office PowerPoint</Application>
  <PresentationFormat>On-screen Show (4:3)</PresentationFormat>
  <Paragraphs>106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Helvetica</vt:lpstr>
      <vt:lpstr>Monotype Sorts</vt:lpstr>
      <vt:lpstr>Times New Roman</vt:lpstr>
      <vt:lpstr>Wingdings</vt:lpstr>
      <vt:lpstr>802-11-PathProtection</vt:lpstr>
      <vt:lpstr>Document</vt:lpstr>
      <vt:lpstr>IEEE 802.11 LRLP TIG Long Range Low Power  January 2016</vt:lpstr>
      <vt:lpstr>IEEE 802.11 LRLP TIG Agenda</vt:lpstr>
      <vt:lpstr>Guidelines for IEEE-SA Meetings</vt:lpstr>
      <vt:lpstr>LRLP Meeting Plan for the Week</vt:lpstr>
      <vt:lpstr>Approval of Minutes</vt:lpstr>
      <vt:lpstr>Contributions for January</vt:lpstr>
      <vt:lpstr>Output Document Development</vt:lpstr>
      <vt:lpstr>LRLP Timeline</vt:lpstr>
      <vt:lpstr>Planning for March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1158</cp:revision>
  <cp:lastPrinted>1998-02-10T13:28:06Z</cp:lastPrinted>
  <dcterms:created xsi:type="dcterms:W3CDTF">2009-11-09T00:32:22Z</dcterms:created>
  <dcterms:modified xsi:type="dcterms:W3CDTF">2016-01-21T21:22:15Z</dcterms:modified>
</cp:coreProperties>
</file>