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9" r:id="rId3"/>
    <p:sldId id="430" r:id="rId4"/>
    <p:sldId id="432" r:id="rId5"/>
    <p:sldId id="433" r:id="rId6"/>
    <p:sldId id="434" r:id="rId7"/>
    <p:sldId id="437" r:id="rId8"/>
    <p:sldId id="439" r:id="rId9"/>
    <p:sldId id="438" r:id="rId10"/>
    <p:sldId id="435" r:id="rId11"/>
    <p:sldId id="431" r:id="rId12"/>
    <p:sldId id="43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93" d="100"/>
          <a:sy n="93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46-05-lrlp-lrlp-output-report-draf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097-00-lrlp-lrlp-tig-dec-2015-teleconference-minutes.docx" TargetMode="External"/><Relationship Id="rId2" Type="http://schemas.openxmlformats.org/officeDocument/2006/relationships/hyperlink" Target="https://mentor.ieee.org/802.11/dcn/15/11-15-1390-00-lrlp-lrlp-tig-minutes-november-2015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2015-12-11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two teleconferences</a:t>
            </a:r>
            <a:endParaRPr lang="en-US" dirty="0" smtClean="0"/>
          </a:p>
          <a:p>
            <a:pPr lvl="1"/>
            <a:r>
              <a:rPr lang="en-US" dirty="0" smtClean="0"/>
              <a:t>8 December:  Use </a:t>
            </a:r>
            <a:r>
              <a:rPr lang="en-US" dirty="0" smtClean="0"/>
              <a:t>Cases	</a:t>
            </a:r>
            <a:r>
              <a:rPr lang="en-US" dirty="0" err="1" smtClean="0"/>
              <a:t>Chitto</a:t>
            </a:r>
            <a:r>
              <a:rPr lang="en-US" dirty="0" smtClean="0"/>
              <a:t> Ghosh</a:t>
            </a:r>
            <a:endParaRPr lang="en-US" dirty="0" smtClean="0"/>
          </a:p>
          <a:p>
            <a:pPr lvl="1"/>
            <a:r>
              <a:rPr lang="en-US" dirty="0" smtClean="0"/>
              <a:t>9 December: </a:t>
            </a:r>
            <a:r>
              <a:rPr lang="en-US" dirty="0" smtClean="0"/>
              <a:t>Technical	Michael Fischer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Updated output report </a:t>
            </a:r>
            <a:r>
              <a:rPr lang="en-US" dirty="0" smtClean="0">
                <a:hlinkClick r:id="rId2"/>
              </a:rPr>
              <a:t>11-15-1446r5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</a:t>
            </a:r>
            <a:r>
              <a:rPr lang="en-US" smtClean="0"/>
              <a:t> Final </a:t>
            </a:r>
            <a:r>
              <a:rPr lang="en-US" dirty="0" smtClean="0"/>
              <a:t>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March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contributions in March?</a:t>
            </a:r>
          </a:p>
          <a:p>
            <a:pPr lvl="1"/>
            <a:r>
              <a:rPr lang="en-US" dirty="0" smtClean="0"/>
              <a:t>Primary focus on providing additional details for technical aspects of output document.</a:t>
            </a:r>
            <a:endParaRPr lang="en-US" dirty="0" smtClean="0"/>
          </a:p>
          <a:p>
            <a:r>
              <a:rPr lang="en-US" dirty="0" smtClean="0"/>
              <a:t>Number of </a:t>
            </a:r>
            <a:r>
              <a:rPr lang="en-US" dirty="0" smtClean="0"/>
              <a:t>slots needed?</a:t>
            </a:r>
          </a:p>
          <a:p>
            <a:pPr lvl="1"/>
            <a:r>
              <a:rPr lang="en-US" dirty="0" smtClean="0"/>
              <a:t>Will request slots on Monday and Tuesday to finalize output document.  Approve in TIG on final slot Tuesday</a:t>
            </a:r>
          </a:p>
          <a:p>
            <a:pPr lvl="1"/>
            <a:r>
              <a:rPr lang="en-US" dirty="0" smtClean="0"/>
              <a:t>Objective to bring motion to form SG to WG mid-week plenary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Teleconference to progress output document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Feb 17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Use Cases</a:t>
            </a:r>
            <a:r>
              <a:rPr lang="en-US" dirty="0"/>
              <a:t>	08:00 PST /  11:00 EST</a:t>
            </a:r>
            <a:endParaRPr lang="en-US" dirty="0" smtClean="0"/>
          </a:p>
          <a:p>
            <a:pPr lvl="1"/>
            <a:r>
              <a:rPr lang="en-US" dirty="0" smtClean="0"/>
              <a:t>Feb 18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Technical</a:t>
            </a:r>
            <a:r>
              <a:rPr lang="en-US" dirty="0" smtClean="0"/>
              <a:t>		08:00 PST /  11:00 EST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2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Tuesday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PM1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November Minutes </a:t>
            </a:r>
            <a:r>
              <a:rPr lang="en-US" dirty="0" smtClean="0">
                <a:hlinkClick r:id="rId2"/>
              </a:rPr>
              <a:t>11-15-1390r0</a:t>
            </a:r>
            <a:endParaRPr lang="en-US" dirty="0"/>
          </a:p>
          <a:p>
            <a:r>
              <a:rPr lang="en-US" dirty="0" smtClean="0"/>
              <a:t>Teleconference Minutes </a:t>
            </a:r>
            <a:r>
              <a:rPr lang="en-US" dirty="0" smtClean="0">
                <a:hlinkClick r:id="rId3"/>
              </a:rPr>
              <a:t>11-16-0097r0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Jianhan</a:t>
            </a:r>
            <a:r>
              <a:rPr lang="en-US" dirty="0" smtClean="0"/>
              <a:t> Liu (</a:t>
            </a:r>
            <a:r>
              <a:rPr lang="en-US" dirty="0" err="1" smtClean="0"/>
              <a:t>Mediatek</a:t>
            </a:r>
            <a:r>
              <a:rPr lang="en-US" dirty="0" smtClean="0"/>
              <a:t>) 			11-16-58r3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</a:t>
            </a:r>
            <a:r>
              <a:rPr lang="en-US" dirty="0"/>
              <a:t>home, IoT Use Case(s) for LRLP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/>
              <a:t>Alpert (Intel</a:t>
            </a:r>
            <a:r>
              <a:rPr lang="en-US" dirty="0" smtClean="0"/>
              <a:t>)			11-16-16r0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		11-16-26r0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vs </a:t>
            </a:r>
            <a:r>
              <a:rPr lang="en-US" dirty="0" err="1" smtClean="0"/>
              <a:t>LowPower</a:t>
            </a:r>
            <a:r>
              <a:rPr lang="en-US" dirty="0" smtClean="0"/>
              <a:t> and Coexistence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 smtClean="0"/>
              <a:t>Azizi</a:t>
            </a:r>
            <a:r>
              <a:rPr lang="en-US" dirty="0" smtClean="0"/>
              <a:t> (Intel Corporation) 		11-16-22r0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Considerations </a:t>
            </a:r>
            <a:r>
              <a:rPr lang="en-US" dirty="0"/>
              <a:t>on LRLP Transmission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Yakun</a:t>
            </a:r>
            <a:r>
              <a:rPr lang="en-US" dirty="0" smtClean="0"/>
              <a:t> </a:t>
            </a:r>
            <a:r>
              <a:rPr lang="en-US" dirty="0"/>
              <a:t>Sun (Marvell)   </a:t>
            </a:r>
            <a:r>
              <a:rPr lang="en-US" dirty="0" smtClean="0"/>
              <a:t>			11-16-0062r0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enabling low-power low-latency capability for 802.11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Park (Intel Corp.)  		11-16-27r0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Technology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Tianyu</a:t>
            </a:r>
            <a:r>
              <a:rPr lang="en-US" dirty="0" smtClean="0"/>
              <a:t> Wu 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11-16-118r0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Potential Coexistence Approach 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Tim </a:t>
            </a:r>
            <a:r>
              <a:rPr lang="en-US" dirty="0"/>
              <a:t>Godfrey (EPRI) </a:t>
            </a:r>
            <a:r>
              <a:rPr lang="en-US" dirty="0" smtClean="0"/>
              <a:t>			11-16-129r0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WNG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Why is this needed when we have 802.11ah?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Additional band support has some incremental cost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RF components, </a:t>
            </a:r>
            <a:r>
              <a:rPr lang="en-US" dirty="0"/>
              <a:t>antennas, etc.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Long Range mode involves only coding </a:t>
            </a:r>
            <a:r>
              <a:rPr lang="en-US" dirty="0"/>
              <a:t>and MAC </a:t>
            </a:r>
            <a:r>
              <a:rPr lang="en-US" dirty="0" smtClean="0"/>
              <a:t>changes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capability is intended for standard, broad-market implementations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Would operate on </a:t>
            </a:r>
            <a:r>
              <a:rPr lang="en-US" dirty="0"/>
              <a:t>existing network, on </a:t>
            </a:r>
            <a:r>
              <a:rPr lang="en-US" dirty="0" smtClean="0"/>
              <a:t>standard APs and routers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Energy and M2M desire to leverage existing customer broadband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Objective</a:t>
            </a:r>
            <a:r>
              <a:rPr lang="en-US" dirty="0" smtClean="0"/>
              <a:t>: </a:t>
            </a:r>
            <a:r>
              <a:rPr lang="en-US" dirty="0" smtClean="0"/>
              <a:t>LRLP would </a:t>
            </a:r>
            <a:r>
              <a:rPr lang="en-US" dirty="0" smtClean="0"/>
              <a:t>eventually become available on all mainstream consumer and enterprise WLAN devices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Ideally every AP </a:t>
            </a:r>
            <a:r>
              <a:rPr lang="en-US" dirty="0" smtClean="0"/>
              <a:t>would support this </a:t>
            </a:r>
            <a:r>
              <a:rPr lang="en-US" dirty="0"/>
              <a:t>capability in "next generation" </a:t>
            </a:r>
            <a:r>
              <a:rPr lang="en-US" dirty="0" smtClean="0"/>
              <a:t>silicon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39428" y="6475413"/>
            <a:ext cx="120449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76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11-15-0545-01-0wng-Integrated </a:t>
            </a:r>
            <a:r>
              <a:rPr lang="en-US" sz="1600" b="1" dirty="0"/>
              <a:t>Long Range Mode.pptx</a:t>
            </a:r>
          </a:p>
        </p:txBody>
      </p:sp>
    </p:spTree>
    <p:extLst>
      <p:ext uri="{BB962C8B-B14F-4D97-AF65-F5344CB8AC3E}">
        <p14:creationId xmlns:p14="http://schemas.microsoft.com/office/powerpoint/2010/main" val="32455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cases and applications that involve deployment of both device and infrastructure (STA and AP) are not the primary candidate for LRLP</a:t>
            </a:r>
          </a:p>
          <a:p>
            <a:pPr lvl="1"/>
            <a:r>
              <a:rPr lang="en-US" dirty="0" smtClean="0"/>
              <a:t>Potentially could use LRLP, but not primary focus for developing capabilities in LRLP</a:t>
            </a:r>
          </a:p>
          <a:p>
            <a:pPr lvl="1"/>
            <a:endParaRPr lang="en-US" dirty="0"/>
          </a:p>
          <a:p>
            <a:r>
              <a:rPr lang="en-US" dirty="0" smtClean="0"/>
              <a:t>Such applications may be better suited for other standards:</a:t>
            </a:r>
          </a:p>
          <a:p>
            <a:pPr lvl="1"/>
            <a:r>
              <a:rPr lang="en-US" dirty="0" smtClean="0"/>
              <a:t>802.11ah, 802.15.4g, 802.15.4k,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32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12516</TotalTime>
  <Words>562</Words>
  <Application>Microsoft Office PowerPoint</Application>
  <PresentationFormat>On-screen Show (4:3)</PresentationFormat>
  <Paragraphs>127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  <vt:lpstr>LRLP Meeting Plan for the Week</vt:lpstr>
      <vt:lpstr>Approval of Minutes</vt:lpstr>
      <vt:lpstr>Contributions for January</vt:lpstr>
      <vt:lpstr>Recap of WNG presentation</vt:lpstr>
      <vt:lpstr>Why is this needed when we have 802.11ah?</vt:lpstr>
      <vt:lpstr>Recommendation</vt:lpstr>
      <vt:lpstr>Output Document Development</vt:lpstr>
      <vt:lpstr>LRLP Timeline</vt:lpstr>
      <vt:lpstr>Planning for March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1153</cp:revision>
  <cp:lastPrinted>1998-02-10T13:28:06Z</cp:lastPrinted>
  <dcterms:created xsi:type="dcterms:W3CDTF">2009-11-09T00:32:22Z</dcterms:created>
  <dcterms:modified xsi:type="dcterms:W3CDTF">2016-01-21T18:24:42Z</dcterms:modified>
</cp:coreProperties>
</file>