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429" r:id="rId3"/>
    <p:sldId id="430" r:id="rId4"/>
    <p:sldId id="432" r:id="rId5"/>
    <p:sldId id="433" r:id="rId6"/>
    <p:sldId id="434" r:id="rId7"/>
    <p:sldId id="437" r:id="rId8"/>
    <p:sldId id="439" r:id="rId9"/>
    <p:sldId id="438" r:id="rId10"/>
    <p:sldId id="435" r:id="rId11"/>
    <p:sldId id="431" r:id="rId12"/>
    <p:sldId id="436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81" autoAdjust="0"/>
    <p:restoredTop sz="96548" autoAdjust="0"/>
  </p:normalViewPr>
  <p:slideViewPr>
    <p:cSldViewPr>
      <p:cViewPr varScale="1">
        <p:scale>
          <a:sx n="93" d="100"/>
          <a:sy n="93" d="100"/>
        </p:scale>
        <p:origin x="22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Tim Godfrey (EPRI)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7048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74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21C9ACF-C2E0-4EA0-9CA0-6A5F8D5D1E7B}" type="slidenum">
              <a:rPr lang="en-US" altLang="en-US" sz="1300"/>
              <a:pPr/>
              <a:t>3</a:t>
            </a:fld>
            <a:endParaRPr lang="en-US" altLang="en-US" sz="13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81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802.11-15/1520r4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85800" y="22860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January 2016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1446-05-lrlp-lrlp-output-report-draf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097-00-lrlp-lrlp-tig-dec-2015-teleconference-minutes.docx" TargetMode="External"/><Relationship Id="rId2" Type="http://schemas.openxmlformats.org/officeDocument/2006/relationships/hyperlink" Target="https://mentor.ieee.org/802.11/dcn/15/11-15-1390-00-lrlp-lrlp-tig-minutes-november-2015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541128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ko-KR" smtClean="0"/>
              <a:t>January 2016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447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 LRLP TIG</a:t>
            </a:r>
            <a:br>
              <a:rPr lang="en-US" dirty="0" smtClean="0"/>
            </a:br>
            <a:r>
              <a:rPr lang="en-US" dirty="0" smtClean="0"/>
              <a:t>Long Range Low Power </a:t>
            </a:r>
            <a:br>
              <a:rPr lang="en-US" dirty="0" smtClean="0"/>
            </a:br>
            <a:r>
              <a:rPr lang="en-US" dirty="0" smtClean="0"/>
              <a:t>January 2016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470397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2015-12-11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253313"/>
              </p:ext>
            </p:extLst>
          </p:nvPr>
        </p:nvGraphicFramePr>
        <p:xfrm>
          <a:off x="533400" y="3124200"/>
          <a:ext cx="8061325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7" name="Document" r:id="rId4" imgW="8691842" imgH="4136725" progId="Word.Document.8">
                  <p:embed/>
                </p:oleObj>
              </mc:Choice>
              <mc:Fallback>
                <p:oleObj name="Document" r:id="rId4" imgW="8691842" imgH="4136725" progId="Word.Document.8">
                  <p:embed/>
                  <p:pic>
                    <p:nvPicPr>
                      <p:cNvPr id="0" name="Picture 8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61325" cy="3844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Document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of two teleconferences</a:t>
            </a:r>
            <a:endParaRPr lang="en-US" dirty="0" smtClean="0"/>
          </a:p>
          <a:p>
            <a:pPr lvl="1"/>
            <a:r>
              <a:rPr lang="en-US" dirty="0" smtClean="0"/>
              <a:t>8 December:  Use </a:t>
            </a:r>
            <a:r>
              <a:rPr lang="en-US" dirty="0" smtClean="0"/>
              <a:t>Cases	</a:t>
            </a:r>
            <a:r>
              <a:rPr lang="en-US" dirty="0" err="1" smtClean="0"/>
              <a:t>Chitto</a:t>
            </a:r>
            <a:r>
              <a:rPr lang="en-US" dirty="0" smtClean="0"/>
              <a:t> Ghosh</a:t>
            </a:r>
            <a:endParaRPr lang="en-US" dirty="0" smtClean="0"/>
          </a:p>
          <a:p>
            <a:pPr lvl="1"/>
            <a:r>
              <a:rPr lang="en-US" dirty="0" smtClean="0"/>
              <a:t>9 December: </a:t>
            </a:r>
            <a:r>
              <a:rPr lang="en-US" dirty="0" smtClean="0"/>
              <a:t>Technical	Michael Fischer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Updated output report </a:t>
            </a:r>
            <a:r>
              <a:rPr lang="en-US" dirty="0" smtClean="0">
                <a:hlinkClick r:id="rId2"/>
              </a:rPr>
              <a:t>11-15-1446r5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4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LRLP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dirty="0" smtClean="0"/>
              <a:t>TIG</a:t>
            </a:r>
          </a:p>
          <a:p>
            <a:pPr lvl="1"/>
            <a:r>
              <a:rPr lang="en-US" dirty="0" smtClean="0"/>
              <a:t>January 2016		 Additional Contributions for report. 				 Edit &amp; revise output draft</a:t>
            </a:r>
          </a:p>
          <a:p>
            <a:pPr lvl="1"/>
            <a:r>
              <a:rPr lang="en-US" dirty="0" smtClean="0"/>
              <a:t>March 2016		</a:t>
            </a:r>
            <a:r>
              <a:rPr lang="en-US" smtClean="0"/>
              <a:t> Final </a:t>
            </a:r>
            <a:r>
              <a:rPr lang="en-US" dirty="0" smtClean="0"/>
              <a:t>contributions and revisions  					 for output report </a:t>
            </a:r>
          </a:p>
          <a:p>
            <a:pPr lvl="1"/>
            <a:r>
              <a:rPr lang="en-US" dirty="0" smtClean="0"/>
              <a:t>                                               WG Motion to Form Study Group</a:t>
            </a:r>
          </a:p>
          <a:p>
            <a:r>
              <a:rPr lang="en-US" dirty="0" smtClean="0"/>
              <a:t>SG</a:t>
            </a:r>
          </a:p>
          <a:p>
            <a:pPr lvl="1"/>
            <a:r>
              <a:rPr lang="en-US" dirty="0" smtClean="0"/>
              <a:t>May 2016                             Develop PAR and CSD (WG Approval)</a:t>
            </a:r>
          </a:p>
          <a:p>
            <a:pPr lvl="1"/>
            <a:r>
              <a:rPr lang="en-US" dirty="0" smtClean="0"/>
              <a:t>July 2016			Approve PAR and CSD (EC)</a:t>
            </a:r>
          </a:p>
          <a:p>
            <a:r>
              <a:rPr lang="en-US" dirty="0" smtClean="0"/>
              <a:t>TG</a:t>
            </a:r>
          </a:p>
          <a:p>
            <a:pPr lvl="1"/>
            <a:r>
              <a:rPr lang="en-US" dirty="0" smtClean="0"/>
              <a:t>Sept 2016 		First meeting of Task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9308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for March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Expected contributions in March?</a:t>
            </a:r>
          </a:p>
          <a:p>
            <a:pPr lvl="1"/>
            <a:r>
              <a:rPr lang="en-US" dirty="0" smtClean="0"/>
              <a:t>Primary focus on providing additional details for technical aspects of output document.</a:t>
            </a:r>
            <a:endParaRPr lang="en-US" dirty="0" smtClean="0"/>
          </a:p>
          <a:p>
            <a:r>
              <a:rPr lang="en-US" dirty="0" smtClean="0"/>
              <a:t>Number of </a:t>
            </a:r>
            <a:r>
              <a:rPr lang="en-US" dirty="0" smtClean="0"/>
              <a:t>slots needed?</a:t>
            </a:r>
          </a:p>
          <a:p>
            <a:pPr lvl="1"/>
            <a:r>
              <a:rPr lang="en-US" dirty="0" smtClean="0"/>
              <a:t>Will request slots on Monday and Tuesday to finalize output document.  Approve in TIG on final slot Tuesday</a:t>
            </a:r>
          </a:p>
          <a:p>
            <a:pPr lvl="1"/>
            <a:r>
              <a:rPr lang="en-US" dirty="0" smtClean="0"/>
              <a:t>Objective to bring motion to form SG to WG mid-week plenary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Teleconference to progress output document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Feb 17</a:t>
            </a:r>
            <a:r>
              <a:rPr lang="en-US" baseline="30000" dirty="0" smtClean="0"/>
              <a:t>th</a:t>
            </a:r>
            <a:r>
              <a:rPr lang="en-US" dirty="0"/>
              <a:t> </a:t>
            </a:r>
            <a:r>
              <a:rPr lang="en-US" dirty="0" smtClean="0"/>
              <a:t> Use Cases</a:t>
            </a:r>
            <a:r>
              <a:rPr lang="en-US" dirty="0"/>
              <a:t>	08:00 PST /  11:00 EST</a:t>
            </a:r>
            <a:endParaRPr lang="en-US" dirty="0" smtClean="0"/>
          </a:p>
          <a:p>
            <a:pPr lvl="1"/>
            <a:r>
              <a:rPr lang="en-US" dirty="0" smtClean="0"/>
              <a:t>Feb 18</a:t>
            </a:r>
            <a:r>
              <a:rPr lang="en-US" baseline="30000" dirty="0" smtClean="0"/>
              <a:t>th</a:t>
            </a:r>
            <a:r>
              <a:rPr lang="en-US" dirty="0"/>
              <a:t> </a:t>
            </a:r>
            <a:r>
              <a:rPr lang="en-US" dirty="0" smtClean="0"/>
              <a:t> Technical</a:t>
            </a:r>
            <a:r>
              <a:rPr lang="en-US" dirty="0" smtClean="0"/>
              <a:t>		08:00 PST /  11:00 EST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023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 LRLP TIG Agenda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 lnSpcReduction="10000"/>
          </a:bodyPr>
          <a:lstStyle/>
          <a:p>
            <a:pPr marL="609600" indent="-609600"/>
            <a:r>
              <a:rPr lang="en-US" dirty="0" smtClean="0"/>
              <a:t>Call for a secretary</a:t>
            </a:r>
          </a:p>
          <a:p>
            <a:pPr marL="609600" indent="-609600"/>
            <a:r>
              <a:rPr lang="en-US" dirty="0" smtClean="0"/>
              <a:t>Approve Agenda</a:t>
            </a:r>
          </a:p>
          <a:p>
            <a:pPr marL="609600" indent="-609600"/>
            <a:r>
              <a:rPr lang="en-US" dirty="0" smtClean="0"/>
              <a:t>Review policy and procedures for non-PAR meeting</a:t>
            </a:r>
          </a:p>
          <a:p>
            <a:pPr marL="609600" indent="-609600"/>
            <a:r>
              <a:rPr lang="en-US" dirty="0" smtClean="0"/>
              <a:t>Approval of November Minutes (11-15-1390r0)</a:t>
            </a:r>
          </a:p>
          <a:p>
            <a:pPr marL="609600" indent="-609600"/>
            <a:r>
              <a:rPr lang="en-US" dirty="0" smtClean="0"/>
              <a:t>Review of submitted contributions, order of presentation</a:t>
            </a:r>
          </a:p>
          <a:p>
            <a:pPr marL="609600" indent="-609600"/>
            <a:r>
              <a:rPr lang="en-US" dirty="0" smtClean="0"/>
              <a:t>Presentations of contributions</a:t>
            </a:r>
          </a:p>
          <a:p>
            <a:pPr marL="609600" indent="-609600"/>
            <a:r>
              <a:rPr lang="en-US" dirty="0" smtClean="0"/>
              <a:t>Development of TIG output report (11-15-1446r4 or subsequent revision)</a:t>
            </a:r>
          </a:p>
          <a:p>
            <a:pPr marL="609600" indent="-609600"/>
            <a:r>
              <a:rPr lang="en-US" dirty="0" smtClean="0"/>
              <a:t>Review schedule, teleconferences, objectives for next meeting</a:t>
            </a:r>
          </a:p>
          <a:p>
            <a:pPr marL="609600" indent="-609600"/>
            <a:r>
              <a:rPr lang="en-US" dirty="0" smtClean="0"/>
              <a:t>Adjourn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November </a:t>
            </a:r>
            <a:r>
              <a:rPr lang="en-US" smtClean="0"/>
              <a:t>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309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609600"/>
          </a:xfrm>
        </p:spPr>
        <p:txBody>
          <a:bodyPr/>
          <a:lstStyle/>
          <a:p>
            <a:pPr algn="l"/>
            <a:r>
              <a:rPr lang="en-US" altLang="en-US" sz="2400" u="sng" dirty="0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https://development.standards.ieee.org/myproject/Public/mytools/mob/preparslides.ppt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669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LRLP Meeting Plan for the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Monday PM1</a:t>
            </a:r>
          </a:p>
          <a:p>
            <a:endParaRPr lang="en-US" dirty="0" smtClean="0"/>
          </a:p>
          <a:p>
            <a:r>
              <a:rPr lang="en-US" dirty="0" smtClean="0"/>
              <a:t>Tuesday AM1 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Thursday PM1  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November </a:t>
            </a:r>
            <a:r>
              <a:rPr lang="en-US" smtClean="0"/>
              <a:t>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082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Approval of </a:t>
            </a:r>
            <a:r>
              <a:rPr lang="en-US" dirty="0" smtClean="0"/>
              <a:t>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November Minutes </a:t>
            </a:r>
            <a:r>
              <a:rPr lang="en-US" dirty="0" smtClean="0">
                <a:hlinkClick r:id="rId2"/>
              </a:rPr>
              <a:t>11-15-1390r0</a:t>
            </a:r>
            <a:endParaRPr lang="en-US" dirty="0"/>
          </a:p>
          <a:p>
            <a:r>
              <a:rPr lang="en-US" dirty="0" smtClean="0"/>
              <a:t>Teleconference Minutes </a:t>
            </a:r>
            <a:r>
              <a:rPr lang="en-US" dirty="0" smtClean="0">
                <a:hlinkClick r:id="rId3"/>
              </a:rPr>
              <a:t>11-16-0097r0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0985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for January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Usage Scenarios and Applications For Long Range </a:t>
            </a:r>
            <a:r>
              <a:rPr lang="en-US" dirty="0" err="1" smtClean="0"/>
              <a:t>WiFi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Jianhan</a:t>
            </a:r>
            <a:r>
              <a:rPr lang="en-US" dirty="0" smtClean="0"/>
              <a:t> Liu (</a:t>
            </a:r>
            <a:r>
              <a:rPr lang="en-US" dirty="0" err="1" smtClean="0"/>
              <a:t>Mediatek</a:t>
            </a:r>
            <a:r>
              <a:rPr lang="en-US" dirty="0" smtClean="0"/>
              <a:t>) 			11-16-58r3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At </a:t>
            </a:r>
            <a:r>
              <a:rPr lang="en-US" dirty="0"/>
              <a:t>home, IoT Use Case(s) for LRLP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Yaron</a:t>
            </a:r>
            <a:r>
              <a:rPr lang="en-US" dirty="0" smtClean="0"/>
              <a:t> </a:t>
            </a:r>
            <a:r>
              <a:rPr lang="en-US" dirty="0"/>
              <a:t>Alpert (Intel</a:t>
            </a:r>
            <a:r>
              <a:rPr lang="en-US" dirty="0" smtClean="0"/>
              <a:t>)			11-16-16r0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Coexistence problem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Minyoung</a:t>
            </a:r>
            <a:r>
              <a:rPr lang="en-US" dirty="0" smtClean="0"/>
              <a:t> </a:t>
            </a:r>
            <a:r>
              <a:rPr lang="en-US" dirty="0"/>
              <a:t>Park (Intel Corp</a:t>
            </a:r>
            <a:r>
              <a:rPr lang="en-US" dirty="0" smtClean="0"/>
              <a:t>.) 		11-16-26r0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LongRange</a:t>
            </a:r>
            <a:r>
              <a:rPr lang="en-US" dirty="0" smtClean="0"/>
              <a:t> vs </a:t>
            </a:r>
            <a:r>
              <a:rPr lang="en-US" dirty="0" err="1" smtClean="0"/>
              <a:t>LowPower</a:t>
            </a:r>
            <a:r>
              <a:rPr lang="en-US" dirty="0" smtClean="0"/>
              <a:t> and Coexistence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Shahrnaz</a:t>
            </a:r>
            <a:r>
              <a:rPr lang="en-US" dirty="0" smtClean="0"/>
              <a:t> </a:t>
            </a:r>
            <a:r>
              <a:rPr lang="en-US" dirty="0" err="1" smtClean="0"/>
              <a:t>Azizi</a:t>
            </a:r>
            <a:r>
              <a:rPr lang="en-US" dirty="0" smtClean="0"/>
              <a:t> (Intel Corporation) 		11-16-22r0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Considerations </a:t>
            </a:r>
            <a:r>
              <a:rPr lang="en-US" dirty="0"/>
              <a:t>on LRLP Transmission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Yakun</a:t>
            </a:r>
            <a:r>
              <a:rPr lang="en-US" dirty="0" smtClean="0"/>
              <a:t> </a:t>
            </a:r>
            <a:r>
              <a:rPr lang="en-US" dirty="0"/>
              <a:t>Sun (Marvell)   </a:t>
            </a:r>
            <a:r>
              <a:rPr lang="en-US" dirty="0" smtClean="0"/>
              <a:t>			11-16-0062r0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LP-WUR enabling low-power low-latency capability for 802.11 	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Minyoung</a:t>
            </a:r>
            <a:r>
              <a:rPr lang="en-US" dirty="0" smtClean="0"/>
              <a:t> Park (Intel Corp.)  		11-16-27r0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Potential Technology 	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Tianyu</a:t>
            </a:r>
            <a:r>
              <a:rPr lang="en-US" dirty="0" smtClean="0"/>
              <a:t> Wu  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r>
              <a:rPr lang="en-US" dirty="0"/>
              <a:t>	</a:t>
            </a:r>
            <a:r>
              <a:rPr lang="en-US" dirty="0" smtClean="0"/>
              <a:t>		11-16-118r0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Potential Coexistence Approach 	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Tim </a:t>
            </a:r>
            <a:r>
              <a:rPr lang="en-US" dirty="0"/>
              <a:t>Godfrey (EPRI) </a:t>
            </a:r>
            <a:r>
              <a:rPr lang="en-US" dirty="0" smtClean="0"/>
              <a:t>			11-16-129r0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4179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WNG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0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sz="2800" dirty="0" smtClean="0">
                <a:solidFill>
                  <a:srgbClr val="0070C0"/>
                </a:solidFill>
              </a:rPr>
              <a:t>Why is this needed when we have 802.11ah?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968552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Additional band support has some incremental cost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RF components, </a:t>
            </a:r>
            <a:r>
              <a:rPr lang="en-US" dirty="0"/>
              <a:t>antennas, etc. 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This Long Range mode involves only coding </a:t>
            </a:r>
            <a:r>
              <a:rPr lang="en-US" dirty="0"/>
              <a:t>and MAC </a:t>
            </a:r>
            <a:r>
              <a:rPr lang="en-US" dirty="0" smtClean="0"/>
              <a:t>changes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This capability is intended for standard, broad-market implementations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Would operate on </a:t>
            </a:r>
            <a:r>
              <a:rPr lang="en-US" dirty="0"/>
              <a:t>existing network, on </a:t>
            </a:r>
            <a:r>
              <a:rPr lang="en-US" dirty="0" smtClean="0"/>
              <a:t>standard APs and routers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Energy and M2M desire to leverage existing customer broadband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 smtClean="0"/>
              <a:t>Objective</a:t>
            </a:r>
            <a:r>
              <a:rPr lang="en-US" dirty="0" smtClean="0"/>
              <a:t>: </a:t>
            </a:r>
            <a:r>
              <a:rPr lang="en-US" dirty="0" smtClean="0"/>
              <a:t>LRLP would </a:t>
            </a:r>
            <a:r>
              <a:rPr lang="en-US" dirty="0" smtClean="0"/>
              <a:t>eventually become available on all mainstream consumer and enterprise WLAN devices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Ideally every AP </a:t>
            </a:r>
            <a:r>
              <a:rPr lang="en-US" dirty="0" smtClean="0"/>
              <a:t>would support this </a:t>
            </a:r>
            <a:r>
              <a:rPr lang="en-US" dirty="0"/>
              <a:t>capability in "next generation" </a:t>
            </a:r>
            <a:r>
              <a:rPr lang="en-US" dirty="0" smtClean="0"/>
              <a:t>silicon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339428" y="6475413"/>
            <a:ext cx="120449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0" y="76200"/>
            <a:ext cx="586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Source: 11-15-0545-01-0wng-Integrated </a:t>
            </a:r>
            <a:r>
              <a:rPr lang="en-US" sz="1600" b="1" dirty="0"/>
              <a:t>Long Range Mode.pptx</a:t>
            </a:r>
          </a:p>
        </p:txBody>
      </p:sp>
    </p:spTree>
    <p:extLst>
      <p:ext uri="{BB962C8B-B14F-4D97-AF65-F5344CB8AC3E}">
        <p14:creationId xmlns:p14="http://schemas.microsoft.com/office/powerpoint/2010/main" val="324553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cases and applications that involve deployment of both device and infrastructure (STA and AP) are not the primary candidate for LRLP</a:t>
            </a:r>
          </a:p>
          <a:p>
            <a:pPr lvl="1"/>
            <a:r>
              <a:rPr lang="en-US" dirty="0" smtClean="0"/>
              <a:t>Potentially could use LRLP, but not primary focus for developing capabilities in LRLP</a:t>
            </a:r>
          </a:p>
          <a:p>
            <a:pPr lvl="1"/>
            <a:endParaRPr lang="en-US" dirty="0"/>
          </a:p>
          <a:p>
            <a:r>
              <a:rPr lang="en-US" dirty="0" smtClean="0"/>
              <a:t>Such applications may be better suited for other standards:</a:t>
            </a:r>
          </a:p>
          <a:p>
            <a:pPr lvl="1"/>
            <a:r>
              <a:rPr lang="en-US" dirty="0" smtClean="0"/>
              <a:t>802.11ah, 802.15.4g, 802.15.4k,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1323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12516</TotalTime>
  <Words>562</Words>
  <Application>Microsoft Office PowerPoint</Application>
  <PresentationFormat>On-screen Show (4:3)</PresentationFormat>
  <Paragraphs>127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Helvetica</vt:lpstr>
      <vt:lpstr>Monotype Sorts</vt:lpstr>
      <vt:lpstr>Times New Roman</vt:lpstr>
      <vt:lpstr>Wingdings</vt:lpstr>
      <vt:lpstr>802-11-PathProtection</vt:lpstr>
      <vt:lpstr>Document</vt:lpstr>
      <vt:lpstr>IEEE 802.11 LRLP TIG Long Range Low Power  January 2016</vt:lpstr>
      <vt:lpstr>IEEE 802.11 LRLP TIG Agenda</vt:lpstr>
      <vt:lpstr>Guidelines for IEEE-SA Meetings</vt:lpstr>
      <vt:lpstr>LRLP Meeting Plan for the Week</vt:lpstr>
      <vt:lpstr>Approval of Minutes</vt:lpstr>
      <vt:lpstr>Contributions for January</vt:lpstr>
      <vt:lpstr>Recap of WNG presentation</vt:lpstr>
      <vt:lpstr>Why is this needed when we have 802.11ah?</vt:lpstr>
      <vt:lpstr>Recommendation</vt:lpstr>
      <vt:lpstr>Output Document Development</vt:lpstr>
      <vt:lpstr>LRLP Timeline</vt:lpstr>
      <vt:lpstr>Planning for March</vt:lpstr>
    </vt:vector>
  </TitlesOfParts>
  <Company>EPRI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LRLP - January 2016 Agenda and Opening Report</dc:title>
  <dc:creator>tim.11.g@gmail.com</dc:creator>
  <cp:lastModifiedBy>Godfrey, Tim</cp:lastModifiedBy>
  <cp:revision>1153</cp:revision>
  <cp:lastPrinted>1998-02-10T13:28:06Z</cp:lastPrinted>
  <dcterms:created xsi:type="dcterms:W3CDTF">2009-11-09T00:32:22Z</dcterms:created>
  <dcterms:modified xsi:type="dcterms:W3CDTF">2016-01-21T18:24:42Z</dcterms:modified>
</cp:coreProperties>
</file>