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29" r:id="rId3"/>
    <p:sldId id="430" r:id="rId4"/>
    <p:sldId id="432" r:id="rId5"/>
    <p:sldId id="433" r:id="rId6"/>
    <p:sldId id="434" r:id="rId7"/>
    <p:sldId id="435" r:id="rId8"/>
    <p:sldId id="43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81" autoAdjust="0"/>
    <p:restoredTop sz="96548" autoAdjust="0"/>
  </p:normalViewPr>
  <p:slideViewPr>
    <p:cSldViewPr>
      <p:cViewPr varScale="1">
        <p:scale>
          <a:sx n="116" d="100"/>
          <a:sy n="116" d="100"/>
        </p:scale>
        <p:origin x="1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802.11-15/1520r1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390-00-lrlp-lrlp-tig-minutes-november-2015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January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2015-12-11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53313"/>
              </p:ext>
            </p:extLst>
          </p:nvPr>
        </p:nvGraphicFramePr>
        <p:xfrm>
          <a:off x="533400" y="31242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6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November Minutes (11-15-1390r0)</a:t>
            </a:r>
          </a:p>
          <a:p>
            <a:pPr marL="609600" indent="-609600"/>
            <a:r>
              <a:rPr lang="en-US" dirty="0" smtClean="0"/>
              <a:t>Review of submitted contributions, order of presentation</a:t>
            </a:r>
          </a:p>
          <a:p>
            <a:pPr marL="609600" indent="-609600"/>
            <a:r>
              <a:rPr lang="en-US" dirty="0" smtClean="0"/>
              <a:t>Presentations of contributions</a:t>
            </a:r>
          </a:p>
          <a:p>
            <a:pPr marL="609600" indent="-609600"/>
            <a:r>
              <a:rPr lang="en-US" dirty="0" smtClean="0"/>
              <a:t>Development of TIG output report (11-15-1446r4 or subsequent revision)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Tuesday AM1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Thursday PM1 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08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Minutes </a:t>
            </a:r>
            <a:r>
              <a:rPr lang="en-US" dirty="0" smtClean="0">
                <a:hlinkClick r:id="rId2"/>
              </a:rPr>
              <a:t>11-15-1390r0</a:t>
            </a:r>
            <a:endParaRPr lang="en-US" dirty="0"/>
          </a:p>
          <a:p>
            <a:r>
              <a:rPr lang="en-US" dirty="0" smtClean="0"/>
              <a:t>Teleconference Minutes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98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At home, IoT Use Case(s) for LRLP 	</a:t>
            </a:r>
            <a:r>
              <a:rPr lang="en-US" dirty="0" err="1"/>
              <a:t>Yaron</a:t>
            </a:r>
            <a:r>
              <a:rPr lang="en-US" dirty="0"/>
              <a:t> Alpert (Intel</a:t>
            </a:r>
            <a:r>
              <a:rPr lang="en-US" dirty="0" smtClean="0"/>
              <a:t>)	11-16-16r0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LongRange</a:t>
            </a:r>
            <a:r>
              <a:rPr lang="en-US" dirty="0" smtClean="0"/>
              <a:t> </a:t>
            </a:r>
            <a:r>
              <a:rPr lang="en-US" dirty="0"/>
              <a:t>vs </a:t>
            </a:r>
            <a:r>
              <a:rPr lang="en-US" dirty="0" err="1"/>
              <a:t>LowPower</a:t>
            </a:r>
            <a:r>
              <a:rPr lang="en-US" dirty="0"/>
              <a:t> and </a:t>
            </a:r>
            <a:r>
              <a:rPr lang="en-US" dirty="0" smtClean="0"/>
              <a:t>Coexistence </a:t>
            </a:r>
            <a:r>
              <a:rPr lang="en-US" dirty="0" err="1" smtClean="0"/>
              <a:t>Shahrnaz</a:t>
            </a:r>
            <a:r>
              <a:rPr lang="en-US" dirty="0" smtClean="0"/>
              <a:t> </a:t>
            </a:r>
            <a:r>
              <a:rPr lang="en-US" dirty="0" err="1"/>
              <a:t>Azizi</a:t>
            </a:r>
            <a:r>
              <a:rPr lang="en-US" dirty="0"/>
              <a:t> (Intel Corporation</a:t>
            </a:r>
            <a:r>
              <a:rPr lang="en-US" dirty="0" smtClean="0"/>
              <a:t>) 11-16-22r0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Coexistence </a:t>
            </a:r>
            <a:r>
              <a:rPr lang="en-US" dirty="0"/>
              <a:t>problem 	</a:t>
            </a:r>
            <a:r>
              <a:rPr lang="en-US" dirty="0" err="1"/>
              <a:t>Minyoung</a:t>
            </a:r>
            <a:r>
              <a:rPr lang="en-US" dirty="0"/>
              <a:t> Park (Intel Corp</a:t>
            </a:r>
            <a:r>
              <a:rPr lang="en-US" dirty="0" smtClean="0"/>
              <a:t>.) 11-16-26r0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LP-WUR </a:t>
            </a:r>
            <a:r>
              <a:rPr lang="en-US" dirty="0"/>
              <a:t>enabling low-power low-latency capability for 802.11 	</a:t>
            </a:r>
            <a:r>
              <a:rPr lang="en-US" dirty="0" err="1"/>
              <a:t>Minyoung</a:t>
            </a:r>
            <a:r>
              <a:rPr lang="en-US" dirty="0"/>
              <a:t> Park (Intel Corp</a:t>
            </a:r>
            <a:r>
              <a:rPr lang="en-US" dirty="0" smtClean="0"/>
              <a:t>.)  11-16-27r0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Usage </a:t>
            </a:r>
            <a:r>
              <a:rPr lang="en-US" dirty="0"/>
              <a:t>Scenarios and Applications For Long Range </a:t>
            </a:r>
            <a:r>
              <a:rPr lang="en-US" dirty="0" err="1"/>
              <a:t>WiFi</a:t>
            </a:r>
            <a:r>
              <a:rPr lang="en-US" dirty="0"/>
              <a:t> 	</a:t>
            </a:r>
            <a:r>
              <a:rPr lang="en-US" dirty="0" err="1"/>
              <a:t>Jianhan</a:t>
            </a:r>
            <a:r>
              <a:rPr lang="en-US" dirty="0"/>
              <a:t> Liu (</a:t>
            </a:r>
            <a:r>
              <a:rPr lang="en-US" dirty="0" err="1"/>
              <a:t>Mediatek</a:t>
            </a:r>
            <a:r>
              <a:rPr lang="en-US" dirty="0" smtClean="0"/>
              <a:t>) 11-16-58r0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4" name="Rectangle 3"/>
          <p:cNvSpPr/>
          <p:nvPr/>
        </p:nvSpPr>
        <p:spPr>
          <a:xfrm>
            <a:off x="4070099" y="3290501"/>
            <a:ext cx="10038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ea typeface="Times New Roman" panose="02020603050405020304" pitchFamily="18" charset="0"/>
              </a:rPr>
              <a:t>Photovoltaic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Teleconferences </a:t>
            </a:r>
          </a:p>
          <a:p>
            <a:pPr lvl="1"/>
            <a:r>
              <a:rPr lang="en-US" dirty="0" smtClean="0"/>
              <a:t>8 December:  Use Cases</a:t>
            </a:r>
          </a:p>
          <a:p>
            <a:pPr lvl="1"/>
            <a:r>
              <a:rPr lang="en-US" dirty="0" smtClean="0"/>
              <a:t>9 December: Technical</a:t>
            </a:r>
          </a:p>
          <a:p>
            <a:endParaRPr lang="en-US" dirty="0" smtClean="0"/>
          </a:p>
          <a:p>
            <a:r>
              <a:rPr lang="en-US" dirty="0" smtClean="0"/>
              <a:t>Updated output report 11-15-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4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January 2016		 Additional Contributions for report. 				 Edit &amp; revise output draft</a:t>
            </a:r>
          </a:p>
          <a:p>
            <a:pPr lvl="1"/>
            <a:r>
              <a:rPr lang="en-US" dirty="0" smtClean="0"/>
              <a:t>March 2016		 Finals contributions and revisions  					 for output report </a:t>
            </a:r>
          </a:p>
          <a:p>
            <a:pPr lvl="1"/>
            <a:r>
              <a:rPr lang="en-US" dirty="0" smtClean="0"/>
              <a:t>                                               WG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 (WG Approval)</a:t>
            </a:r>
          </a:p>
          <a:p>
            <a:pPr lvl="1"/>
            <a:r>
              <a:rPr lang="en-US" dirty="0" smtClean="0"/>
              <a:t>July 2016			Approve PAR and CSD (EC)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		First meeting of Task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30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12282</TotalTime>
  <Words>330</Words>
  <Application>Microsoft Office PowerPoint</Application>
  <PresentationFormat>On-screen Show (4:3)</PresentationFormat>
  <Paragraphs>85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Helvetica</vt:lpstr>
      <vt:lpstr>Monotype Sorts</vt:lpstr>
      <vt:lpstr>Times New Roman</vt:lpstr>
      <vt:lpstr>Wingdings</vt:lpstr>
      <vt:lpstr>802-11-PathProtection</vt:lpstr>
      <vt:lpstr>Document</vt:lpstr>
      <vt:lpstr>IEEE 802.11 LRLP TIG Long Range Low Power  January 2016</vt:lpstr>
      <vt:lpstr>IEEE 802.11 LRLP TIG Agenda</vt:lpstr>
      <vt:lpstr>Guidelines for IEEE-SA Meetings</vt:lpstr>
      <vt:lpstr>LRLP Meeting Plan for the Week</vt:lpstr>
      <vt:lpstr>Approval of Minutes</vt:lpstr>
      <vt:lpstr>Contributions for January</vt:lpstr>
      <vt:lpstr>Output Document Development</vt:lpstr>
      <vt:lpstr>LRLP Timeline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January 2016 Agenda and Opening Report</dc:title>
  <dc:creator>tim.11.g@gmail.com</dc:creator>
  <cp:lastModifiedBy>Godfrey, Tim</cp:lastModifiedBy>
  <cp:revision>1138</cp:revision>
  <cp:lastPrinted>1998-02-10T13:28:06Z</cp:lastPrinted>
  <dcterms:created xsi:type="dcterms:W3CDTF">2009-11-09T00:32:22Z</dcterms:created>
  <dcterms:modified xsi:type="dcterms:W3CDTF">2016-01-17T23:35:29Z</dcterms:modified>
</cp:coreProperties>
</file>