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429" r:id="rId3"/>
    <p:sldId id="430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81" autoAdjust="0"/>
    <p:restoredTop sz="96548" autoAdjust="0"/>
  </p:normalViewPr>
  <p:slideViewPr>
    <p:cSldViewPr>
      <p:cViewPr varScale="1">
        <p:scale>
          <a:sx n="116" d="100"/>
          <a:sy n="116" d="100"/>
        </p:scale>
        <p:origin x="18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92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Tim Godfrey (EPRI)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Tim Godfrey (EPRI)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802.11-15/0xxxr0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Tim Godfrey (EPRI)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7048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Tim Godfrey (EPRI)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74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21C9ACF-C2E0-4EA0-9CA0-6A5F8D5D1E7B}" type="slidenum">
              <a:rPr lang="en-US" altLang="en-US" sz="1300"/>
              <a:pPr/>
              <a:t>3</a:t>
            </a:fld>
            <a:endParaRPr lang="en-US" altLang="en-US" sz="13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81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802.11-15/1520r0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85800" y="22860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January 2016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541128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altLang="ko-KR" smtClean="0"/>
              <a:t>January 2016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447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 LRLP TIG</a:t>
            </a:r>
            <a:br>
              <a:rPr lang="en-US" dirty="0" smtClean="0"/>
            </a:br>
            <a:r>
              <a:rPr lang="en-US" dirty="0" smtClean="0"/>
              <a:t>Long Range Low Power </a:t>
            </a:r>
            <a:br>
              <a:rPr lang="en-US" dirty="0" smtClean="0"/>
            </a:br>
            <a:r>
              <a:rPr lang="en-US" dirty="0" smtClean="0"/>
              <a:t>January 2016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470397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2015-12-11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3253313"/>
              </p:ext>
            </p:extLst>
          </p:nvPr>
        </p:nvGraphicFramePr>
        <p:xfrm>
          <a:off x="533400" y="3124200"/>
          <a:ext cx="8061325" cy="384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0" name="Document" r:id="rId4" imgW="8691842" imgH="4136725" progId="Word.Document.8">
                  <p:embed/>
                </p:oleObj>
              </mc:Choice>
              <mc:Fallback>
                <p:oleObj name="Document" r:id="rId4" imgW="8691842" imgH="4136725" progId="Word.Document.8">
                  <p:embed/>
                  <p:pic>
                    <p:nvPicPr>
                      <p:cNvPr id="0" name="Picture 8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24200"/>
                        <a:ext cx="8061325" cy="3844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 LRLP TIG Agenda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00600"/>
          </a:xfrm>
        </p:spPr>
        <p:txBody>
          <a:bodyPr>
            <a:normAutofit lnSpcReduction="10000"/>
          </a:bodyPr>
          <a:lstStyle/>
          <a:p>
            <a:pPr marL="609600" indent="-609600"/>
            <a:r>
              <a:rPr lang="en-US" dirty="0" smtClean="0"/>
              <a:t>Call for a secretary</a:t>
            </a:r>
          </a:p>
          <a:p>
            <a:pPr marL="609600" indent="-609600"/>
            <a:r>
              <a:rPr lang="en-US" dirty="0" smtClean="0"/>
              <a:t>Approve Agenda</a:t>
            </a:r>
          </a:p>
          <a:p>
            <a:pPr marL="609600" indent="-609600"/>
            <a:r>
              <a:rPr lang="en-US" dirty="0" smtClean="0"/>
              <a:t>Review policy and procedures for non-PAR meeting</a:t>
            </a:r>
          </a:p>
          <a:p>
            <a:pPr marL="609600" indent="-609600"/>
            <a:r>
              <a:rPr lang="en-US" dirty="0" smtClean="0"/>
              <a:t>Approval of </a:t>
            </a:r>
            <a:r>
              <a:rPr lang="en-US" dirty="0" smtClean="0"/>
              <a:t>November Minutes </a:t>
            </a:r>
            <a:r>
              <a:rPr lang="en-US" dirty="0" smtClean="0"/>
              <a:t>(</a:t>
            </a:r>
            <a:r>
              <a:rPr lang="en-US" dirty="0" smtClean="0"/>
              <a:t>11-15-1390r0</a:t>
            </a:r>
            <a:r>
              <a:rPr lang="en-US" dirty="0" smtClean="0"/>
              <a:t>)</a:t>
            </a:r>
          </a:p>
          <a:p>
            <a:pPr marL="609600" indent="-609600"/>
            <a:r>
              <a:rPr lang="en-US" dirty="0" smtClean="0"/>
              <a:t>Review of </a:t>
            </a:r>
            <a:r>
              <a:rPr lang="en-US" dirty="0" smtClean="0"/>
              <a:t>submitted contributions</a:t>
            </a:r>
            <a:r>
              <a:rPr lang="en-US" dirty="0" smtClean="0"/>
              <a:t>, order of presentation</a:t>
            </a:r>
          </a:p>
          <a:p>
            <a:pPr marL="609600" indent="-609600"/>
            <a:r>
              <a:rPr lang="en-US" dirty="0" smtClean="0"/>
              <a:t>Presentations of </a:t>
            </a:r>
            <a:r>
              <a:rPr lang="en-US" dirty="0" smtClean="0"/>
              <a:t>contributions</a:t>
            </a:r>
            <a:endParaRPr lang="en-US" dirty="0" smtClean="0"/>
          </a:p>
          <a:p>
            <a:pPr marL="609600" indent="-609600"/>
            <a:r>
              <a:rPr lang="en-US" dirty="0" smtClean="0"/>
              <a:t>Development of TIG </a:t>
            </a:r>
            <a:r>
              <a:rPr lang="en-US" dirty="0" smtClean="0"/>
              <a:t>output report </a:t>
            </a:r>
            <a:r>
              <a:rPr lang="en-US" dirty="0" smtClean="0"/>
              <a:t>(11-15-1446r4 or subsequent revision)</a:t>
            </a:r>
            <a:endParaRPr lang="en-US" dirty="0" smtClean="0"/>
          </a:p>
          <a:p>
            <a:pPr marL="609600" indent="-609600"/>
            <a:r>
              <a:rPr lang="en-US" dirty="0" smtClean="0"/>
              <a:t>Review schedule, teleconferences, objectives for next meeting</a:t>
            </a:r>
          </a:p>
          <a:p>
            <a:pPr marL="609600" indent="-609600"/>
            <a:r>
              <a:rPr lang="en-US" dirty="0" smtClean="0"/>
              <a:t>Adjourn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November </a:t>
            </a:r>
            <a:r>
              <a:rPr lang="en-US" smtClean="0"/>
              <a:t>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309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609600"/>
          </a:xfrm>
        </p:spPr>
        <p:txBody>
          <a:bodyPr/>
          <a:lstStyle/>
          <a:p>
            <a:pPr algn="l"/>
            <a:r>
              <a:rPr lang="en-US" altLang="en-US" sz="2400" u="sng" dirty="0" smtClean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 dirty="0"/>
              <a:t>Technical considerations remain primary focus</a:t>
            </a:r>
            <a:endParaRPr lang="en-US" altLang="en-US" sz="13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dirty="0"/>
            </a:b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See </a:t>
            </a:r>
            <a:r>
              <a:rPr lang="en-US" altLang="en-US" sz="1200" b="1" i="1" dirty="0"/>
              <a:t>IEEE-SA Standards Board Operations Manual</a:t>
            </a:r>
            <a:r>
              <a:rPr lang="en-US" altLang="en-US" sz="1200" b="1" dirty="0"/>
              <a:t>, clause 5.3.10 and </a:t>
            </a:r>
            <a:r>
              <a:rPr lang="en-GB" altLang="en-US" sz="1200" b="1" dirty="0"/>
              <a:t>“Promoting Competition and Innovation: What You Need to Know about the IEEE Standards Association's Antitrust and Competition Policy”</a:t>
            </a:r>
            <a:r>
              <a:rPr lang="en-US" altLang="en-US" sz="12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This slide set is available </a:t>
            </a:r>
            <a:br>
              <a:rPr lang="en-US" altLang="en-US" sz="1200" b="1" dirty="0"/>
            </a:br>
            <a:r>
              <a:rPr lang="en-US" altLang="en-US" sz="1200" b="1" dirty="0"/>
              <a:t>at https://development.standards.ieee.org/myproject/Public/mytools/mob/preparslides.ppt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6669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12224</TotalTime>
  <Words>246</Words>
  <Application>Microsoft Office PowerPoint</Application>
  <PresentationFormat>On-screen Show (4:3)</PresentationFormat>
  <Paragraphs>42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Helvetica</vt:lpstr>
      <vt:lpstr>Monotype Sorts</vt:lpstr>
      <vt:lpstr>Times New Roman</vt:lpstr>
      <vt:lpstr>802-11-PathProtection</vt:lpstr>
      <vt:lpstr>Document</vt:lpstr>
      <vt:lpstr>IEEE 802.11 LRLP TIG Long Range Low Power  January 2016</vt:lpstr>
      <vt:lpstr>IEEE 802.11 LRLP TIG Agenda</vt:lpstr>
      <vt:lpstr>Guidelines for IEEE-SA Meetings</vt:lpstr>
    </vt:vector>
  </TitlesOfParts>
  <Company>EPRI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LRLP - January 2016 Agenda and Opening Report</dc:title>
  <dc:creator>tim.11.g@gmail.com</dc:creator>
  <cp:lastModifiedBy>Godfrey, Tim</cp:lastModifiedBy>
  <cp:revision>1134</cp:revision>
  <cp:lastPrinted>1998-02-10T13:28:06Z</cp:lastPrinted>
  <dcterms:created xsi:type="dcterms:W3CDTF">2009-11-09T00:32:22Z</dcterms:created>
  <dcterms:modified xsi:type="dcterms:W3CDTF">2015-12-11T23:17:15Z</dcterms:modified>
</cp:coreProperties>
</file>