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9" r:id="rId2"/>
    <p:sldId id="429" r:id="rId3"/>
    <p:sldId id="455" r:id="rId4"/>
    <p:sldId id="483" r:id="rId5"/>
    <p:sldId id="486" r:id="rId6"/>
    <p:sldId id="465" r:id="rId7"/>
    <p:sldId id="484" r:id="rId8"/>
    <p:sldId id="487" r:id="rId9"/>
    <p:sldId id="469" r:id="rId10"/>
    <p:sldId id="485" r:id="rId11"/>
    <p:sldId id="434" r:id="rId12"/>
    <p:sldId id="496" r:id="rId13"/>
    <p:sldId id="481" r:id="rId14"/>
    <p:sldId id="438" r:id="rId15"/>
    <p:sldId id="439" r:id="rId16"/>
    <p:sldId id="440" r:id="rId17"/>
    <p:sldId id="441" r:id="rId18"/>
    <p:sldId id="442" r:id="rId19"/>
    <p:sldId id="443" r:id="rId20"/>
    <p:sldId id="444" r:id="rId21"/>
    <p:sldId id="445" r:id="rId22"/>
    <p:sldId id="446" r:id="rId23"/>
    <p:sldId id="447" r:id="rId24"/>
    <p:sldId id="448" r:id="rId25"/>
    <p:sldId id="462" r:id="rId26"/>
    <p:sldId id="452" r:id="rId27"/>
    <p:sldId id="463" r:id="rId28"/>
    <p:sldId id="451" r:id="rId29"/>
    <p:sldId id="488" r:id="rId30"/>
    <p:sldId id="489" r:id="rId31"/>
    <p:sldId id="490" r:id="rId32"/>
    <p:sldId id="491" r:id="rId33"/>
    <p:sldId id="492" r:id="rId34"/>
    <p:sldId id="493" r:id="rId35"/>
    <p:sldId id="494" r:id="rId36"/>
    <p:sldId id="495" r:id="rId37"/>
    <p:sldId id="498" r:id="rId38"/>
    <p:sldId id="499" r:id="rId39"/>
    <p:sldId id="500" r:id="rId40"/>
    <p:sldId id="497" r:id="rId4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86" autoAdjust="0"/>
    <p:restoredTop sz="99561" autoAdjust="0"/>
  </p:normalViewPr>
  <p:slideViewPr>
    <p:cSldViewPr>
      <p:cViewPr>
        <p:scale>
          <a:sx n="125" d="100"/>
          <a:sy n="125" d="100"/>
        </p:scale>
        <p:origin x="-772"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2016-01-20</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438"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 Clause 24 CIDs previously </a:t>
            </a:r>
            <a:r>
              <a:rPr lang="en-US" altLang="ko-KR" dirty="0" smtClean="0">
                <a:solidFill>
                  <a:schemeClr val="bg2"/>
                </a:solidFill>
              </a:rPr>
              <a:t>unassigned (11-16/0126r0, Eugene)</a:t>
            </a:r>
          </a:p>
          <a:p>
            <a:pPr lvl="1"/>
            <a:r>
              <a:rPr lang="en-US" altLang="ko-KR" dirty="0" smtClean="0">
                <a:solidFill>
                  <a:schemeClr val="bg2"/>
                </a:solidFill>
              </a:rPr>
              <a:t>LB215-TWT-CIDs-proposed-resolutions (11-16/0063r0, Matthew)</a:t>
            </a:r>
          </a:p>
          <a:p>
            <a:pPr lvl="1"/>
            <a:r>
              <a:rPr lang="en-US" altLang="ko-KR" dirty="0" smtClean="0">
                <a:solidFill>
                  <a:schemeClr val="bg2"/>
                </a:solidFill>
              </a:rPr>
              <a:t>SB0_Comment_Resolution_on_CID8369_CID8458 (11-16/0130r0</a:t>
            </a:r>
            <a:r>
              <a:rPr lang="en-US" altLang="ko-KR" dirty="0">
                <a:solidFill>
                  <a:schemeClr val="bg2"/>
                </a:solidFill>
              </a:rPr>
              <a:t>,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a:t>
            </a:r>
            <a:endParaRPr lang="en-US" altLang="ko-KR" dirty="0">
              <a:solidFill>
                <a:schemeClr val="bg2"/>
              </a:solidFill>
            </a:endParaRPr>
          </a:p>
          <a:p>
            <a:pPr lvl="1"/>
            <a:r>
              <a:rPr lang="en-US" altLang="ko-KR" dirty="0" smtClean="0">
                <a:solidFill>
                  <a:schemeClr val="bg2"/>
                </a:solidFill>
              </a:rPr>
              <a:t>SB0_Comment_Resolution_on_Active_Scanning (</a:t>
            </a:r>
            <a:r>
              <a:rPr lang="en-US" altLang="ko-KR" dirty="0">
                <a:solidFill>
                  <a:schemeClr val="bg2"/>
                </a:solidFill>
              </a:rPr>
              <a:t>11-16/0131r0,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 </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t>Misc</a:t>
            </a:r>
            <a:r>
              <a:rPr lang="en-US" altLang="ko-KR" sz="1800" dirty="0" smtClean="0"/>
              <a:t> </a:t>
            </a:r>
            <a:r>
              <a:rPr lang="en-US" altLang="ko-KR" sz="1800" dirty="0"/>
              <a:t>SB CID resolutions for Clause 24 (11-15/1491r1, Eugene)</a:t>
            </a:r>
          </a:p>
          <a:p>
            <a:pPr lvl="1"/>
            <a:r>
              <a:rPr lang="en-US" altLang="ko-KR" sz="1800" dirty="0" smtClean="0"/>
              <a:t>SB0-comment-resolution-part3 </a:t>
            </a:r>
            <a:r>
              <a:rPr lang="en-US" altLang="ko-KR" sz="1800" dirty="0"/>
              <a:t>(11-15/1481r1, Yongho) </a:t>
            </a:r>
          </a:p>
          <a:p>
            <a:pPr lvl="1"/>
            <a:r>
              <a:rPr lang="en-US" altLang="ko-KR" sz="1800" dirty="0" smtClean="0"/>
              <a:t>SB0 </a:t>
            </a:r>
            <a:r>
              <a:rPr lang="en-US" altLang="ko-KR" sz="1800" dirty="0"/>
              <a:t>resolution to </a:t>
            </a:r>
            <a:r>
              <a:rPr lang="en-US" altLang="ko-KR" sz="1800" dirty="0" err="1"/>
              <a:t>misc</a:t>
            </a:r>
            <a:r>
              <a:rPr lang="en-US" altLang="ko-KR" sz="1800" dirty="0"/>
              <a:t> comments (11-15/1495r1, Zander)</a:t>
            </a:r>
          </a:p>
          <a:p>
            <a:pPr lvl="1"/>
            <a:r>
              <a:rPr lang="en-US" altLang="ko-KR" sz="1800" dirty="0" smtClean="0"/>
              <a:t>11ah </a:t>
            </a:r>
            <a:r>
              <a:rPr lang="en-US" altLang="ko-KR" sz="1800" dirty="0"/>
              <a:t>SB0 resolution to comments in clause3.2 (11-15/1496r1, Zander)</a:t>
            </a:r>
          </a:p>
          <a:p>
            <a:pPr lvl="1"/>
            <a:r>
              <a:rPr lang="en-US" altLang="ko-KR" sz="1800" dirty="0" smtClean="0"/>
              <a:t>11ah </a:t>
            </a:r>
            <a:r>
              <a:rPr lang="en-US" altLang="ko-KR" sz="1800" dirty="0"/>
              <a:t>SB0 resolution to comments in clause4.3.13a (11-15/1497r1, Zander)</a:t>
            </a:r>
          </a:p>
          <a:p>
            <a:pPr lvl="1"/>
            <a:r>
              <a:rPr lang="en-US" altLang="ko-KR" sz="1800" dirty="0" smtClean="0"/>
              <a:t>11ah </a:t>
            </a:r>
            <a:r>
              <a:rPr lang="en-US" altLang="ko-KR" sz="1800" dirty="0"/>
              <a:t>SB0 resolution to comments (7 CIDs) (11-15/1513r1, </a:t>
            </a:r>
            <a:r>
              <a:rPr lang="en-US" altLang="ko-KR" sz="1800" dirty="0" err="1"/>
              <a:t>Shoukang</a:t>
            </a:r>
            <a:r>
              <a:rPr lang="en-US" altLang="ko-KR" sz="1800" dirty="0"/>
              <a:t>) </a:t>
            </a:r>
          </a:p>
          <a:p>
            <a:pPr lvl="1"/>
            <a:r>
              <a:rPr lang="en-US" altLang="ko-KR" sz="1800" dirty="0" smtClean="0"/>
              <a:t>Miscellaneous </a:t>
            </a:r>
            <a:r>
              <a:rPr lang="en-US" altLang="ko-KR" sz="1800" dirty="0"/>
              <a:t>Part 1 (11-15/1531r1, Alfred) </a:t>
            </a:r>
          </a:p>
          <a:p>
            <a:pPr lvl="1"/>
            <a:r>
              <a:rPr lang="en-US" altLang="ko-KR" sz="1800" dirty="0" smtClean="0"/>
              <a:t>SB0-par-scope-related-comments </a:t>
            </a:r>
            <a:r>
              <a:rPr lang="en-US" altLang="ko-KR" sz="1800" dirty="0"/>
              <a:t>(11-15/1532r1, Yongho) </a:t>
            </a:r>
          </a:p>
          <a:p>
            <a:pPr lvl="1"/>
            <a:r>
              <a:rPr lang="en-US" altLang="ko-KR" sz="1800" dirty="0" smtClean="0"/>
              <a:t>SB0-comment-resolution-part4 </a:t>
            </a:r>
            <a:r>
              <a:rPr lang="en-US" altLang="ko-KR" sz="1800" dirty="0"/>
              <a:t>(11-15/1534r0, Yongho</a:t>
            </a:r>
            <a:r>
              <a:rPr lang="en-US" altLang="ko-KR" sz="1800" dirty="0" smtClean="0"/>
              <a:t>)</a:t>
            </a:r>
          </a:p>
          <a:p>
            <a:pPr lvl="1"/>
            <a:r>
              <a:rPr lang="en-US" altLang="ko-KR" sz="1800" dirty="0"/>
              <a:t>SB0 PHY CIDs Clause </a:t>
            </a:r>
            <a:r>
              <a:rPr lang="en-US" altLang="ko-KR" sz="1800" dirty="0" smtClean="0"/>
              <a:t>24 (11-16/0006r1, Eugene)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t>Miscellaneous Part1 (11-15/1531r1, Alfred)</a:t>
            </a:r>
          </a:p>
          <a:p>
            <a:pPr lvl="1"/>
            <a:r>
              <a:rPr lang="en-US" altLang="ko-KR" dirty="0"/>
              <a:t>Miscellaneous_part2 (11-16/0081r1, Alfred)</a:t>
            </a:r>
          </a:p>
          <a:p>
            <a:pPr lvl="1"/>
            <a:r>
              <a:rPr lang="en-US" altLang="ko-KR" dirty="0"/>
              <a:t>Revisited CIDs (11-16/0083r0, Alfred</a:t>
            </a:r>
            <a:r>
              <a:rPr lang="en-US" altLang="ko-KR" dirty="0" smtClean="0"/>
              <a:t>)</a:t>
            </a:r>
          </a:p>
          <a:p>
            <a:pPr lvl="1"/>
            <a:r>
              <a:rPr lang="fr-FR" altLang="ko-KR" dirty="0"/>
              <a:t>SB Comment Resolutions Misc 8 </a:t>
            </a:r>
            <a:r>
              <a:rPr lang="fr-FR" altLang="ko-KR" dirty="0" smtClean="0"/>
              <a:t>CIDs (11-16/0167r0, Alfred)</a:t>
            </a:r>
            <a:endParaRPr lang="en-US" altLang="ko-KR" dirty="0" smtClean="0"/>
          </a:p>
          <a:p>
            <a:pPr lvl="1"/>
            <a:r>
              <a:rPr lang="en-US" altLang="ko-KR" dirty="0" err="1"/>
              <a:t>TGah</a:t>
            </a:r>
            <a:r>
              <a:rPr lang="en-US" altLang="ko-KR" dirty="0"/>
              <a:t> SB0 Relay </a:t>
            </a:r>
            <a:r>
              <a:rPr lang="en-US" altLang="ko-KR" dirty="0" smtClean="0"/>
              <a:t>Comments (11-16/0159r0, </a:t>
            </a:r>
            <a:r>
              <a:rPr lang="en-US" altLang="ko-KR" dirty="0" err="1" smtClean="0"/>
              <a:t>Menzo</a:t>
            </a:r>
            <a:r>
              <a:rPr lang="en-US" altLang="ko-KR" dirty="0" smtClean="0"/>
              <a:t>)</a:t>
            </a:r>
          </a:p>
          <a:p>
            <a:pPr lvl="1"/>
            <a:r>
              <a:rPr lang="en-US" altLang="ko-KR" dirty="0"/>
              <a:t>ah sb0 comment resolution </a:t>
            </a:r>
            <a:r>
              <a:rPr lang="en-US" altLang="ko-KR" dirty="0" smtClean="0"/>
              <a:t>8.2.4 (11-16/0153r0, </a:t>
            </a:r>
            <a:r>
              <a:rPr lang="en-US" altLang="ko-KR" dirty="0" err="1" smtClean="0"/>
              <a:t>Liwen</a:t>
            </a:r>
            <a:r>
              <a:rPr lang="en-US" altLang="ko-KR" dirty="0" smtClean="0"/>
              <a:t>)</a:t>
            </a:r>
            <a:r>
              <a:rPr lang="en-US" altLang="ko-KR" dirty="0" smtClean="0"/>
              <a:t> </a:t>
            </a:r>
            <a:endParaRPr lang="en-US" altLang="ko-KR" dirty="0" smtClean="0"/>
          </a:p>
          <a:p>
            <a:pPr lvl="1"/>
            <a:r>
              <a:rPr lang="en-US" altLang="ko-KR" dirty="0"/>
              <a:t>11ah-sb0-resolution-to-comments-on-frame-control-field</a:t>
            </a:r>
            <a:r>
              <a:rPr lang="en-US" altLang="ko-KR" dirty="0" smtClean="0"/>
              <a:t> (</a:t>
            </a:r>
            <a:r>
              <a:rPr lang="en-US" altLang="ko-KR" dirty="0" smtClean="0"/>
              <a:t>11-16/0168r0</a:t>
            </a:r>
            <a:r>
              <a:rPr lang="en-US" altLang="ko-KR" dirty="0" smtClean="0"/>
              <a:t>, Zander and </a:t>
            </a:r>
            <a:r>
              <a:rPr lang="en-US" altLang="ko-KR" dirty="0" smtClean="0"/>
              <a:t>Yongho</a:t>
            </a:r>
            <a:r>
              <a:rPr lang="en-US" altLang="ko-KR" dirty="0" smtClean="0"/>
              <a:t>)</a:t>
            </a:r>
            <a:endParaRPr lang="en-US" altLang="ko-KR" dirty="0"/>
          </a:p>
          <a:p>
            <a:pPr lvl="1"/>
            <a:endParaRPr lang="en-US" altLang="ko-KR"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57440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r>
              <a:rPr lang="en-US" altLang="ko-KR" dirty="0" smtClean="0"/>
              <a:t>PHY </a:t>
            </a:r>
            <a:r>
              <a:rPr lang="en-US" altLang="ko-KR" dirty="0"/>
              <a:t>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shown in 11-16/0090r1? </a:t>
            </a:r>
          </a:p>
          <a:p>
            <a:pPr lvl="1"/>
            <a:r>
              <a:rPr lang="en-GB" altLang="ko-KR" dirty="0" smtClean="0"/>
              <a:t>Unanimously Passed</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shown in 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shown in 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shown in 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8071, 8085, 8087, </a:t>
            </a:r>
            <a:r>
              <a:rPr lang="en-GB" altLang="ko-KR" dirty="0" smtClean="0"/>
              <a:t>8133 as shown in 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8007, 8345, 8042, 8301, 8367, 8109, 8289, 8140, </a:t>
            </a:r>
            <a:r>
              <a:rPr lang="en-GB" altLang="ko-KR" strike="sngStrike" dirty="0"/>
              <a:t>8473</a:t>
            </a:r>
            <a:r>
              <a:rPr lang="en-GB" altLang="ko-KR" dirty="0"/>
              <a:t>, 8379, 8013, 8380, 8382, 8014, 8383, 8385, 8016, 8022, 8025, 8392, 8395, 8404, 8453, 8149, 8330, 8517, 8533, 8329 </a:t>
            </a:r>
            <a:r>
              <a:rPr lang="en-GB" altLang="ko-KR" dirty="0" smtClean="0"/>
              <a:t>as shown in 11-16/0081r0? </a:t>
            </a:r>
          </a:p>
          <a:p>
            <a:pPr lvl="1"/>
            <a:r>
              <a:rPr lang="en-GB" altLang="ko-KR" dirty="0"/>
              <a:t>Unanimously Passed</a:t>
            </a:r>
          </a:p>
          <a:p>
            <a:pPr lvl="1"/>
            <a:endParaRPr lang="en-GB" altLang="ko-KR" dirty="0" smtClean="0"/>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4765715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8074, 8080, 8129, 8137, 8145, 8147, 8169, 8192, </a:t>
            </a:r>
            <a:r>
              <a:rPr lang="en-GB" altLang="ko-KR" dirty="0" smtClean="0"/>
              <a:t>8202</a:t>
            </a:r>
            <a:r>
              <a:rPr lang="en-US" altLang="ko-KR" dirty="0" smtClean="0"/>
              <a:t>, </a:t>
            </a:r>
            <a:r>
              <a:rPr lang="en-GB" altLang="ko-KR" dirty="0" smtClean="0"/>
              <a:t>8284</a:t>
            </a:r>
            <a:r>
              <a:rPr lang="en-GB" altLang="ko-KR" dirty="0"/>
              <a:t>, 8285, 8325, 8449, 8478, 8492, 8493, 8502, 8079, 8081, 8448, </a:t>
            </a:r>
            <a:r>
              <a:rPr lang="en-GB" altLang="ko-KR" dirty="0" smtClean="0"/>
              <a:t>8429 as </a:t>
            </a:r>
            <a:r>
              <a:rPr lang="en-GB" altLang="ko-KR" dirty="0"/>
              <a:t>shown in </a:t>
            </a:r>
            <a:r>
              <a:rPr lang="en-GB" altLang="ko-KR" dirty="0" smtClean="0"/>
              <a:t>11-16/0082r0</a:t>
            </a:r>
            <a:r>
              <a:rPr lang="en-GB" altLang="ko-KR" dirty="0"/>
              <a:t>? </a:t>
            </a:r>
            <a:endParaRPr lang="en-GB" altLang="ko-KR" dirty="0" smtClean="0"/>
          </a:p>
          <a:p>
            <a:pPr lvl="1"/>
            <a:r>
              <a:rPr lang="en-GB" altLang="ko-KR" dirty="0"/>
              <a:t>Unanimously Passed</a:t>
            </a:r>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2288476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8205, 8321, 8323, </a:t>
            </a:r>
            <a:r>
              <a:rPr lang="en-GB" altLang="ko-KR" dirty="0" smtClean="0"/>
              <a:t>8450 as </a:t>
            </a:r>
            <a:r>
              <a:rPr lang="en-GB" altLang="ko-KR" dirty="0"/>
              <a:t>shown in </a:t>
            </a:r>
            <a:r>
              <a:rPr lang="en-GB" altLang="ko-KR" dirty="0" smtClean="0"/>
              <a:t>11-16/0115r1?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3299125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8163, 8164, 8510, 8543, 8544, 8533, 8328, 8327, </a:t>
            </a:r>
            <a:r>
              <a:rPr lang="en-GB" altLang="ko-KR" dirty="0" smtClean="0"/>
              <a:t>8277 as </a:t>
            </a:r>
            <a:r>
              <a:rPr lang="en-GB" altLang="ko-KR" dirty="0"/>
              <a:t>shown in </a:t>
            </a:r>
            <a:r>
              <a:rPr lang="en-GB" altLang="ko-KR" dirty="0" smtClean="0"/>
              <a:t>11-16/0126r1?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8946408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8093, 8099, 8309, 8312, 8310, 8116, 8121, 8451, 8454, 8483, 8484, 8485, 8455, 8456, 8311, 8036, 8467, </a:t>
            </a:r>
            <a:r>
              <a:rPr lang="en-GB" altLang="ko-KR" dirty="0" smtClean="0"/>
              <a:t>8466 as </a:t>
            </a:r>
            <a:r>
              <a:rPr lang="en-GB" altLang="ko-KR" dirty="0"/>
              <a:t>shown in </a:t>
            </a:r>
            <a:r>
              <a:rPr lang="en-GB" altLang="ko-KR" dirty="0" smtClean="0"/>
              <a:t>11-16/0063r1? </a:t>
            </a:r>
          </a:p>
          <a:p>
            <a:pPr lvl="1"/>
            <a:r>
              <a:rPr lang="en-GB" altLang="ko-KR" dirty="0"/>
              <a:t>Unanimously </a:t>
            </a:r>
            <a:r>
              <a:rPr lang="en-GB" altLang="ko-KR" dirty="0" smtClean="0"/>
              <a:t>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25846680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8128, 8463, </a:t>
            </a:r>
            <a:r>
              <a:rPr lang="en-GB" altLang="ko-KR" dirty="0" smtClean="0"/>
              <a:t>8551 as </a:t>
            </a:r>
            <a:r>
              <a:rPr lang="en-GB" altLang="ko-KR" dirty="0"/>
              <a:t>shown in </a:t>
            </a:r>
            <a:r>
              <a:rPr lang="en-GB" altLang="ko-KR" dirty="0" smtClean="0"/>
              <a:t>11-16/0131r0?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18432938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smtClean="0"/>
              <a:t>8369, 8458 as </a:t>
            </a:r>
            <a:r>
              <a:rPr lang="en-GB" altLang="ko-KR" dirty="0"/>
              <a:t>shown in </a:t>
            </a:r>
            <a:r>
              <a:rPr lang="en-GB" altLang="ko-KR" dirty="0" smtClean="0"/>
              <a:t>11-16/0130r0?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1466736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8091, 8102, 8126, 8322, 8446, </a:t>
            </a:r>
            <a:r>
              <a:rPr lang="en-GB" altLang="ko-KR" dirty="0" smtClean="0"/>
              <a:t>8182 as </a:t>
            </a:r>
            <a:r>
              <a:rPr lang="en-GB" altLang="ko-KR" dirty="0"/>
              <a:t>shown in </a:t>
            </a:r>
            <a:r>
              <a:rPr lang="en-GB" altLang="ko-KR" dirty="0" smtClean="0"/>
              <a:t>11-16/0077r1? </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3831023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4478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3967982572"/>
              </p:ext>
            </p:extLst>
          </p:nvPr>
        </p:nvGraphicFramePr>
        <p:xfrm>
          <a:off x="770783" y="1836549"/>
          <a:ext cx="7839817" cy="4564251"/>
        </p:xfrm>
        <a:graphic>
          <a:graphicData uri="http://schemas.openxmlformats.org/drawingml/2006/table">
            <a:tbl>
              <a:tblPr>
                <a:tableStyleId>{5C22544A-7EE6-4342-B048-85BDC9FD1C3A}</a:tableStyleId>
              </a:tblPr>
              <a:tblGrid>
                <a:gridCol w="827609"/>
                <a:gridCol w="613733"/>
                <a:gridCol w="4493475"/>
                <a:gridCol w="914400"/>
                <a:gridCol w="990600"/>
              </a:tblGrid>
              <a:tr h="158083">
                <a:tc>
                  <a:txBody>
                    <a:bodyPr/>
                    <a:lstStyle/>
                    <a:p>
                      <a:pPr algn="ctr" rtl="0" fontAlgn="ctr"/>
                      <a:r>
                        <a:rPr lang="en-US" sz="1000" b="1" u="none" strike="noStrike" dirty="0">
                          <a:effectLst/>
                        </a:rPr>
                        <a:t>Assignee</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Total 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CIDs</a:t>
                      </a:r>
                      <a:endParaRPr lang="en-US" sz="1000" b="1" i="0" u="none" strike="noStrike" dirty="0">
                        <a:solidFill>
                          <a:srgbClr val="000000"/>
                        </a:solidFill>
                        <a:effectLst/>
                        <a:latin typeface="맑은 고딕"/>
                      </a:endParaRPr>
                    </a:p>
                  </a:txBody>
                  <a:tcPr marL="4649" marR="4649" marT="4649" marB="0" anchor="ctr"/>
                </a:tc>
                <a:tc>
                  <a:txBody>
                    <a:bodyPr/>
                    <a:lstStyle/>
                    <a:p>
                      <a:pPr algn="ctr" fontAlgn="ctr"/>
                      <a:r>
                        <a:rPr lang="en-US" sz="1000" b="1" u="none" strike="noStrike">
                          <a:effectLst/>
                        </a:rPr>
                        <a:t>DCN</a:t>
                      </a:r>
                      <a:endParaRPr lang="en-US" sz="1000" b="1" i="0" u="none" strike="noStrike">
                        <a:solidFill>
                          <a:srgbClr val="000000"/>
                        </a:solidFill>
                        <a:effectLst/>
                        <a:latin typeface="맑은 고딕"/>
                      </a:endParaRPr>
                    </a:p>
                  </a:txBody>
                  <a:tcPr marL="4649" marR="4649" marT="4649" marB="0" anchor="ctr"/>
                </a:tc>
                <a:tc>
                  <a:txBody>
                    <a:bodyPr/>
                    <a:lstStyle/>
                    <a:p>
                      <a:pPr algn="ctr" fontAlgn="ctr"/>
                      <a:r>
                        <a:rPr lang="en-US" sz="1000" b="1" u="none" strike="noStrike" dirty="0">
                          <a:effectLst/>
                        </a:rPr>
                        <a:t>Session</a:t>
                      </a:r>
                      <a:endParaRPr lang="en-US" sz="1000" b="1" i="0" u="none" strike="noStrike" dirty="0">
                        <a:solidFill>
                          <a:srgbClr val="000000"/>
                        </a:solidFill>
                        <a:effectLst/>
                        <a:latin typeface="맑은 고딕"/>
                      </a:endParaRPr>
                    </a:p>
                  </a:txBody>
                  <a:tcPr marL="4649" marR="4649" marT="4649" marB="0" anchor="ctr"/>
                </a:tc>
              </a:tr>
              <a:tr h="948496">
                <a:tc>
                  <a:txBody>
                    <a:bodyPr/>
                    <a:lstStyle/>
                    <a:p>
                      <a:pPr algn="l" fontAlgn="ctr"/>
                      <a:r>
                        <a:rPr lang="en-US" sz="1000" u="none" strike="noStrike" dirty="0">
                          <a:effectLst/>
                        </a:rPr>
                        <a:t>Alfred </a:t>
                      </a:r>
                      <a:r>
                        <a:rPr lang="en-US" sz="1000" u="none" strike="noStrike" dirty="0" err="1">
                          <a:effectLst/>
                        </a:rPr>
                        <a:t>Asterjadhi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smtClean="0">
                          <a:effectLst/>
                        </a:rPr>
                        <a:t>11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8502,  8137,  8493,  8492,  8345,  8007,  8042,  8301,  8367,  8202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8074</a:t>
                      </a:r>
                      <a:r>
                        <a:rPr lang="en-US" sz="1000" u="none" strike="noStrike" dirty="0">
                          <a:solidFill>
                            <a:schemeClr val="tx1"/>
                          </a:solidFill>
                          <a:effectLst/>
                        </a:rPr>
                        <a:t>,  8079,  8080,  8081,  8105,  8109,  8477,  8244,  8289,  8129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8140</a:t>
                      </a:r>
                      <a:r>
                        <a:rPr lang="en-US" sz="1000" u="none" strike="noStrike" dirty="0">
                          <a:solidFill>
                            <a:schemeClr val="tx1"/>
                          </a:solidFill>
                          <a:effectLst/>
                        </a:rPr>
                        <a:t>,  8478,  8473,  8444,  8325,  8382,  8379,  8380,  8014,  8013</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8383</a:t>
                      </a:r>
                      <a:r>
                        <a:rPr lang="en-US" sz="1000" u="none" strike="noStrike" dirty="0">
                          <a:solidFill>
                            <a:schemeClr val="tx1"/>
                          </a:solidFill>
                          <a:effectLst/>
                        </a:rPr>
                        <a:t>,  8385,  8016,  8195,  8395,  8196,  8469,  8022,  8025,  8392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8470</a:t>
                      </a:r>
                      <a:r>
                        <a:rPr lang="en-US" sz="1000" u="none" strike="noStrike" dirty="0">
                          <a:solidFill>
                            <a:schemeClr val="tx1"/>
                          </a:solidFill>
                          <a:effectLst/>
                        </a:rPr>
                        <a:t>,  8194,  8464,  8404,  8448,  8449,  8169,  8453,  8176,  8149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8429</a:t>
                      </a:r>
                      <a:r>
                        <a:rPr lang="en-US" sz="1000" u="none" strike="noStrike" dirty="0">
                          <a:solidFill>
                            <a:schemeClr val="tx1"/>
                          </a:solidFill>
                          <a:effectLst/>
                        </a:rPr>
                        <a:t>,  8284,  8285,  8192,  8330,  8517,  8329,  8145,  8146,  8147</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sngStrike" dirty="0">
                          <a:effectLst/>
                        </a:rPr>
                        <a:t>11-16/0081r0 </a:t>
                      </a:r>
                      <a:br>
                        <a:rPr lang="en-US" sz="1000" u="none" strike="sngStrike" dirty="0">
                          <a:effectLst/>
                        </a:rPr>
                      </a:br>
                      <a:r>
                        <a:rPr lang="en-US" sz="1000" u="none" strike="sngStrike" dirty="0">
                          <a:effectLst/>
                        </a:rPr>
                        <a:t>11-16/0082r0</a:t>
                      </a:r>
                      <a:br>
                        <a:rPr lang="en-US" sz="1000" u="none" strike="sngStrike" dirty="0">
                          <a:effectLst/>
                        </a:rPr>
                      </a:br>
                      <a:r>
                        <a:rPr lang="en-US" sz="1000" u="none" strike="noStrike" dirty="0">
                          <a:effectLst/>
                        </a:rPr>
                        <a:t>11-16/0083r0 </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dk1"/>
                          </a:solidFill>
                          <a:effectLst/>
                          <a:latin typeface="+mn-lt"/>
                        </a:rPr>
                        <a:t>Monday</a:t>
                      </a:r>
                      <a:r>
                        <a:rPr lang="en-US" altLang="ko-KR" sz="1000" b="0" i="0" u="none" strike="noStrike" baseline="0" dirty="0" smtClean="0">
                          <a:solidFill>
                            <a:schemeClr val="dk1"/>
                          </a:solidFill>
                          <a:effectLst/>
                          <a:latin typeface="+mn-lt"/>
                        </a:rPr>
                        <a:t> EVE</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dk1"/>
                          </a:solidFill>
                          <a:effectLst/>
                          <a:latin typeface="+mn-lt"/>
                        </a:rPr>
                        <a:t>Wednesday</a:t>
                      </a:r>
                      <a:r>
                        <a:rPr lang="en-US" altLang="ko-KR" sz="1000" b="0" i="0" u="none" strike="noStrike" baseline="0" dirty="0" smtClean="0">
                          <a:solidFill>
                            <a:schemeClr val="dk1"/>
                          </a:solidFill>
                          <a:effectLst/>
                          <a:latin typeface="+mn-lt"/>
                        </a:rPr>
                        <a:t> PM2</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Eugene </a:t>
                      </a:r>
                      <a:r>
                        <a:rPr lang="en-US" sz="1000" u="none" strike="noStrike" dirty="0" err="1">
                          <a:effectLst/>
                        </a:rPr>
                        <a:t>Baik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8510,  8328,  8327,  8277,  8533,  8544,  8543,  8163,  8164</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altLang="ko-KR" sz="1000" u="none" strike="sngStrike" dirty="0" smtClean="0">
                          <a:effectLst/>
                        </a:rPr>
                        <a:t>11-16/0126r0</a:t>
                      </a:r>
                      <a:endParaRPr lang="ko-KR" altLang="en-US" sz="1000" b="0" i="0" u="none" strike="sng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PM2</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George </a:t>
                      </a:r>
                      <a:r>
                        <a:rPr lang="en-US" sz="1000" u="none" strike="noStrike" dirty="0" err="1">
                          <a:effectLst/>
                        </a:rPr>
                        <a:t>Calcev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8299,  8468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dk1"/>
                          </a:solidFill>
                          <a:effectLst/>
                          <a:latin typeface="+mn-lt"/>
                        </a:rPr>
                        <a:t>Wednesday</a:t>
                      </a:r>
                      <a:r>
                        <a:rPr lang="en-US" altLang="ko-KR" sz="1000" b="0" i="0" u="none" strike="noStrike" baseline="0" dirty="0" smtClean="0">
                          <a:solidFill>
                            <a:schemeClr val="dk1"/>
                          </a:solidFill>
                          <a:effectLst/>
                          <a:latin typeface="+mn-lt"/>
                        </a:rPr>
                        <a:t> PM2</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James Wang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8332,  8331,  8178,  8180,  8452,  8336,  8335,  8334</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altLang="ko-KR" sz="1000" b="0" i="0" u="none" strike="sngStrike" dirty="0" smtClean="0">
                          <a:solidFill>
                            <a:srgbClr val="000000"/>
                          </a:solidFill>
                          <a:effectLst/>
                          <a:latin typeface="+mn-lt"/>
                        </a:rPr>
                        <a:t>11-16/0112r0</a:t>
                      </a:r>
                      <a:endParaRPr lang="ko-KR" altLang="en-US" sz="1000" b="0" i="0" u="none" strike="sngStrike" dirty="0">
                        <a:solidFill>
                          <a:srgbClr val="000000"/>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a:effectLst/>
                        </a:rPr>
                        <a:t>Jason Lee</a:t>
                      </a:r>
                      <a:endParaRPr lang="en-US" sz="1000" b="0" i="0" u="none" strike="noStrike">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5</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8369,  8551,  8128,  8458,  8463</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11-16/0130r0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11-16/0131r0</a:t>
                      </a:r>
                      <a:endParaRPr lang="ko-KR" altLang="en-US" sz="1000" b="0" i="0" u="none" strike="sngStrike" dirty="0" smtClean="0">
                        <a:solidFill>
                          <a:srgbClr val="000000"/>
                        </a:solidFill>
                        <a:effectLst/>
                        <a:latin typeface="맑은 고딕"/>
                      </a:endParaRPr>
                    </a:p>
                  </a:txBody>
                  <a:tcPr marL="4649" marR="4649" marT="4649" marB="0" anchor="ctr"/>
                </a:tc>
                <a:tc>
                  <a:txBody>
                    <a:bodyPr/>
                    <a:lstStyle/>
                    <a:p>
                      <a:pPr algn="l" fontAlgn="ctr"/>
                      <a:r>
                        <a:rPr lang="en-US" altLang="ko-KR" sz="1000" u="none" strike="noStrike" dirty="0" smtClean="0">
                          <a:effectLst/>
                          <a:latin typeface="+mn-lt"/>
                        </a:rPr>
                        <a:t>Tuesday PM2</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err="1">
                          <a:effectLst/>
                        </a:rPr>
                        <a:t>Kaiying</a:t>
                      </a:r>
                      <a:r>
                        <a:rPr lang="en-US" sz="1000" u="none" strike="noStrike" dirty="0">
                          <a:effectLst/>
                        </a:rPr>
                        <a:t> </a:t>
                      </a:r>
                      <a:r>
                        <a:rPr lang="en-US" sz="1000" u="none" strike="noStrike" dirty="0" err="1">
                          <a:effectLst/>
                        </a:rPr>
                        <a:t>Lv</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8091,  8102,  8126,  8322,  8446,  8182</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11-16/0077r0</a:t>
                      </a:r>
                      <a:endParaRPr lang="en-US" sz="1000" b="0" i="0" u="none" strike="sng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AM1</a:t>
                      </a:r>
                      <a:endParaRPr lang="ko-KR" altLang="en-US"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err="1">
                          <a:effectLst/>
                        </a:rPr>
                        <a:t>Liwen</a:t>
                      </a:r>
                      <a:r>
                        <a:rPr lang="en-US" sz="1000" u="none" strike="noStrike" dirty="0">
                          <a:effectLst/>
                        </a:rPr>
                        <a:t> Chu</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smtClean="0">
                          <a:solidFill>
                            <a:schemeClr val="dk1"/>
                          </a:solidFill>
                          <a:effectLst/>
                          <a:latin typeface="+mn-lt"/>
                        </a:rPr>
                        <a:t>7</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8255,  8503,  8262,  8278,  8280,  </a:t>
                      </a:r>
                      <a:r>
                        <a:rPr lang="en-US" sz="1000" u="none" strike="noStrike" dirty="0">
                          <a:solidFill>
                            <a:schemeClr val="bg2"/>
                          </a:solidFill>
                          <a:effectLst/>
                        </a:rPr>
                        <a:t>8085,</a:t>
                      </a:r>
                      <a:r>
                        <a:rPr lang="en-US" sz="1000" u="none" strike="noStrike" dirty="0">
                          <a:effectLst/>
                        </a:rPr>
                        <a:t>  8279,  </a:t>
                      </a:r>
                      <a:r>
                        <a:rPr lang="en-US" sz="1000" u="none" strike="noStrike" dirty="0">
                          <a:solidFill>
                            <a:schemeClr val="bg2"/>
                          </a:solidFill>
                          <a:effectLst/>
                        </a:rPr>
                        <a:t>8087,</a:t>
                      </a:r>
                      <a:r>
                        <a:rPr lang="en-US" sz="1000" u="none" strike="noStrike" dirty="0">
                          <a:effectLst/>
                        </a:rPr>
                        <a:t>  </a:t>
                      </a:r>
                      <a:r>
                        <a:rPr lang="en-US" sz="1000" u="none" strike="noStrike" dirty="0">
                          <a:solidFill>
                            <a:schemeClr val="bg2"/>
                          </a:solidFill>
                          <a:effectLst/>
                        </a:rPr>
                        <a:t>8071,  8096</a:t>
                      </a:r>
                      <a:r>
                        <a:rPr lang="en-US" sz="1000" u="none" strike="noStrike" dirty="0" smtClean="0">
                          <a:solidFill>
                            <a:schemeClr val="bg2"/>
                          </a:solidFill>
                          <a:effectLst/>
                        </a:rPr>
                        <a:t>,</a:t>
                      </a:r>
                      <a:r>
                        <a:rPr lang="en-US" sz="1000" u="none" strike="noStrike" dirty="0" smtClean="0">
                          <a:effectLst/>
                        </a:rPr>
                        <a:t/>
                      </a:r>
                      <a:br>
                        <a:rPr lang="en-US" sz="1000" u="none" strike="noStrike" dirty="0" smtClean="0">
                          <a:effectLst/>
                        </a:rPr>
                      </a:br>
                      <a:r>
                        <a:rPr lang="en-US" sz="1000" u="none" strike="noStrike" dirty="0">
                          <a:effectLst/>
                        </a:rPr>
                        <a:t> </a:t>
                      </a:r>
                      <a:r>
                        <a:rPr lang="en-US" sz="1000" u="none" strike="noStrike" dirty="0" smtClean="0">
                          <a:solidFill>
                            <a:schemeClr val="bg2"/>
                          </a:solidFill>
                          <a:effectLst/>
                        </a:rPr>
                        <a:t>8130</a:t>
                      </a:r>
                      <a:r>
                        <a:rPr lang="en-US" sz="1000" u="none" strike="noStrike" dirty="0">
                          <a:solidFill>
                            <a:schemeClr val="bg2"/>
                          </a:solidFill>
                          <a:effectLst/>
                        </a:rPr>
                        <a:t>,  8131,  8133,</a:t>
                      </a:r>
                      <a:r>
                        <a:rPr lang="en-US" sz="1000" u="none" strike="noStrike" dirty="0">
                          <a:effectLst/>
                        </a:rPr>
                        <a:t>  </a:t>
                      </a:r>
                      <a:r>
                        <a:rPr lang="en-US" sz="1000" u="none" strike="noStrike" dirty="0">
                          <a:solidFill>
                            <a:schemeClr val="bg2"/>
                          </a:solidFill>
                          <a:effectLst/>
                        </a:rPr>
                        <a:t>8321,  8323</a:t>
                      </a:r>
                      <a:r>
                        <a:rPr lang="en-US" sz="1000" u="none" strike="noStrike" dirty="0" smtClean="0">
                          <a:solidFill>
                            <a:schemeClr val="bg2"/>
                          </a:solidFill>
                          <a:effectLst/>
                        </a:rPr>
                        <a:t>,</a:t>
                      </a:r>
                      <a:r>
                        <a:rPr lang="en-US" sz="1000" u="none" strike="noStrike" dirty="0">
                          <a:solidFill>
                            <a:schemeClr val="bg2"/>
                          </a:solidFill>
                          <a:effectLst/>
                        </a:rPr>
                        <a:t>  8205,  8450,  8174,</a:t>
                      </a:r>
                      <a:r>
                        <a:rPr lang="en-US" sz="1000" u="none" strike="noStrike" dirty="0">
                          <a:effectLst/>
                        </a:rPr>
                        <a:t>  8190,  </a:t>
                      </a:r>
                      <a:r>
                        <a:rPr lang="en-US" sz="1000" u="none" strike="noStrike" dirty="0">
                          <a:solidFill>
                            <a:schemeClr val="bg2"/>
                          </a:solidFill>
                          <a:effectLst/>
                        </a:rPr>
                        <a:t>8189</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11-16/0114r0</a:t>
                      </a:r>
                      <a:endParaRPr lang="en-US" altLang="ko-KR" sz="1000" b="0" i="0" u="none" strike="sngStrike" dirty="0" smtClean="0">
                        <a:solidFill>
                          <a:srgbClr val="000000"/>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11-16/0115r0</a:t>
                      </a:r>
                      <a:br>
                        <a:rPr lang="en-US" altLang="ko-KR" sz="1000" u="none" strike="sngStrike" dirty="0" smtClean="0">
                          <a:effectLst/>
                        </a:rPr>
                      </a:br>
                      <a:r>
                        <a:rPr lang="en-US" altLang="ko-KR" sz="1000" u="none" strike="noStrike" dirty="0" smtClean="0">
                          <a:effectLst/>
                        </a:rPr>
                        <a:t>11-16/0153r0</a:t>
                      </a: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dk1"/>
                          </a:solidFill>
                          <a:effectLst/>
                          <a:latin typeface="+mn-lt"/>
                        </a:rPr>
                        <a:t>Wednesday</a:t>
                      </a:r>
                      <a:r>
                        <a:rPr lang="en-US" altLang="ko-KR" sz="1000" b="0" i="0" u="none" strike="noStrike" baseline="0" dirty="0" smtClean="0">
                          <a:solidFill>
                            <a:schemeClr val="dk1"/>
                          </a:solidFill>
                          <a:effectLst/>
                          <a:latin typeface="+mn-lt"/>
                        </a:rPr>
                        <a:t> PM2</a:t>
                      </a:r>
                      <a:endParaRPr lang="ko-KR" altLang="en-US"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a:effectLst/>
                        </a:rPr>
                        <a:t>Matthew Fischer</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18</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8093,  8099,  8309,  8312,  8310,  8116,  8121,  8451, 8454,  8483, 8484,  8485,  8455,  8456,  8311,  8036,  8467,  8466</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11-16/0063r0</a:t>
                      </a:r>
                      <a:endParaRPr lang="en-US" sz="1000" b="0" i="0" u="none" strike="sng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Tuesday PM2</a:t>
                      </a:r>
                      <a:endParaRPr lang="ko-KR" altLang="en-US" sz="1000" b="0" i="0" u="none" strike="noStrike" dirty="0" smtClean="0">
                        <a:solidFill>
                          <a:srgbClr val="000000"/>
                        </a:solidFill>
                        <a:effectLst/>
                        <a:latin typeface="+mn-lt"/>
                      </a:endParaRPr>
                    </a:p>
                  </a:txBody>
                  <a:tcPr marL="4649" marR="4649" marT="4649" marB="0" anchor="ctr"/>
                </a:tc>
              </a:tr>
              <a:tr h="632331">
                <a:tc>
                  <a:txBody>
                    <a:bodyPr/>
                    <a:lstStyle/>
                    <a:p>
                      <a:pPr algn="l" fontAlgn="ctr"/>
                      <a:r>
                        <a:rPr lang="en-US" sz="1000" u="none" strike="noStrike" dirty="0" err="1">
                          <a:effectLst/>
                        </a:rPr>
                        <a:t>Menzo</a:t>
                      </a:r>
                      <a:r>
                        <a:rPr lang="en-US" sz="1000" u="none" strike="noStrike" dirty="0">
                          <a:effectLst/>
                        </a:rPr>
                        <a:t> </a:t>
                      </a:r>
                      <a:r>
                        <a:rPr lang="en-US" sz="1000" u="none" strike="noStrike" dirty="0" err="1">
                          <a:effectLst/>
                        </a:rPr>
                        <a:t>Wentink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31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8041,  8200,  8350,  8351,  8353,  8354,  8497,  8498,  8499,  8500, 8291,  8358,  8501,  8287,  8292,  8297,  8132,  8293,  8294,  8506, 8201,  8504,  8295,  8459,  8337,  8505,  8482,  8471,  8034,  8193, </a:t>
                      </a:r>
                      <a:r>
                        <a:rPr lang="en-US" sz="1000" u="none" strike="noStrike" dirty="0" smtClean="0">
                          <a:effectLst/>
                        </a:rPr>
                        <a:t/>
                      </a:r>
                      <a:br>
                        <a:rPr lang="en-US" sz="1000" u="none" strike="noStrike" dirty="0" smtClean="0">
                          <a:effectLst/>
                        </a:rPr>
                      </a:br>
                      <a:r>
                        <a:rPr lang="en-US" sz="1000" u="none" strike="noStrike" dirty="0" smtClean="0">
                          <a:effectLst/>
                        </a:rPr>
                        <a:t>8480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altLang="ko-KR" sz="1000" b="0" i="0" u="none" strike="noStrike" dirty="0" smtClean="0">
                          <a:solidFill>
                            <a:srgbClr val="000000"/>
                          </a:solidFill>
                          <a:effectLst/>
                          <a:latin typeface="+mn-lt"/>
                        </a:rPr>
                        <a:t>11-16/0159r0</a:t>
                      </a:r>
                      <a:endParaRPr lang="ko-KR" altLang="en-US" sz="1000" b="0" i="0" u="none" strike="noStrike" dirty="0">
                        <a:solidFill>
                          <a:srgbClr val="000000"/>
                        </a:solidFill>
                        <a:effectLst/>
                        <a:latin typeface="+mn-lt"/>
                      </a:endParaRPr>
                    </a:p>
                  </a:txBody>
                  <a:tcPr marL="4649" marR="4649" marT="4649" marB="0" anchor="ctr"/>
                </a:tc>
                <a:tc>
                  <a:txBody>
                    <a:bodyPr/>
                    <a:lstStyle/>
                    <a:p>
                      <a:pPr algn="l" fontAlgn="ctr"/>
                      <a:r>
                        <a:rPr lang="en-US" altLang="ko-KR" sz="1000" b="0" i="0" u="none" strike="noStrike" dirty="0" smtClean="0">
                          <a:solidFill>
                            <a:schemeClr val="dk1"/>
                          </a:solidFill>
                          <a:effectLst/>
                          <a:latin typeface="+mn-lt"/>
                        </a:rPr>
                        <a:t>Wednesday</a:t>
                      </a:r>
                      <a:r>
                        <a:rPr lang="en-US" altLang="ko-KR" sz="1000" b="0" i="0" u="none" strike="noStrike" baseline="0" dirty="0" smtClean="0">
                          <a:solidFill>
                            <a:schemeClr val="dk1"/>
                          </a:solidFill>
                          <a:effectLst/>
                          <a:latin typeface="+mn-lt"/>
                        </a:rPr>
                        <a:t> PM2</a:t>
                      </a:r>
                      <a:endParaRPr lang="ko-KR" alt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Po-Kai Huang</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8095,  8108,  8123</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11-16/0090r0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latin typeface="+mn-lt"/>
                        </a:rPr>
                        <a:t>Monday PM1</a:t>
                      </a:r>
                      <a:endParaRPr lang="en-US" sz="1000" b="0" i="0" u="none" strike="noStrike" dirty="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Rolf de </a:t>
                      </a:r>
                      <a:r>
                        <a:rPr lang="en-US" sz="1000" u="none" strike="noStrike" dirty="0" err="1">
                          <a:effectLst/>
                        </a:rPr>
                        <a:t>Vegt</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8286</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endParaRPr lang="ko-KR" alt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rgbClr val="000000"/>
                          </a:solidFill>
                          <a:effectLst/>
                          <a:latin typeface="+mn-lt"/>
                        </a:rPr>
                        <a:t>Thursday</a:t>
                      </a:r>
                      <a:r>
                        <a:rPr lang="en-US" altLang="ko-KR" sz="1000" b="0" i="0" u="none" strike="noStrike" baseline="0" dirty="0" smtClean="0">
                          <a:solidFill>
                            <a:srgbClr val="000000"/>
                          </a:solidFill>
                          <a:effectLst/>
                          <a:latin typeface="+mn-lt"/>
                        </a:rPr>
                        <a:t> AM1</a:t>
                      </a:r>
                      <a:endParaRPr lang="ko-KR" altLang="en-US" sz="1000" b="0" i="0" u="none" strike="noStrike" dirty="0" smtClean="0">
                        <a:solidFill>
                          <a:srgbClr val="000000"/>
                        </a:solidFill>
                        <a:effectLst/>
                        <a:latin typeface="+mn-lt"/>
                      </a:endParaRPr>
                    </a:p>
                  </a:txBody>
                  <a:tcPr marL="4649" marR="4649" marT="4649" marB="0" anchor="ctr"/>
                </a:tc>
              </a:tr>
              <a:tr h="158083">
                <a:tc>
                  <a:txBody>
                    <a:bodyPr/>
                    <a:lstStyle/>
                    <a:p>
                      <a:pPr algn="l" fontAlgn="ctr"/>
                      <a:r>
                        <a:rPr lang="en-US" sz="1000" u="none" strike="noStrike" dirty="0">
                          <a:effectLst/>
                        </a:rPr>
                        <a:t>Sun Bo</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b="0" i="0" u="none" strike="noStrike" dirty="0">
                          <a:solidFill>
                            <a:schemeClr val="dk1"/>
                          </a:solidFill>
                          <a:effectLst/>
                          <a:latin typeface="+mn-lt"/>
                        </a:rPr>
                        <a:t>0</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8037,  8155,  8160,  8165</a:t>
                      </a:r>
                      <a:endParaRPr lang="en-US" sz="1000" b="0" i="0" u="none" strike="noStrike" dirty="0">
                        <a:solidFill>
                          <a:schemeClr val="bg2"/>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sngStrike" dirty="0" smtClean="0">
                          <a:effectLst/>
                        </a:rPr>
                        <a:t>11-16/0002r0</a:t>
                      </a:r>
                      <a:endParaRPr lang="en-US" altLang="ko-KR" sz="1000" b="0" i="0" u="none" strike="sngStrike" dirty="0" smtClean="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effectLst/>
                          <a:latin typeface="+mn-lt"/>
                        </a:rPr>
                        <a:t>Monday PM1</a:t>
                      </a:r>
                      <a:endParaRPr lang="en-US" altLang="ko-KR" sz="1000" b="0" i="0" u="none" strike="noStrike" dirty="0" smtClean="0">
                        <a:solidFill>
                          <a:srgbClr val="000000"/>
                        </a:solidFill>
                        <a:effectLst/>
                        <a:latin typeface="+mn-lt"/>
                      </a:endParaRPr>
                    </a:p>
                  </a:txBody>
                  <a:tcPr marL="4649" marR="4649" marT="4649" marB="0" anchor="ctr"/>
                </a:tc>
              </a:tr>
              <a:tr h="316165">
                <a:tc>
                  <a:txBody>
                    <a:bodyPr/>
                    <a:lstStyle/>
                    <a:p>
                      <a:pPr algn="l" fontAlgn="ctr"/>
                      <a:r>
                        <a:rPr lang="en-US" sz="1000" u="none" strike="noStrike" dirty="0">
                          <a:effectLst/>
                        </a:rPr>
                        <a:t>Yongho </a:t>
                      </a:r>
                      <a:r>
                        <a:rPr lang="en-US" sz="1000" u="none" strike="noStrike" dirty="0" err="1">
                          <a:effectLst/>
                        </a:rPr>
                        <a:t>Seok</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smtClean="0">
                          <a:effectLst/>
                        </a:rPr>
                        <a:t>1</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solidFill>
                            <a:schemeClr val="bg2"/>
                          </a:solidFill>
                          <a:effectLst/>
                        </a:rPr>
                        <a:t>8249,  8220,  8233,  8234,  8235,  8476,  8240, </a:t>
                      </a:r>
                      <a:r>
                        <a:rPr lang="en-US" sz="1000" u="none" strike="noStrike" dirty="0">
                          <a:effectLst/>
                        </a:rPr>
                        <a:t> 8053,  </a:t>
                      </a:r>
                      <a:r>
                        <a:rPr lang="en-US" sz="1000" u="none" strike="noStrike" dirty="0">
                          <a:solidFill>
                            <a:schemeClr val="bg2"/>
                          </a:solidFill>
                          <a:effectLst/>
                        </a:rPr>
                        <a:t>8253,  </a:t>
                      </a:r>
                      <a:r>
                        <a:rPr lang="en-US" sz="1000" u="none" strike="noStrike" dirty="0" smtClean="0">
                          <a:solidFill>
                            <a:schemeClr val="bg2"/>
                          </a:solidFill>
                          <a:effectLst/>
                        </a:rPr>
                        <a:t>8245,</a:t>
                      </a:r>
                      <a:br>
                        <a:rPr lang="en-US" sz="1000" u="none" strike="noStrike" dirty="0" smtClean="0">
                          <a:solidFill>
                            <a:schemeClr val="bg2"/>
                          </a:solidFill>
                          <a:effectLst/>
                        </a:rPr>
                      </a:br>
                      <a:r>
                        <a:rPr lang="en-US" sz="1000" u="none" strike="noStrike" dirty="0" smtClean="0">
                          <a:solidFill>
                            <a:schemeClr val="bg2"/>
                          </a:solidFill>
                          <a:effectLst/>
                        </a:rPr>
                        <a:t>8168</a:t>
                      </a:r>
                      <a:r>
                        <a:rPr lang="en-US" sz="1000" u="none" strike="noStrike" dirty="0">
                          <a:solidFill>
                            <a:schemeClr val="bg2"/>
                          </a:solidFill>
                          <a:effectLst/>
                        </a:rPr>
                        <a:t>,  8248,  8432,  8436,  8437,  8442,  8440,  8082</a:t>
                      </a:r>
                      <a:endParaRPr lang="en-US" sz="1000" b="0" i="0" u="none" strike="noStrike" dirty="0">
                        <a:solidFill>
                          <a:schemeClr val="bg2"/>
                        </a:solidFill>
                        <a:effectLst/>
                        <a:latin typeface="맑은 고딕"/>
                      </a:endParaRPr>
                    </a:p>
                  </a:txBody>
                  <a:tcPr marL="4649" marR="4649" marT="4649" marB="0" anchor="ctr"/>
                </a:tc>
                <a:tc>
                  <a:txBody>
                    <a:bodyPr/>
                    <a:lstStyle/>
                    <a:p>
                      <a:pPr algn="l" fontAlgn="ctr"/>
                      <a:r>
                        <a:rPr lang="en-US" sz="1000" u="none" strike="sngStrike" dirty="0">
                          <a:effectLst/>
                        </a:rPr>
                        <a:t>11-16/0020r0</a:t>
                      </a:r>
                      <a:endParaRPr lang="en-US" sz="1000" b="0" i="0" u="none" strike="sng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latin typeface="+mn-lt"/>
                        </a:rPr>
                        <a:t>Monday PM1</a:t>
                      </a:r>
                      <a:endParaRPr lang="en-US" sz="1000" b="0" i="0" u="none" strike="noStrike" dirty="0">
                        <a:solidFill>
                          <a:srgbClr val="000000"/>
                        </a:solidFill>
                        <a:effectLst/>
                        <a:latin typeface="+mn-lt"/>
                      </a:endParaRPr>
                    </a:p>
                  </a:txBody>
                  <a:tcPr marL="4649" marR="4649" marT="4649" marB="0" anchor="ctr"/>
                </a:tc>
              </a:tr>
              <a:tr h="162732">
                <a:tc>
                  <a:txBody>
                    <a:bodyPr/>
                    <a:lstStyle/>
                    <a:p>
                      <a:pPr algn="l" fontAlgn="ctr"/>
                      <a:r>
                        <a:rPr lang="en-US" sz="1000" u="none" strike="noStrike" dirty="0">
                          <a:effectLst/>
                        </a:rPr>
                        <a:t>Zander Lei</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2</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a:effectLst/>
                        </a:rPr>
                        <a:t>8256,  8059</a:t>
                      </a:r>
                      <a:endParaRPr lang="en-US" sz="1000" b="0" i="0" u="none" strike="noStrike" dirty="0">
                        <a:solidFill>
                          <a:srgbClr val="000000"/>
                        </a:solidFill>
                        <a:effectLst/>
                        <a:latin typeface="맑은 고딕"/>
                      </a:endParaRPr>
                    </a:p>
                  </a:txBody>
                  <a:tcPr marL="4649" marR="4649" marT="4649" marB="0" anchor="ctr"/>
                </a:tc>
                <a:tc>
                  <a:txBody>
                    <a:bodyPr/>
                    <a:lstStyle/>
                    <a:p>
                      <a:pPr algn="l" fontAlgn="ctr"/>
                      <a:r>
                        <a:rPr lang="en-US" sz="1000" u="none" strike="noStrike" dirty="0" smtClean="0">
                          <a:effectLst/>
                        </a:rPr>
                        <a:t>11-16/0168r0</a:t>
                      </a:r>
                      <a:endParaRPr lang="en-US" sz="1000" b="0" i="0" u="none" strike="noStrike" dirty="0">
                        <a:solidFill>
                          <a:srgbClr val="000000"/>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dk1"/>
                          </a:solidFill>
                          <a:effectLst/>
                          <a:latin typeface="+mn-lt"/>
                        </a:rPr>
                        <a:t>Wednesday</a:t>
                      </a:r>
                      <a:r>
                        <a:rPr lang="en-US" altLang="ko-KR" sz="1000" b="0" i="0" u="none" strike="noStrike" baseline="0" dirty="0" smtClean="0">
                          <a:solidFill>
                            <a:schemeClr val="dk1"/>
                          </a:solidFill>
                          <a:effectLst/>
                          <a:latin typeface="+mn-lt"/>
                        </a:rPr>
                        <a:t> PM2</a:t>
                      </a:r>
                      <a:endParaRPr lang="ko-KR" altLang="en-US" sz="1000" b="0" i="0" u="none" strike="noStrike" dirty="0" smtClean="0">
                        <a:solidFill>
                          <a:srgbClr val="000000"/>
                        </a:solidFill>
                        <a:effectLst/>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solidFill>
                  <a:schemeClr val="bg2"/>
                </a:solidFill>
              </a:rPr>
              <a:t>miscellaneous-part-2 (11-16/0081r0, Alfred) </a:t>
            </a:r>
          </a:p>
          <a:p>
            <a:pPr lvl="1"/>
            <a:r>
              <a:rPr lang="en-US" altLang="ko-KR" dirty="0" smtClean="0">
                <a:solidFill>
                  <a:schemeClr val="bg2"/>
                </a:solidFill>
              </a:rPr>
              <a:t>miscellaneous-part-3 (11-16/0082r0, Alfred) </a:t>
            </a:r>
            <a:endParaRPr lang="en-US" altLang="ko-KR" dirty="0">
              <a:solidFill>
                <a:schemeClr val="bg2"/>
              </a:solidFill>
            </a:endParaRPr>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8205, 8321, 8323, </a:t>
            </a:r>
            <a:r>
              <a:rPr lang="en-US" altLang="ko-KR" dirty="0" smtClean="0">
                <a:solidFill>
                  <a:schemeClr val="bg2"/>
                </a:solidFill>
              </a:rPr>
              <a:t>8450 (11-16/0115r0,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SB0-comment-resolutions-to-CIDs-8091, 8102, 8126, 8322, 8446, </a:t>
            </a:r>
            <a:r>
              <a:rPr lang="en-US" altLang="ko-KR" dirty="0" smtClean="0">
                <a:solidFill>
                  <a:schemeClr val="bg2"/>
                </a:solidFill>
              </a:rPr>
              <a:t>8182 (11-16/0077r0, </a:t>
            </a:r>
            <a:r>
              <a:rPr lang="en-US" altLang="ko-KR" dirty="0" err="1" smtClean="0">
                <a:solidFill>
                  <a:schemeClr val="bg2"/>
                </a:solidFill>
              </a:rPr>
              <a:t>Kaiying</a:t>
            </a:r>
            <a:r>
              <a:rPr lang="en-US" altLang="ko-KR" dirty="0" smtClean="0">
                <a:solidFill>
                  <a:schemeClr val="bg2"/>
                </a:solidFill>
              </a:rPr>
              <a:t>)</a:t>
            </a: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12383</TotalTime>
  <Words>2164</Words>
  <Application>Microsoft Office PowerPoint</Application>
  <PresentationFormat>화면 슬라이드 쇼(4:3)</PresentationFormat>
  <Paragraphs>589</Paragraphs>
  <Slides>40</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40</vt:i4>
      </vt:variant>
    </vt:vector>
  </HeadingPairs>
  <TitlesOfParts>
    <vt:vector size="42"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9</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1202</cp:revision>
  <cp:lastPrinted>1998-02-10T13:28:06Z</cp:lastPrinted>
  <dcterms:created xsi:type="dcterms:W3CDTF">2009-11-09T00:32:22Z</dcterms:created>
  <dcterms:modified xsi:type="dcterms:W3CDTF">2016-01-20T20:51:07Z</dcterms:modified>
</cp:coreProperties>
</file>