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65" r:id="rId6"/>
    <p:sldId id="484" r:id="rId7"/>
    <p:sldId id="469" r:id="rId8"/>
    <p:sldId id="434" r:id="rId9"/>
    <p:sldId id="481" r:id="rId10"/>
    <p:sldId id="438" r:id="rId11"/>
    <p:sldId id="439" r:id="rId12"/>
    <p:sldId id="440" r:id="rId13"/>
    <p:sldId id="441" r:id="rId14"/>
    <p:sldId id="442" r:id="rId15"/>
    <p:sldId id="443" r:id="rId16"/>
    <p:sldId id="444" r:id="rId17"/>
    <p:sldId id="445" r:id="rId18"/>
    <p:sldId id="446" r:id="rId19"/>
    <p:sldId id="447" r:id="rId20"/>
    <p:sldId id="448" r:id="rId21"/>
    <p:sldId id="462" r:id="rId22"/>
    <p:sldId id="452" r:id="rId23"/>
    <p:sldId id="463"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endParaRPr lang="en-US" dirty="0" smtClean="0"/>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January 2016</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2015-12-09</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7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endParaRPr lang="en-US" altLang="ja-JP"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a:t>
            </a:r>
            <a:r>
              <a:rPr lang="en-GB" altLang="ko-KR" dirty="0" smtClean="0"/>
              <a:t>(</a:t>
            </a:r>
            <a:r>
              <a:rPr lang="en-GB" altLang="ko-KR" dirty="0" smtClean="0"/>
              <a:t>11-15/1448r0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a:t>
            </a:r>
            <a:r>
              <a:rPr lang="en-US" dirty="0" smtClean="0"/>
              <a:t>minutes (</a:t>
            </a:r>
            <a:r>
              <a:rPr lang="en-US" dirty="0" smtClean="0"/>
              <a:t>11-15/1448r0</a:t>
            </a:r>
            <a:r>
              <a:rPr lang="en-US" dirty="0" smtClean="0"/>
              <a:t>)</a:t>
            </a:r>
          </a:p>
          <a:p>
            <a:pPr marL="609600" indent="-609600"/>
            <a:r>
              <a:rPr lang="en-US" altLang="ko-KR" dirty="0" smtClean="0"/>
              <a:t>Address Sponsor Ballot comments for Draft 5.0 </a:t>
            </a:r>
          </a:p>
          <a:p>
            <a:pPr marL="1009650" lvl="1" indent="-609600"/>
            <a:r>
              <a:rPr lang="en-US" altLang="ko-KR" dirty="0" smtClean="0"/>
              <a:t>Comment Spreadsheet (</a:t>
            </a:r>
            <a:r>
              <a:rPr lang="en-US" altLang="ko-KR" dirty="0" smtClean="0"/>
              <a:t>11-15/1292r3)</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23</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a:t>
            </a:r>
            <a:r>
              <a:rPr lang="en-US" altLang="ko-KR" dirty="0" smtClean="0"/>
              <a:t>not discussed </a:t>
            </a:r>
            <a:r>
              <a:rPr lang="en-US" altLang="ko-KR" dirty="0" smtClean="0"/>
              <a:t>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11562</TotalTime>
  <Words>1138</Words>
  <Application>Microsoft Office PowerPoint</Application>
  <PresentationFormat>화면 슬라이드 쇼(4:3)</PresentationFormat>
  <Paragraphs>360</Paragraphs>
  <Slides>24</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EVE)</vt:lpstr>
      <vt:lpstr>Submissions (Tuesday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1109</cp:revision>
  <cp:lastPrinted>1998-02-10T13:28:06Z</cp:lastPrinted>
  <dcterms:created xsi:type="dcterms:W3CDTF">2009-11-09T00:32:22Z</dcterms:created>
  <dcterms:modified xsi:type="dcterms:W3CDTF">2015-12-09T19:20:32Z</dcterms:modified>
</cp:coreProperties>
</file>