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443" r:id="rId6"/>
    <p:sldId id="530" r:id="rId7"/>
    <p:sldId id="414" r:id="rId8"/>
    <p:sldId id="529" r:id="rId9"/>
    <p:sldId id="533" r:id="rId10"/>
    <p:sldId id="470" r:id="rId11"/>
    <p:sldId id="471" r:id="rId12"/>
    <p:sldId id="472" r:id="rId13"/>
    <p:sldId id="474" r:id="rId14"/>
    <p:sldId id="499" r:id="rId15"/>
    <p:sldId id="531" r:id="rId16"/>
    <p:sldId id="528" r:id="rId17"/>
    <p:sldId id="518" r:id="rId18"/>
    <p:sldId id="532" r:id="rId19"/>
    <p:sldId id="430" r:id="rId20"/>
    <p:sldId id="513" r:id="rId21"/>
    <p:sldId id="493" r:id="rId22"/>
    <p:sldId id="517" r:id="rId23"/>
    <p:sldId id="526"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100" d="100"/>
          <a:sy n="100" d="100"/>
        </p:scale>
        <p:origin x="-46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P802.11-15/1473r4</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P802.11-15/1473r4</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P802.11-15/1473r4</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P802.11-15/1473r4</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a:t>
            </a:r>
            <a:r>
              <a:rPr lang="en-US" dirty="0" smtClean="0">
                <a:latin typeface="Arial" charset="0"/>
                <a:cs typeface="Arial" charset="0"/>
              </a:rPr>
              <a:t>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smtClean="0">
                <a:latin typeface="Arial" charset="0"/>
                <a:cs typeface="Arial" charset="0"/>
              </a:rPr>
              <a:t>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smtClean="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cs typeface="Arial" charset="0"/>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cs typeface="Arial" charset="0"/>
                      </a:endParaRP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endParaRPr lang="en-US" sz="2000" dirty="0" smtClean="0">
                        <a:latin typeface="+mn-lt"/>
                        <a:cs typeface="Arial" charset="0"/>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cs typeface="Arial" charset="0"/>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cs typeface="Arial" charset="0"/>
                      </a:endParaRP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a:t>Moved,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b="0" dirty="0" smtClean="0"/>
              <a:t>Moved</a:t>
            </a:r>
            <a:r>
              <a:rPr lang="en-US" b="0" dirty="0"/>
              <a:t>, 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r>
              <a:rPr lang="en-US" b="0" dirty="0" smtClean="0"/>
              <a:t>Discussion of schedule and remaining open comments.</a:t>
            </a:r>
            <a:endParaRPr lang="en-US" b="0" dirty="0"/>
          </a:p>
          <a:p>
            <a:pPr>
              <a:lnSpc>
                <a:spcPct val="80000"/>
              </a:lnSpc>
            </a:pPr>
            <a:r>
              <a:rPr lang="en-US" b="0" dirty="0" smtClean="0"/>
              <a:t>Recess 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dirty="0" smtClean="0"/>
              <a:t>11-15/931r8 “MAH Assigned comments”, Mark Hamilton (Ruckus)</a:t>
            </a:r>
            <a:endParaRPr lang="en-US" dirty="0"/>
          </a:p>
          <a:p>
            <a:r>
              <a:rPr lang="en-US" dirty="0" smtClean="0"/>
              <a:t>11-16/14r0 “Comment Resolution r15 Fix-ups”, Donald Eastlake (Huawei)</a:t>
            </a:r>
            <a:endParaRPr lang="en-US"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9</a:t>
            </a:fld>
            <a:endParaRPr lang="en-US"/>
          </a:p>
        </p:txBody>
      </p:sp>
    </p:spTree>
    <p:extLst>
      <p:ext uri="{BB962C8B-B14F-4D97-AF65-F5344CB8AC3E}">
        <p14:creationId xmlns:p14="http://schemas.microsoft.com/office/powerpoint/2010/main" val="25210185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85026</TotalTime>
  <Words>2355</Words>
  <Application>Microsoft Macintosh PowerPoint</Application>
  <PresentationFormat>On-screen Show (4:3)</PresentationFormat>
  <Paragraphs>376</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Dunwoody Room</vt:lpstr>
      <vt:lpstr>Monday, 18 January 2016  10:30 – 12:30, Dunwoody Room</vt:lpstr>
      <vt:lpstr>Submissions List</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Tuesday, 19 January 2016 19:30 – 21:30, Greenbrier Room</vt:lpstr>
      <vt:lpstr>Wednesday, 20 January 2016 13:30 – 15:30, Dunwoody Room</vt:lpstr>
      <vt:lpstr>Thursday, 21 January 2016 08:00 – 10:00, Hanover AB Room</vt:lpstr>
      <vt:lpstr>Thursday, 21 January 2016 08:00 – 10:00, Hanover AB Room</vt:lpstr>
      <vt:lpstr>Thursday, 21 January 2016 10:30 – 12:30, Dunwoody Room</vt:lpstr>
      <vt:lpstr>Thursday, 21 January 2016 16:00 – 18:00, Greenbrier Room</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1036</cp:revision>
  <cp:lastPrinted>1998-02-10T13:28:06Z</cp:lastPrinted>
  <dcterms:created xsi:type="dcterms:W3CDTF">2006-12-04T03:46:13Z</dcterms:created>
  <dcterms:modified xsi:type="dcterms:W3CDTF">2016-01-18T04:18:04Z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