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1" r:id="rId3"/>
    <p:sldId id="280" r:id="rId4"/>
    <p:sldId id="282" r:id="rId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F242015-E80A-4463-8F52-E9AD4D20C864}">
          <p14:sldIdLst>
            <p14:sldId id="269"/>
            <p14:sldId id="281"/>
            <p14:sldId id="280"/>
            <p14:sldId id="28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9" autoAdjust="0"/>
    <p:restoredTop sz="97842" autoAdjust="0"/>
  </p:normalViewPr>
  <p:slideViewPr>
    <p:cSldViewPr>
      <p:cViewPr>
        <p:scale>
          <a:sx n="80" d="100"/>
          <a:sy n="80" d="100"/>
        </p:scale>
        <p:origin x="-136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802.11-15/1226r0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802.11-15/1226r0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802.11-15/1226r0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24278" y="6475413"/>
            <a:ext cx="151964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Knut Odman,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Knut Odman,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Knut Odman,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Knut Odman,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Knut Odman,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Knut Odman,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Knut Odman,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Knut Odman, Broadcom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Knut Odman,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Knut Odman, Broadcom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Knut Odman,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Knut Odman,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24278" y="6475413"/>
            <a:ext cx="15196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Knut Odman,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802.11-15/1468r1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2015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2015 WG Motions</a:t>
            </a:r>
            <a:br>
              <a:rPr lang="en-US" dirty="0" smtClean="0"/>
            </a:br>
            <a:r>
              <a:rPr lang="en-US" dirty="0" smtClean="0"/>
              <a:t>regarding attendance and voting rights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2015-11-13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372247"/>
              </p:ext>
            </p:extLst>
          </p:nvPr>
        </p:nvGraphicFramePr>
        <p:xfrm>
          <a:off x="665163" y="2457450"/>
          <a:ext cx="7861300" cy="258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9" name="Document" r:id="rId4" imgW="8540406" imgH="2795330" progId="Word.Document.8">
                  <p:embed/>
                </p:oleObj>
              </mc:Choice>
              <mc:Fallback>
                <p:oleObj name="Document" r:id="rId4" imgW="8540406" imgH="27953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3" y="2457450"/>
                        <a:ext cx="7861300" cy="258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024278" y="6475413"/>
            <a:ext cx="151964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Knut Odman, Broadcom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Attendance </a:t>
            </a:r>
            <a:r>
              <a:rPr lang="en-US" dirty="0" smtClean="0"/>
              <a:t>requirements shall </a:t>
            </a:r>
            <a:r>
              <a:rPr lang="en-US" dirty="0" smtClean="0"/>
              <a:t>be considered satisfied by attendee </a:t>
            </a:r>
            <a:r>
              <a:rPr lang="en-US" dirty="0" smtClean="0"/>
              <a:t>who has registered for 802.11 as primary group, when the badge is picked up.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Y/N/A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Moved: Knut Odman    </a:t>
            </a:r>
          </a:p>
          <a:p>
            <a:pPr marL="0" indent="0">
              <a:buNone/>
            </a:pPr>
            <a:r>
              <a:rPr lang="en-US" dirty="0"/>
              <a:t>Seconded: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Knut Odman,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69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Knut Odman,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685800"/>
            <a:ext cx="5943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IEEE 802 LMSC Operations Manual, clause 6.2 </a:t>
            </a:r>
            <a:endParaRPr lang="en-US" sz="240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33" t="33833" r="24992" b="25281"/>
          <a:stretch/>
        </p:blipFill>
        <p:spPr bwMode="auto">
          <a:xfrm>
            <a:off x="457199" y="1219200"/>
            <a:ext cx="8318553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457199" y="3886200"/>
            <a:ext cx="8318553" cy="1371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26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motion I </a:t>
            </a:r>
            <a:r>
              <a:rPr lang="en-US" dirty="0" smtClean="0"/>
              <a:t>passes, </a:t>
            </a:r>
            <a:r>
              <a:rPr lang="en-US" dirty="0"/>
              <a:t>the resolution shall be the Directed Position of the 802.11 Working Group.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Y/N/A: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Moved: Knut Odman</a:t>
            </a:r>
          </a:p>
          <a:p>
            <a:pPr marL="0" indent="0">
              <a:buNone/>
            </a:pPr>
            <a:r>
              <a:rPr lang="en-US" dirty="0" smtClean="0"/>
              <a:t>Seconded: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Knut Odman,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3074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97817</TotalTime>
  <Words>126</Words>
  <Application>Microsoft Office PowerPoint</Application>
  <PresentationFormat>On-screen Show (4:3)</PresentationFormat>
  <Paragraphs>34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Default Design</vt:lpstr>
      <vt:lpstr>Microsoft Word 97 - 2003 Document</vt:lpstr>
      <vt:lpstr>802.11 November 2015 WG Motions regarding attendance and voting rights</vt:lpstr>
      <vt:lpstr>Motion I</vt:lpstr>
      <vt:lpstr>PowerPoint Presentation</vt:lpstr>
      <vt:lpstr>Motion II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November 2015</cp:keywords>
  <cp:lastModifiedBy>Knut Odman</cp:lastModifiedBy>
  <cp:revision>1871</cp:revision>
  <cp:lastPrinted>1998-02-10T13:28:06Z</cp:lastPrinted>
  <dcterms:created xsi:type="dcterms:W3CDTF">1998-02-10T13:07:52Z</dcterms:created>
  <dcterms:modified xsi:type="dcterms:W3CDTF">2015-11-13T16:24:51Z</dcterms:modified>
</cp:coreProperties>
</file>