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802.11-15/1464r0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802.11-15/1464r0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802.11-15/1464r0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802.11-15/1464r0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802.11-15/1464r0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802.11-15/1464r0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22783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41222" y="8985754"/>
            <a:ext cx="284129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037" y="8985754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43037" y="8985754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802.11-15/1464r0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802.11-15/1464r0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23-08-000m-tgmc-agenda-november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20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HPE- Aruba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155733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Document" r:id="rId4" imgW="8687137" imgH="4142490" progId="Word.Document.8">
                  <p:embed/>
                </p:oleObj>
              </mc:Choice>
              <mc:Fallback>
                <p:oleObj name="Document" r:id="rId4" imgW="8687137" imgH="4142490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HPE- Aruba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2015.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 comment resolution on Initial  SB comments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mentor.ieee.org/802.11/dcn/15/11-15-1223-08-000m-tgmc-agenda-november-2015.pptx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 smtClean="0">
                <a:hlinkClick r:id="rId4"/>
              </a:rPr>
              <a:t>https://mentor.ieee.org/802.11/dcn/15/11-15-0532-20-000m-revmc-sponsor-ballot-comments.xls</a:t>
            </a:r>
            <a:r>
              <a:rPr lang="en-US" dirty="0" smtClean="0"/>
              <a:t> </a:t>
            </a:r>
          </a:p>
          <a:p>
            <a:pPr lvl="1"/>
            <a:r>
              <a:rPr lang="en-US" b="0" dirty="0" smtClean="0"/>
              <a:t>Approximately 1550 </a:t>
            </a:r>
            <a:r>
              <a:rPr lang="en-US" b="0" dirty="0" smtClean="0"/>
              <a:t>comments resolved to date of ~1900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 Aruba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3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- December</a:t>
            </a:r>
            <a:endParaRPr lang="en-US" dirty="0" smtClean="0"/>
          </a:p>
          <a:p>
            <a:pPr lvl="1"/>
            <a:r>
              <a:rPr lang="en-US" dirty="0" smtClean="0"/>
              <a:t>Continue initial Sponsor Ballot comment resolution as Comment Resolution Committee</a:t>
            </a:r>
          </a:p>
          <a:p>
            <a:r>
              <a:rPr lang="en-US" dirty="0" smtClean="0"/>
              <a:t>Conference </a:t>
            </a:r>
            <a:r>
              <a:rPr lang="en-US" dirty="0"/>
              <a:t>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November 20, </a:t>
            </a:r>
            <a:r>
              <a:rPr lang="en-US" altLang="en-US" dirty="0" smtClean="0"/>
              <a:t>30</a:t>
            </a:r>
            <a:endParaRPr lang="en-US" altLang="en-US" dirty="0"/>
          </a:p>
          <a:p>
            <a:r>
              <a:rPr lang="en-US" altLang="en-US" dirty="0" smtClean="0"/>
              <a:t>BRC </a:t>
            </a:r>
            <a:r>
              <a:rPr lang="en-US" altLang="en-US" dirty="0" smtClean="0"/>
              <a:t>meeting Dec 7-10, Piscataway NJ</a:t>
            </a:r>
            <a:endParaRPr lang="en-US" altLang="en-US" dirty="0"/>
          </a:p>
          <a:p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 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4141</TotalTime>
  <Words>356</Words>
  <Application>Microsoft Office PowerPoint</Application>
  <PresentationFormat>On-screen Show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Microsoft Word 97 - 2003 Document</vt:lpstr>
      <vt:lpstr>IEEE 802.11mc Closing Report for November 2015</vt:lpstr>
      <vt:lpstr>Abstract</vt:lpstr>
      <vt:lpstr>Status </vt:lpstr>
      <vt:lpstr>TGmc Plan of Record - modified</vt:lpstr>
      <vt:lpstr>Teleconferences and next steps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September 2015</cp:keywords>
  <cp:lastModifiedBy>Dorothy Stanley</cp:lastModifiedBy>
  <cp:revision>249</cp:revision>
  <cp:lastPrinted>1998-02-10T13:28:06Z</cp:lastPrinted>
  <dcterms:created xsi:type="dcterms:W3CDTF">2009-11-09T00:32:22Z</dcterms:created>
  <dcterms:modified xsi:type="dcterms:W3CDTF">2015-11-13T00:50:46Z</dcterms:modified>
</cp:coreProperties>
</file>