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73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smtClean="0"/>
              <a:t>Tim Godfrey (EPRI)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smtClean="0"/>
              <a:t>Nov 2015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Tim Godfrey (EPRI)</a:t>
            </a:r>
            <a:endParaRPr lang="en-GB" smtClean="0"/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802.11-15/1459r0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332656"/>
            <a:ext cx="1554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November 2015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40-00-0000-november-2015-closing-report.pptx" TargetMode="External"/><Relationship Id="rId2" Type="http://schemas.openxmlformats.org/officeDocument/2006/relationships/hyperlink" Target="https://mentor.ieee.org/802.24/dcn/15/24-15-0031-02-0000-november-2015-agenda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34-00-0000-tag-minutes-for-november-2015.doc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28-02-sgtg-802-24-tag-comments-on-report-itu-r-sm-2351-0-smart-grid-utility-management-systems-docx.docx" TargetMode="External"/><Relationship Id="rId2" Type="http://schemas.openxmlformats.org/officeDocument/2006/relationships/hyperlink" Target="https://mentor.ieee.org/802.24/dcn/15/24-15-0029-02-sgtg-sub-1-ghz-white-paper-dra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5/24-15-0033-01-0000-802-student-paper-competition-flyer.pdf" TargetMode="External"/><Relationship Id="rId5" Type="http://schemas.openxmlformats.org/officeDocument/2006/relationships/hyperlink" Target="https://mentor.ieee.org/802.24/dcn/15/24-15-0036-00-IoTg-internet-of-things-iot-overview-white-paper-draft.pdf" TargetMode="External"/><Relationship Id="rId4" Type="http://schemas.openxmlformats.org/officeDocument/2006/relationships/hyperlink" Target="https://mentor.ieee.org/802.24/dcn/15/24-15-0037-00-IoTg-liaison-report-of-ieee-p241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2015-11-13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TG meets at Plenaries and Wireless Interims</a:t>
            </a:r>
          </a:p>
          <a:p>
            <a:r>
              <a:rPr lang="en-US" dirty="0" smtClean="0"/>
              <a:t>802.24.2 IoT Task </a:t>
            </a:r>
            <a:r>
              <a:rPr lang="en-US" dirty="0" smtClean="0"/>
              <a:t>Group</a:t>
            </a:r>
          </a:p>
          <a:p>
            <a:pPr lvl="1"/>
            <a:r>
              <a:rPr lang="en-US" dirty="0"/>
              <a:t>Internal / external coordination in matters related application of IEEE 802 standards for </a:t>
            </a:r>
            <a:r>
              <a:rPr lang="en-US" dirty="0" smtClean="0"/>
              <a:t>Internet of Things (IoT)</a:t>
            </a:r>
            <a:endParaRPr lang="en-US" dirty="0"/>
          </a:p>
          <a:p>
            <a:pPr lvl="1"/>
            <a:r>
              <a:rPr lang="en-US" dirty="0" smtClean="0"/>
              <a:t>802.24.1 </a:t>
            </a:r>
            <a:r>
              <a:rPr lang="en-US" dirty="0"/>
              <a:t>TG meets at Plenaries and </a:t>
            </a:r>
            <a:r>
              <a:rPr lang="en-US" dirty="0" smtClean="0"/>
              <a:t>802 Interims</a:t>
            </a:r>
            <a:endParaRPr lang="en-US" dirty="0" smtClean="0"/>
          </a:p>
          <a:p>
            <a:r>
              <a:rPr lang="en-US" dirty="0" smtClean="0"/>
              <a:t>Nov </a:t>
            </a:r>
            <a:r>
              <a:rPr lang="en-US" dirty="0" smtClean="0"/>
              <a:t>Agenda</a:t>
            </a:r>
            <a:r>
              <a:rPr lang="en-US" dirty="0"/>
              <a:t>: 	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24-15-0031r2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Closing </a:t>
            </a:r>
            <a:r>
              <a:rPr lang="en-US" dirty="0"/>
              <a:t>Report 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24-15-0040r0</a:t>
            </a:r>
            <a:endParaRPr lang="en-US" dirty="0"/>
          </a:p>
          <a:p>
            <a:r>
              <a:rPr lang="en-US" dirty="0" smtClean="0"/>
              <a:t>Minutes		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24-15-0034r0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</a:t>
            </a:r>
            <a:r>
              <a:rPr lang="en-US" dirty="0" smtClean="0">
                <a:solidFill>
                  <a:srgbClr val="0070C0"/>
                </a:solidFill>
              </a:rPr>
              <a:t>Summary – November 2015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White paper development on Sub 1GHz wireless</a:t>
            </a:r>
            <a:endParaRPr lang="en-US" dirty="0"/>
          </a:p>
          <a:p>
            <a:pPr lvl="2"/>
            <a:r>
              <a:rPr lang="en-US" dirty="0" smtClean="0"/>
              <a:t>Progressed </a:t>
            </a:r>
            <a:r>
              <a:rPr lang="en-US" dirty="0" smtClean="0"/>
              <a:t>development of </a:t>
            </a:r>
            <a:r>
              <a:rPr lang="en-US" dirty="0" smtClean="0"/>
              <a:t>draft 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24-15-0029r2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ITU-R </a:t>
            </a:r>
            <a:r>
              <a:rPr lang="en-US" dirty="0"/>
              <a:t>WP 1A Q236/1 report on Smart </a:t>
            </a:r>
            <a:r>
              <a:rPr lang="en-US" dirty="0" smtClean="0"/>
              <a:t>Grid.</a:t>
            </a: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n-US" dirty="0" smtClean="0"/>
              <a:t>802.24 reviewed, edited, and provided comments. Output forwarded to 802.18 in  </a:t>
            </a:r>
            <a:r>
              <a:rPr lang="en-US" dirty="0" smtClean="0">
                <a:hlinkClick r:id="rId3"/>
              </a:rPr>
              <a:t>24-15-0028-02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Approved formation of liaison with IEEE P2030.5 (SEP2)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24.2 IoT TG</a:t>
            </a:r>
            <a:r>
              <a:rPr lang="en-US" dirty="0"/>
              <a:t>: </a:t>
            </a:r>
            <a:r>
              <a:rPr lang="en-US" dirty="0" smtClean="0"/>
              <a:t>	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hlinkClick r:id="rId4"/>
              </a:rPr>
              <a:t>Liaison report from P2413</a:t>
            </a:r>
            <a:r>
              <a:rPr lang="en-US" dirty="0" smtClean="0"/>
              <a:t> IoT Architecture WG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TAG decided there is no need to co-sponsor P2413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>
                <a:hlinkClick r:id="rId5"/>
              </a:rPr>
              <a:t>Internet of Things (IoT) - Overview White Paper </a:t>
            </a:r>
            <a:r>
              <a:rPr lang="en-US" dirty="0" smtClean="0">
                <a:hlinkClick r:id="rId5"/>
              </a:rPr>
              <a:t>Draft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Approved response to form liaison with Industrial Internet Consortium (IIC)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802.24 TAG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802 </a:t>
            </a:r>
            <a:r>
              <a:rPr lang="en-US" dirty="0"/>
              <a:t>Student Paper </a:t>
            </a:r>
            <a:r>
              <a:rPr lang="en-US" dirty="0" smtClean="0"/>
              <a:t>Competition </a:t>
            </a:r>
            <a:r>
              <a:rPr lang="en-US" dirty="0" smtClean="0">
                <a:hlinkClick r:id="rId6"/>
              </a:rPr>
              <a:t>Flyer </a:t>
            </a:r>
            <a:r>
              <a:rPr lang="en-US" dirty="0" smtClean="0"/>
              <a:t>– final review, ready to launch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Call for judges for paper selection will be posted to 802.24 reflector</a:t>
            </a:r>
            <a:endParaRPr lang="en-US" dirty="0" smtClean="0"/>
          </a:p>
          <a:p>
            <a:pPr lvl="1"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16494</TotalTime>
  <Words>171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Summary – November 2015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815</cp:revision>
  <cp:lastPrinted>1998-02-10T13:28:06Z</cp:lastPrinted>
  <dcterms:created xsi:type="dcterms:W3CDTF">2004-12-02T14:01:45Z</dcterms:created>
  <dcterms:modified xsi:type="dcterms:W3CDTF">2015-11-12T22:44:26Z</dcterms:modified>
</cp:coreProperties>
</file>