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82" d="100"/>
          <a:sy n="82" d="100"/>
        </p:scale>
        <p:origin x="97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604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0423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0167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November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Jim Lansford, Chair (CSR-Qualcomm)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November 2015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7817" y="6475413"/>
            <a:ext cx="240610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Jim Lansford, Chair (CSR-Qualcomm)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802.11-15/1456r0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31-02-0wng-agenda-for-wng-2015-11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1402-00-0wng-thoughts-on-802-11-in-a-3gpp-5g-network.pptx" TargetMode="External"/><Relationship Id="rId5" Type="http://schemas.openxmlformats.org/officeDocument/2006/relationships/hyperlink" Target="https://mentor.ieee.org/802.11/dcn/15/11-15-1307-01-0wng-low-power-wake-up-receiver-for-802-11.pptx" TargetMode="External"/><Relationship Id="rId4" Type="http://schemas.openxmlformats.org/officeDocument/2006/relationships/hyperlink" Target="https://mentor.ieee.org/802.11/dcn/15/11-15-1264-01-0wng-packet-appending-for-bicm-id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November 2015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3316" y="6475413"/>
            <a:ext cx="246060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(CSR-Qualcomm)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2015-11-13</a:t>
            </a:r>
            <a:endParaRPr lang="en-GB" altLang="en-US" sz="2000" b="0" dirty="0" smtClean="0"/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945553"/>
              </p:ext>
            </p:extLst>
          </p:nvPr>
        </p:nvGraphicFramePr>
        <p:xfrm>
          <a:off x="707528" y="2286000"/>
          <a:ext cx="7608888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28" y="2286000"/>
                        <a:ext cx="7608888" cy="215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November </a:t>
            </a:r>
            <a:r>
              <a:rPr lang="en-US" altLang="en-US" sz="1800" dirty="0" smtClean="0"/>
              <a:t>2015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4168" y="6484694"/>
            <a:ext cx="2460610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(CSR-Qualcomm)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</a:t>
            </a:r>
            <a:r>
              <a:rPr lang="en-GB" altLang="en-US" sz="3200" dirty="0" smtClean="0"/>
              <a:t>November 2015</a:t>
            </a:r>
            <a:r>
              <a:rPr lang="en-GB" altLang="en-US" sz="3200" dirty="0" smtClean="0"/>
              <a:t>, </a:t>
            </a:r>
            <a:r>
              <a:rPr lang="en-GB" altLang="en-US" sz="3200" dirty="0" smtClean="0"/>
              <a:t>Dallas, Texas USA</a:t>
            </a:r>
            <a:endParaRPr lang="en-GB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2015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3315" y="6475413"/>
            <a:ext cx="2460610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(CSR-Qualcomm)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836613"/>
            <a:ext cx="8568951" cy="5495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Final Agenda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600" b="0" dirty="0"/>
              <a:t>	</a:t>
            </a:r>
            <a:r>
              <a:rPr lang="en-US" altLang="en-US" sz="1600" b="0" dirty="0">
                <a:hlinkClick r:id="rId3"/>
              </a:rPr>
              <a:t>https://</a:t>
            </a:r>
            <a:r>
              <a:rPr lang="en-US" altLang="en-US" sz="1600" b="0" dirty="0" smtClean="0">
                <a:hlinkClick r:id="rId3"/>
              </a:rPr>
              <a:t>mentor.ieee.org/802.11/dcn/15/11-15-1231-02-0wng-agenda-for-wng-2015-11.ppt</a:t>
            </a:r>
            <a:r>
              <a:rPr lang="en-US" altLang="en-US" sz="1600" b="0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 smtClean="0"/>
              <a:t>Vice Chair Election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600" b="0" dirty="0"/>
              <a:t>	</a:t>
            </a:r>
            <a:r>
              <a:rPr lang="en-US" altLang="en-US" sz="1600" b="0" dirty="0" smtClean="0"/>
              <a:t>Lei Wang (Marvell) was elected Vice-chair, which was confirmed at the mid-week plenary </a:t>
            </a:r>
            <a:endParaRPr lang="en-US" altLang="en-US" sz="1600" b="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Presentations at September 2015 meeting</a:t>
            </a:r>
            <a:endParaRPr lang="en-GB" altLang="en-US" dirty="0"/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r>
              <a:rPr lang="en-US" altLang="en-US" dirty="0" smtClean="0"/>
              <a:t>1. </a:t>
            </a:r>
            <a:r>
              <a:rPr lang="en-US" altLang="en-US" dirty="0"/>
              <a:t>“Packet appending in bit-interleaved coded modulation,” Matt </a:t>
            </a:r>
            <a:r>
              <a:rPr lang="en-US" altLang="en-US" dirty="0" err="1"/>
              <a:t>Krasicki</a:t>
            </a:r>
            <a:r>
              <a:rPr lang="en-US" altLang="en-US" dirty="0"/>
              <a:t>, Poznan University of Technology</a:t>
            </a:r>
          </a:p>
          <a:p>
            <a:pPr lvl="2" eaLnBrk="1" hangingPunct="1">
              <a:defRPr/>
            </a:pPr>
            <a:r>
              <a:rPr lang="en-US" altLang="en-US" sz="1600" dirty="0" smtClean="0">
                <a:hlinkClick r:id="rId4"/>
              </a:rPr>
              <a:t>https://mentor.ieee.org/802.11/dcn/15/11-15-1264-01-0wng-packet-appending-for-bicm-id.pptx</a:t>
            </a:r>
            <a:r>
              <a:rPr lang="en-US" altLang="en-US" sz="1600" dirty="0" smtClean="0"/>
              <a:t> </a:t>
            </a:r>
          </a:p>
          <a:p>
            <a:pPr lvl="2" eaLnBrk="1" hangingPunct="1">
              <a:defRPr/>
            </a:pPr>
            <a:r>
              <a:rPr lang="en-US" altLang="en-US" sz="1600" dirty="0"/>
              <a:t>Straw poll – continue work? Y/N/A: </a:t>
            </a:r>
            <a:r>
              <a:rPr lang="en-US" altLang="en-US" sz="1600" dirty="0" smtClean="0"/>
              <a:t>7/1/many</a:t>
            </a:r>
            <a:endParaRPr lang="en-US" altLang="en-US" sz="1600" dirty="0" smtClean="0"/>
          </a:p>
          <a:p>
            <a:pPr marL="400050" lvl="1" indent="0" eaLnBrk="1" hangingPunct="1">
              <a:buNone/>
              <a:defRPr/>
            </a:pPr>
            <a:r>
              <a:rPr lang="en-US" altLang="en-US" dirty="0" smtClean="0"/>
              <a:t>2</a:t>
            </a:r>
            <a:r>
              <a:rPr lang="en-US" altLang="en-US" dirty="0" smtClean="0"/>
              <a:t>. </a:t>
            </a:r>
            <a:r>
              <a:rPr lang="en-US" altLang="en-US" dirty="0"/>
              <a:t>“</a:t>
            </a:r>
            <a:r>
              <a:rPr lang="en-US" dirty="0"/>
              <a:t>Low-power wake-up receiver for 802.11</a:t>
            </a:r>
            <a:r>
              <a:rPr lang="en-US" altLang="en-US" dirty="0"/>
              <a:t>,” </a:t>
            </a:r>
            <a:r>
              <a:rPr lang="en-US" altLang="en-US" dirty="0" err="1"/>
              <a:t>Minyoung</a:t>
            </a:r>
            <a:r>
              <a:rPr lang="en-US" altLang="en-US" dirty="0"/>
              <a:t> Park, </a:t>
            </a:r>
            <a:r>
              <a:rPr lang="en-US" altLang="en-US" dirty="0" smtClean="0"/>
              <a:t>Intel</a:t>
            </a:r>
            <a:endParaRPr lang="en-US" altLang="en-US" dirty="0"/>
          </a:p>
          <a:p>
            <a:pPr lvl="2" eaLnBrk="1" hangingPunct="1">
              <a:defRPr/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mentor.ieee.org/802.11/dcn/15/11-15-1307-01-0wng-low-power-wake-up-receiver-for-802-11.pptx</a:t>
            </a:r>
            <a:r>
              <a:rPr lang="en-US" altLang="en-US" sz="1600" dirty="0" smtClean="0"/>
              <a:t> </a:t>
            </a:r>
          </a:p>
          <a:p>
            <a:pPr lvl="2" eaLnBrk="1" hangingPunct="1">
              <a:defRPr/>
            </a:pPr>
            <a:r>
              <a:rPr lang="en-US" altLang="en-US" sz="1600" dirty="0"/>
              <a:t>Straw poll </a:t>
            </a:r>
            <a:r>
              <a:rPr lang="en-US" altLang="en-US" sz="1600" dirty="0" smtClean="0"/>
              <a:t>– Should this be standardized? Y/N/A: 65/1/51</a:t>
            </a:r>
            <a:endParaRPr lang="en-US" altLang="en-US" sz="1600" dirty="0" smtClean="0"/>
          </a:p>
          <a:p>
            <a:pPr marL="400050" lvl="1" indent="0" eaLnBrk="1" hangingPunct="1">
              <a:buNone/>
              <a:defRPr/>
            </a:pPr>
            <a:r>
              <a:rPr lang="en-US" altLang="en-US" dirty="0" smtClean="0"/>
              <a:t>3</a:t>
            </a:r>
            <a:r>
              <a:rPr lang="en-US" altLang="en-US" dirty="0" smtClean="0"/>
              <a:t>. </a:t>
            </a:r>
            <a:r>
              <a:rPr lang="en-US" altLang="en-US" dirty="0"/>
              <a:t>“Thoughts on 802.11 in a 3GPP 5G Network,” Joseph Levy, </a:t>
            </a:r>
            <a:r>
              <a:rPr lang="en-US" altLang="en-US" dirty="0" smtClean="0"/>
              <a:t>Interdigital</a:t>
            </a:r>
            <a:endParaRPr lang="en-US" altLang="en-US" dirty="0"/>
          </a:p>
          <a:p>
            <a:pPr lvl="2" eaLnBrk="1" hangingPunct="1">
              <a:defRPr/>
            </a:pPr>
            <a:r>
              <a:rPr lang="en-US" sz="1600" dirty="0">
                <a:hlinkClick r:id="rId6"/>
              </a:rPr>
              <a:t>https://</a:t>
            </a:r>
            <a:r>
              <a:rPr lang="en-US" sz="1600" dirty="0" smtClean="0">
                <a:hlinkClick r:id="rId6"/>
              </a:rPr>
              <a:t>mentor.ieee.org/802.11/dcn/15/11-15-1402-00-0wng-thoughts-on-802-11-in-a-3gpp-5g-network.pptx</a:t>
            </a:r>
            <a:r>
              <a:rPr lang="en-US" sz="1600" dirty="0" smtClean="0"/>
              <a:t> 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Actions</a:t>
            </a:r>
          </a:p>
          <a:p>
            <a:pPr lvl="1" eaLnBrk="1" hangingPunct="1">
              <a:defRPr/>
            </a:pPr>
            <a:r>
              <a:rPr lang="en-US" altLang="en-US" dirty="0" smtClean="0"/>
              <a:t>No </a:t>
            </a:r>
            <a:r>
              <a:rPr lang="en-US" altLang="en-US" dirty="0"/>
              <a:t>conference calls scheduled</a:t>
            </a:r>
          </a:p>
          <a:p>
            <a:pPr lvl="1" eaLnBrk="1" hangingPunct="1">
              <a:defRPr/>
            </a:pPr>
            <a:r>
              <a:rPr lang="en-US" altLang="en-US" dirty="0"/>
              <a:t>No </a:t>
            </a:r>
            <a:r>
              <a:rPr lang="en-US" altLang="en-US" dirty="0" smtClean="0"/>
              <a:t>motions</a:t>
            </a:r>
            <a:endParaRPr lang="en-GB" altLang="en-US" dirty="0" smtClean="0"/>
          </a:p>
          <a:p>
            <a:pPr marL="457200" indent="-457200">
              <a:lnSpc>
                <a:spcPct val="90000"/>
              </a:lnSpc>
            </a:pPr>
            <a:r>
              <a:rPr lang="en-GB" altLang="en-US" dirty="0" smtClean="0"/>
              <a:t>Minutes</a:t>
            </a:r>
            <a:endParaRPr lang="en-GB" altLang="en-US" dirty="0"/>
          </a:p>
          <a:p>
            <a:pPr lvl="1">
              <a:lnSpc>
                <a:spcPct val="90000"/>
              </a:lnSpc>
            </a:pPr>
            <a:r>
              <a:rPr lang="en-GB" altLang="en-US" dirty="0" smtClean="0"/>
              <a:t>15/1417r0</a:t>
            </a:r>
            <a:endParaRPr lang="en-GB" altLang="en-US" dirty="0" smtClean="0"/>
          </a:p>
          <a:p>
            <a:pPr>
              <a:lnSpc>
                <a:spcPct val="90000"/>
              </a:lnSpc>
            </a:pPr>
            <a:r>
              <a:rPr lang="en-GB" altLang="ko-KR" dirty="0" smtClean="0">
                <a:ea typeface="Gulim" pitchFamily="34" charset="-127"/>
              </a:rPr>
              <a:t>Plans </a:t>
            </a:r>
            <a:r>
              <a:rPr lang="en-GB" altLang="ko-KR" dirty="0">
                <a:ea typeface="Gulim" pitchFamily="34" charset="-127"/>
              </a:rPr>
              <a:t>for </a:t>
            </a:r>
            <a:r>
              <a:rPr lang="en-GB" altLang="ko-KR" dirty="0" smtClean="0">
                <a:ea typeface="Gulim" pitchFamily="34" charset="-127"/>
              </a:rPr>
              <a:t>January 2016</a:t>
            </a:r>
            <a:endParaRPr lang="en-GB" altLang="ko-KR" dirty="0">
              <a:ea typeface="Gulim" pitchFamily="34" charset="-127"/>
            </a:endParaRPr>
          </a:p>
          <a:p>
            <a:pPr lvl="1" eaLnBrk="1" hangingPunct="1">
              <a:defRPr/>
            </a:pPr>
            <a:r>
              <a:rPr lang="en-US" altLang="en-US" dirty="0" smtClean="0"/>
              <a:t>Call for presentations will be made in advance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November </a:t>
            </a:r>
            <a:r>
              <a:rPr lang="en-US" altLang="en-US" dirty="0" smtClean="0"/>
              <a:t>2015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Jim Lansford, Chair (CSR-Qualcomm)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24256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13303</TotalTime>
  <Words>136</Words>
  <Application>Microsoft Office PowerPoint</Application>
  <PresentationFormat>On-screen Show (4:3)</PresentationFormat>
  <Paragraphs>50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Gulim</vt:lpstr>
      <vt:lpstr>Times New Roman</vt:lpstr>
      <vt:lpstr>802-11-Submission</vt:lpstr>
      <vt:lpstr>Document</vt:lpstr>
      <vt:lpstr>Closing Report</vt:lpstr>
      <vt:lpstr>Abstract</vt:lpstr>
      <vt:lpstr>PowerPoint Presentation</vt:lpstr>
      <vt:lpstr>Additional Information</vt:lpstr>
    </vt:vector>
  </TitlesOfParts>
  <Company>Samsung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2013-05</dc:title>
  <dc:creator>Clint Chaplin</dc:creator>
  <cp:lastModifiedBy>Jim Lansford</cp:lastModifiedBy>
  <cp:revision>743</cp:revision>
  <cp:lastPrinted>1998-02-10T13:28:06Z</cp:lastPrinted>
  <dcterms:created xsi:type="dcterms:W3CDTF">2004-12-02T14:01:45Z</dcterms:created>
  <dcterms:modified xsi:type="dcterms:W3CDTF">2015-11-12T21:14:41Z</dcterms:modified>
</cp:coreProperties>
</file>