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82" r:id="rId3"/>
    <p:sldId id="278" r:id="rId4"/>
    <p:sldId id="279" r:id="rId5"/>
    <p:sldId id="280" r:id="rId6"/>
    <p:sldId id="281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64" y="-2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January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314" y="6475413"/>
            <a:ext cx="1906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802.11-15/1453r0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/>
          <a:p>
            <a:r>
              <a:rPr lang="en-US" dirty="0" smtClean="0"/>
              <a:t>November 2015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November 2015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2015-11-13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8655959"/>
              </p:ext>
            </p:extLst>
          </p:nvPr>
        </p:nvGraphicFramePr>
        <p:xfrm>
          <a:off x="533400" y="2660650"/>
          <a:ext cx="8077200" cy="384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1" name="Document" r:id="rId4" imgW="8702097" imgH="4142221" progId="Word.Document.8">
                  <p:embed/>
                </p:oleObj>
              </mc:Choice>
              <mc:Fallback>
                <p:oleObj name="Document" r:id="rId4" imgW="8702097" imgH="414222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0650"/>
                        <a:ext cx="8077200" cy="384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Dallas 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TGah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ko-KR" dirty="0"/>
              <a:t>November 2015</a:t>
            </a: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313744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Sponsor Ballot for Draft 5.0 </a:t>
            </a:r>
            <a:r>
              <a:rPr lang="en-US" altLang="ko-KR" dirty="0"/>
              <a:t>closed </a:t>
            </a:r>
            <a:r>
              <a:rPr lang="en-US" altLang="ko-KR" dirty="0" smtClean="0"/>
              <a:t>November 5 </a:t>
            </a:r>
            <a:endParaRPr lang="en-US" altLang="ko-KR" baseline="30000" dirty="0"/>
          </a:p>
          <a:p>
            <a:pPr lvl="1"/>
            <a:r>
              <a:rPr lang="en-US" altLang="ko-KR" dirty="0" smtClean="0"/>
              <a:t>552 </a:t>
            </a:r>
            <a:r>
              <a:rPr lang="en-US" altLang="ko-KR" dirty="0"/>
              <a:t>comments </a:t>
            </a:r>
            <a:r>
              <a:rPr lang="en-US" altLang="ko-KR" dirty="0" smtClean="0"/>
              <a:t>received</a:t>
            </a:r>
          </a:p>
          <a:p>
            <a:r>
              <a:rPr lang="en-US" altLang="ko-KR" dirty="0"/>
              <a:t>Total </a:t>
            </a:r>
            <a:r>
              <a:rPr lang="en-US" altLang="ko-KR" dirty="0" smtClean="0"/>
              <a:t>226 comments </a:t>
            </a:r>
            <a:r>
              <a:rPr lang="en-US" altLang="ko-KR" dirty="0"/>
              <a:t>with </a:t>
            </a:r>
            <a:r>
              <a:rPr lang="en-US" altLang="ko-KR" dirty="0" smtClean="0"/>
              <a:t>7 </a:t>
            </a:r>
            <a:r>
              <a:rPr lang="en-US" altLang="ko-KR" dirty="0"/>
              <a:t>submissions addressed in this </a:t>
            </a:r>
            <a:r>
              <a:rPr lang="en-US" altLang="ko-KR" dirty="0" smtClean="0"/>
              <a:t>week</a:t>
            </a:r>
            <a:endParaRPr lang="en-US" altLang="ko-KR" dirty="0"/>
          </a:p>
          <a:p>
            <a:pPr lvl="1"/>
            <a:r>
              <a:rPr lang="en-US" altLang="ko-KR" dirty="0" smtClean="0"/>
              <a:t>326 </a:t>
            </a:r>
            <a:r>
              <a:rPr lang="en-US" altLang="ko-KR" dirty="0"/>
              <a:t>comments unresolved after </a:t>
            </a:r>
            <a:r>
              <a:rPr lang="en-US" altLang="ko-KR" dirty="0" smtClean="0"/>
              <a:t>November F2F meeting</a:t>
            </a:r>
          </a:p>
          <a:p>
            <a:pPr lvl="2"/>
            <a:r>
              <a:rPr lang="en-US" altLang="ko-KR" sz="2000" dirty="0"/>
              <a:t>SB0 comment spreadsheet: </a:t>
            </a:r>
            <a:r>
              <a:rPr lang="en-US" altLang="ko-KR" sz="2000" dirty="0" smtClean="0"/>
              <a:t>11-15/1292r0</a:t>
            </a:r>
            <a:endParaRPr lang="en-US" altLang="ko-KR" sz="2000" dirty="0"/>
          </a:p>
          <a:p>
            <a:pPr lvl="1"/>
            <a:r>
              <a:rPr lang="en-US" altLang="ko-KR" dirty="0" smtClean="0"/>
              <a:t>Regarding the IP </a:t>
            </a:r>
            <a:r>
              <a:rPr lang="en-US" altLang="ko-KR" dirty="0"/>
              <a:t>related </a:t>
            </a:r>
            <a:r>
              <a:rPr lang="en-US" altLang="ko-KR" dirty="0" smtClean="0"/>
              <a:t>comment (CID 8286), </a:t>
            </a:r>
            <a:r>
              <a:rPr lang="en-US" altLang="ko-KR" dirty="0" err="1" smtClean="0"/>
              <a:t>TGah</a:t>
            </a:r>
            <a:r>
              <a:rPr lang="en-US" altLang="ko-KR" dirty="0" smtClean="0"/>
              <a:t> BRC approved to forward that comment to IEEE-SA </a:t>
            </a:r>
            <a:r>
              <a:rPr lang="en-US" altLang="ko-KR" dirty="0" err="1"/>
              <a:t>PatCom</a:t>
            </a:r>
            <a:r>
              <a:rPr lang="en-US" altLang="ko-KR" dirty="0"/>
              <a:t> for consideration at December 2015 meeting and ask for feedback for resolving that </a:t>
            </a:r>
            <a:r>
              <a:rPr lang="en-US" altLang="ko-KR" dirty="0" smtClean="0"/>
              <a:t>CID</a:t>
            </a:r>
            <a:endParaRPr lang="en-US" altLang="ko-KR" dirty="0"/>
          </a:p>
          <a:p>
            <a:r>
              <a:rPr lang="en-US" altLang="ko-KR" dirty="0"/>
              <a:t>Instructed the editor to generate Draft </a:t>
            </a:r>
            <a:r>
              <a:rPr lang="en-US" altLang="ko-KR" dirty="0" smtClean="0"/>
              <a:t>5.1</a:t>
            </a:r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ko-KR" dirty="0"/>
              <a:t>November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Resolve 326 remaining comments during teleconferences and January F2F meeting (if necessary) and </a:t>
            </a:r>
            <a:r>
              <a:rPr lang="en-US" altLang="ko-KR" dirty="0" smtClean="0"/>
              <a:t>start </a:t>
            </a:r>
            <a:r>
              <a:rPr lang="en-US" altLang="ko-KR" dirty="0" smtClean="0"/>
              <a:t>a </a:t>
            </a:r>
            <a:r>
              <a:rPr lang="en-US" altLang="ko-KR" dirty="0" smtClean="0"/>
              <a:t>Recirculation Sponsor Ballot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ko-KR" dirty="0"/>
              <a:t>November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Weekly teleconferences between Nov 24</a:t>
            </a:r>
            <a:r>
              <a:rPr lang="en-US" altLang="ko-KR" baseline="30000" dirty="0"/>
              <a:t>th  </a:t>
            </a:r>
            <a:r>
              <a:rPr lang="en-US" altLang="ko-KR" dirty="0"/>
              <a:t>2015 and March 8</a:t>
            </a:r>
            <a:r>
              <a:rPr lang="en-US" altLang="ko-KR" baseline="30000" dirty="0"/>
              <a:t>th</a:t>
            </a:r>
            <a:r>
              <a:rPr lang="en-US" altLang="ko-KR" dirty="0"/>
              <a:t> 2016</a:t>
            </a:r>
          </a:p>
          <a:p>
            <a:pPr lvl="1">
              <a:defRPr/>
            </a:pPr>
            <a:r>
              <a:rPr lang="en-US" altLang="ja-JP" dirty="0"/>
              <a:t>Tuesday 8PM ET</a:t>
            </a:r>
            <a:r>
              <a:rPr lang="ja-JP" altLang="en-US" dirty="0"/>
              <a:t> </a:t>
            </a:r>
            <a:r>
              <a:rPr lang="en-US" altLang="ja-JP" dirty="0"/>
              <a:t>for 2.5 hours</a:t>
            </a:r>
          </a:p>
          <a:p>
            <a:pPr marL="609600" indent="-609600"/>
            <a:endParaRPr lang="en-US" altLang="ko-KR" dirty="0"/>
          </a:p>
          <a:p>
            <a:pPr marL="609600" indent="-609600"/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ko-KR" dirty="0"/>
              <a:t>November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Timeline – Updated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altLang="ko-KR" dirty="0"/>
              <a:t>Internal Task Group Ballot : May 2013</a:t>
            </a:r>
          </a:p>
          <a:p>
            <a:r>
              <a:rPr lang="en-US" altLang="ko-KR" dirty="0"/>
              <a:t>Initial Letter Ballot : September 2013</a:t>
            </a:r>
          </a:p>
          <a:p>
            <a:r>
              <a:rPr lang="en-US" altLang="ko-KR" dirty="0"/>
              <a:t>Initial Recirculation Letter Ballot : September 2014 </a:t>
            </a:r>
          </a:p>
          <a:p>
            <a:r>
              <a:rPr lang="en-US" altLang="ko-KR" dirty="0"/>
              <a:t>Initial Sponsor Ballot : </a:t>
            </a:r>
            <a:r>
              <a:rPr lang="en-US" altLang="ko-KR" strike="sngStrike" dirty="0" smtClean="0"/>
              <a:t>November</a:t>
            </a:r>
            <a:r>
              <a:rPr lang="en-US" altLang="ko-KR" dirty="0" smtClean="0"/>
              <a:t> </a:t>
            </a:r>
            <a:r>
              <a:rPr lang="en-US" altLang="ko-KR" u="sng" dirty="0" smtClean="0"/>
              <a:t>October</a:t>
            </a:r>
            <a:r>
              <a:rPr lang="en-US" altLang="ko-KR" dirty="0" smtClean="0"/>
              <a:t> 2015 </a:t>
            </a:r>
            <a:endParaRPr lang="en-US" altLang="ko-KR" dirty="0"/>
          </a:p>
          <a:p>
            <a:r>
              <a:rPr lang="en-US" altLang="ko-KR" dirty="0"/>
              <a:t>Initial Recirculation Sponsor Ballot : </a:t>
            </a:r>
            <a:r>
              <a:rPr lang="en-US" altLang="ko-KR" strike="sngStrike" dirty="0" smtClean="0"/>
              <a:t>March</a:t>
            </a:r>
            <a:r>
              <a:rPr lang="en-US" altLang="ko-KR" dirty="0" smtClean="0"/>
              <a:t> </a:t>
            </a:r>
            <a:r>
              <a:rPr lang="en-US" altLang="ko-KR" u="sng" dirty="0" smtClean="0"/>
              <a:t>January</a:t>
            </a:r>
            <a:r>
              <a:rPr lang="en-US" altLang="ko-KR" dirty="0" smtClean="0"/>
              <a:t> </a:t>
            </a:r>
            <a:r>
              <a:rPr lang="en-US" altLang="ko-KR" dirty="0" smtClean="0"/>
              <a:t>2016</a:t>
            </a:r>
            <a:endParaRPr lang="en-US" altLang="ko-KR" dirty="0"/>
          </a:p>
          <a:p>
            <a:r>
              <a:rPr lang="en-US" altLang="ko-KR" dirty="0"/>
              <a:t>EC Approval : July 2016</a:t>
            </a:r>
          </a:p>
          <a:p>
            <a:r>
              <a:rPr lang="en-US" altLang="ko-KR" dirty="0" err="1"/>
              <a:t>Revcom</a:t>
            </a:r>
            <a:r>
              <a:rPr lang="en-US" altLang="ko-KR" dirty="0"/>
              <a:t> Approval : July 2016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ko-KR" dirty="0"/>
              <a:t>November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</p:spTree>
    <p:extLst>
      <p:ext uri="{BB962C8B-B14F-4D97-AF65-F5344CB8AC3E}">
        <p14:creationId xmlns:p14="http://schemas.microsoft.com/office/powerpoint/2010/main" val="20409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2444</TotalTime>
  <Words>272</Words>
  <Application>Microsoft Office PowerPoint</Application>
  <PresentationFormat>화면 슬라이드 쇼(4:3)</PresentationFormat>
  <Paragraphs>53</Paragraphs>
  <Slides>6</Slides>
  <Notes>2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8" baseType="lpstr">
      <vt:lpstr>802-11-PathProtection</vt:lpstr>
      <vt:lpstr>Document</vt:lpstr>
      <vt:lpstr>IEEE 802.11ah Closing Report for November 2015</vt:lpstr>
      <vt:lpstr>Abstract</vt:lpstr>
      <vt:lpstr>Activity in TGah</vt:lpstr>
      <vt:lpstr>Going forward</vt:lpstr>
      <vt:lpstr>Teleconference</vt:lpstr>
      <vt:lpstr>TGah Timeline – Updated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Yongho</cp:lastModifiedBy>
  <cp:revision>277</cp:revision>
  <cp:lastPrinted>1998-02-10T13:28:06Z</cp:lastPrinted>
  <dcterms:created xsi:type="dcterms:W3CDTF">2009-11-09T00:32:22Z</dcterms:created>
  <dcterms:modified xsi:type="dcterms:W3CDTF">2015-11-12T23:08:18Z</dcterms:modified>
</cp:coreProperties>
</file>