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2" r:id="rId3"/>
    <p:sldId id="297" r:id="rId4"/>
    <p:sldId id="298" r:id="rId5"/>
    <p:sldId id="299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37" autoAdjust="0"/>
    <p:restoredTop sz="95337" autoAdjust="0"/>
  </p:normalViewPr>
  <p:slideViewPr>
    <p:cSldViewPr>
      <p:cViewPr>
        <p:scale>
          <a:sx n="95" d="100"/>
          <a:sy n="95" d="100"/>
        </p:scale>
        <p:origin x="-9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802.11-15/1451r1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802.11-15/1451r1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802.11-15/1451r1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2015</a:t>
            </a:r>
            <a:endParaRPr lang="en-US" smtClean="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Donald Eastlake, Huawei Technologies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802.11-15/1451r1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2015</a:t>
            </a:r>
            <a:endParaRPr lang="en-US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Donald Eastlake, Huawei Technologies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802.11-15/1451r1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802.11-15/1451r1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802.11-15/1451r1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33383" y="6475413"/>
            <a:ext cx="22105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FC8E84-0027-4A6F-9976-1DEB9BE09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November </a:t>
            </a:r>
            <a:r>
              <a:rPr lang="en-US" sz="1800" b="1" dirty="0" smtClean="0"/>
              <a:t>2015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802.11-15/</a:t>
            </a:r>
            <a:r>
              <a:rPr lang="en-US" sz="1800" b="1" dirty="0" smtClean="0"/>
              <a:t>1451r1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TGak</a:t>
            </a:r>
            <a:r>
              <a:rPr lang="en-US" dirty="0" smtClean="0"/>
              <a:t> </a:t>
            </a:r>
            <a:r>
              <a:rPr lang="en-US" dirty="0" smtClean="0"/>
              <a:t>November Closing </a:t>
            </a:r>
            <a:r>
              <a:rPr lang="en-US" dirty="0" smtClean="0"/>
              <a:t>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</a:t>
            </a:r>
            <a:r>
              <a:rPr lang="en-US" sz="2000" b="0" dirty="0" smtClean="0"/>
              <a:t>-</a:t>
            </a:r>
            <a:r>
              <a:rPr lang="en-US" sz="2000" b="0" dirty="0" smtClean="0"/>
              <a:t>11-12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057183"/>
              </p:ext>
            </p:extLst>
          </p:nvPr>
        </p:nvGraphicFramePr>
        <p:xfrm>
          <a:off x="515938" y="2890838"/>
          <a:ext cx="7783512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" name="Document" r:id="rId4" imgW="8255000" imgH="1473200" progId="Word.Document.8">
                  <p:embed/>
                </p:oleObj>
              </mc:Choice>
              <mc:Fallback>
                <p:oleObj name="Document" r:id="rId4" imgW="8255000" imgH="14732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890838"/>
                        <a:ext cx="7783512" cy="1387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-457200">
              <a:lnSpc>
                <a:spcPct val="120000"/>
              </a:lnSpc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Closing Report of IEEE 802.11 Task Group </a:t>
            </a:r>
            <a:r>
              <a:rPr lang="en-GB" dirty="0" err="1" smtClean="0"/>
              <a:t>ak</a:t>
            </a:r>
            <a:r>
              <a:rPr lang="en-GB" dirty="0" smtClean="0"/>
              <a:t> </a:t>
            </a:r>
            <a:r>
              <a:rPr lang="en-GB" dirty="0"/>
              <a:t>at the IEEE 802.11 Meeting, </a:t>
            </a:r>
            <a:r>
              <a:rPr lang="en-GB" dirty="0" smtClean="0"/>
              <a:t>November 2015</a:t>
            </a:r>
            <a:r>
              <a:rPr lang="en-GB" dirty="0" smtClean="0"/>
              <a:t>, </a:t>
            </a:r>
            <a:r>
              <a:rPr lang="en-GB" dirty="0"/>
              <a:t>held in </a:t>
            </a:r>
            <a:r>
              <a:rPr lang="en-GB" dirty="0" smtClean="0"/>
              <a:t>Dallas, Texas.</a:t>
            </a:r>
            <a:endParaRPr lang="en-GB" dirty="0"/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1BA2747-D9B4-4253-BD2A-A397A70658F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915987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077200" cy="50292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We entered this meeting with 155 unresolved comments, resolved 112 of them during this meeting, ending with 43 unresolved comments.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Received and discussed the </a:t>
            </a:r>
            <a:r>
              <a:rPr lang="en-GB" sz="2400" dirty="0" smtClean="0"/>
              <a:t>submissions </a:t>
            </a:r>
            <a:r>
              <a:rPr lang="en-GB" sz="2400" dirty="0"/>
              <a:t>listed on the next </a:t>
            </a:r>
            <a:r>
              <a:rPr lang="en-GB" sz="2400" dirty="0" smtClean="0"/>
              <a:t>page.</a:t>
            </a:r>
            <a:endParaRPr lang="en-US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Met jointly with </a:t>
            </a:r>
            <a:r>
              <a:rPr lang="en-GB" sz="2400" dirty="0" smtClean="0"/>
              <a:t>802.1 TSN and 802.11 ARC </a:t>
            </a:r>
            <a:r>
              <a:rPr lang="en-GB" sz="2400" dirty="0"/>
              <a:t>SC Thursday AM1.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An annotated agenda is in 11-15</a:t>
            </a:r>
            <a:r>
              <a:rPr lang="en-GB" sz="2400" dirty="0" smtClean="0"/>
              <a:t>/1220.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The minutes </a:t>
            </a:r>
            <a:r>
              <a:rPr lang="en-GB" sz="2400" dirty="0" smtClean="0"/>
              <a:t>will be in 11-15/</a:t>
            </a:r>
            <a:r>
              <a:rPr lang="en-GB" sz="2400" dirty="0" smtClean="0"/>
              <a:t>1452.</a:t>
            </a:r>
            <a:endParaRPr lang="en-GB" sz="2400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161821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5720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dirty="0" smtClean="0"/>
              <a:t>Submissions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111-15/</a:t>
            </a:r>
            <a:r>
              <a:rPr lang="en-US" sz="1800" dirty="0" smtClean="0"/>
              <a:t>0795, </a:t>
            </a:r>
            <a:r>
              <a:rPr lang="en-US" sz="1800" dirty="0"/>
              <a:t>“Add</a:t>
            </a:r>
            <a:r>
              <a:rPr lang="en-GB" sz="1800" dirty="0" err="1"/>
              <a:t>ressing</a:t>
            </a:r>
            <a:r>
              <a:rPr lang="en-GB" sz="1800" dirty="0"/>
              <a:t> Comment Resolutions</a:t>
            </a:r>
            <a:r>
              <a:rPr lang="en-US" sz="1800" dirty="0"/>
              <a:t>”, David </a:t>
            </a:r>
            <a:r>
              <a:rPr lang="en-US" sz="1800" dirty="0" err="1"/>
              <a:t>Kloper</a:t>
            </a:r>
            <a:r>
              <a:rPr lang="en-US" sz="1800" dirty="0"/>
              <a:t> (Cisco)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11-15</a:t>
            </a:r>
            <a:r>
              <a:rPr lang="en-US" sz="1800" dirty="0" smtClean="0"/>
              <a:t>/0796, </a:t>
            </a:r>
            <a:r>
              <a:rPr lang="en-US" sz="1800" dirty="0"/>
              <a:t>“</a:t>
            </a:r>
            <a:r>
              <a:rPr lang="en-GB" sz="1800" dirty="0"/>
              <a:t>Resolutions to some GLK-GCR related Comments (Part 2)</a:t>
            </a:r>
            <a:r>
              <a:rPr lang="en-US" sz="1800" dirty="0"/>
              <a:t>”, Ganesh </a:t>
            </a:r>
            <a:r>
              <a:rPr lang="en-US" sz="1800" dirty="0" err="1"/>
              <a:t>Venkatesan</a:t>
            </a:r>
            <a:r>
              <a:rPr lang="en-US" sz="1800" dirty="0"/>
              <a:t> (Intel)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11-15</a:t>
            </a:r>
            <a:r>
              <a:rPr lang="en-US" sz="1800" dirty="0" smtClean="0"/>
              <a:t>/0150, </a:t>
            </a:r>
            <a:r>
              <a:rPr lang="en-US" sz="1800" dirty="0"/>
              <a:t>“</a:t>
            </a:r>
            <a:r>
              <a:rPr lang="en-CA" sz="1800" dirty="0"/>
              <a:t>GCR using SYNRA for GLK</a:t>
            </a:r>
            <a:r>
              <a:rPr lang="en-US" sz="1800" dirty="0"/>
              <a:t>”, Ganesh </a:t>
            </a:r>
            <a:r>
              <a:rPr lang="en-US" sz="1800" dirty="0" err="1"/>
              <a:t>Venkatesan</a:t>
            </a:r>
            <a:r>
              <a:rPr lang="en-US" sz="1800" dirty="0"/>
              <a:t> (Intel)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11-15</a:t>
            </a:r>
            <a:r>
              <a:rPr lang="en-US" sz="1800" dirty="0" smtClean="0"/>
              <a:t>/0931, </a:t>
            </a:r>
            <a:r>
              <a:rPr lang="en-US" sz="1800" dirty="0"/>
              <a:t>“MAH Assigned Comments”, Mark Hamilton (Ruckus Wireless)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11-15/</a:t>
            </a:r>
            <a:r>
              <a:rPr lang="en-US" sz="1800" dirty="0" smtClean="0"/>
              <a:t>1388, </a:t>
            </a:r>
            <a:r>
              <a:rPr lang="en-US" sz="1800" dirty="0"/>
              <a:t>“More Easy Editorials”, Donald Eastlake (Huawei</a:t>
            </a:r>
            <a:r>
              <a:rPr lang="en-US" sz="1800" dirty="0" smtClean="0"/>
              <a:t>)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11-15/1405r1, “Generals and other Editorials”, Donald Eastlake (Huawei)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11</a:t>
            </a:r>
            <a:r>
              <a:rPr lang="en-US" sz="1800" dirty="0"/>
              <a:t>-15/</a:t>
            </a:r>
            <a:r>
              <a:rPr lang="en-US" sz="1800" dirty="0" smtClean="0"/>
              <a:t>1426, </a:t>
            </a:r>
            <a:r>
              <a:rPr lang="en-US" sz="1800" dirty="0"/>
              <a:t>“</a:t>
            </a:r>
            <a:r>
              <a:rPr lang="en-US" sz="1800" dirty="0" err="1"/>
              <a:t>Technicals</a:t>
            </a:r>
            <a:r>
              <a:rPr lang="en-US" sz="1800" dirty="0"/>
              <a:t>”, Donald Eastlake (Huawei</a:t>
            </a:r>
            <a:r>
              <a:rPr lang="en-US" sz="1800" dirty="0" smtClean="0"/>
              <a:t>)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11-14</a:t>
            </a:r>
            <a:r>
              <a:rPr lang="en-US" sz="1800" dirty="0" smtClean="0"/>
              <a:t>/0562, </a:t>
            </a:r>
            <a:r>
              <a:rPr lang="en-US" sz="1800" dirty="0"/>
              <a:t>“11ak and 802.1AC Convergence Function”, Mark Hamilton (Ruckus Wireless)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11-15/1016r1, “Proposed Text Changes for Section 4.5.3”, Joseph Levy (</a:t>
            </a:r>
            <a:r>
              <a:rPr lang="en-US" sz="1800" dirty="0" err="1"/>
              <a:t>InterDigital</a:t>
            </a:r>
            <a:r>
              <a:rPr lang="en-US" sz="1800" dirty="0" smtClean="0"/>
              <a:t>)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465148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TGak</a:t>
            </a:r>
            <a:r>
              <a:rPr lang="en-US" sz="3600" dirty="0" smtClean="0">
                <a:solidFill>
                  <a:schemeClr val="tx1"/>
                </a:solidFill>
              </a:rPr>
              <a:t> Closing Report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/>
              <a:t>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Decided to hold </a:t>
            </a:r>
            <a:r>
              <a:rPr lang="en-GB" sz="2400" dirty="0" smtClean="0"/>
              <a:t>1 ½ hour </a:t>
            </a:r>
            <a:r>
              <a:rPr lang="en-GB" sz="2400" dirty="0"/>
              <a:t>teleconferences, to be joint with </a:t>
            </a:r>
            <a:r>
              <a:rPr lang="en-GB" sz="2400" dirty="0" smtClean="0"/>
              <a:t>802.1Qbz if mutually convenient, </a:t>
            </a:r>
            <a:r>
              <a:rPr lang="en-GB" sz="2400" dirty="0"/>
              <a:t>on </a:t>
            </a:r>
            <a:r>
              <a:rPr lang="en-US" sz="2400" dirty="0" smtClean="0"/>
              <a:t>Thursday, </a:t>
            </a:r>
            <a:r>
              <a:rPr lang="en-US" sz="2400" dirty="0" smtClean="0"/>
              <a:t>December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, 10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17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, </a:t>
            </a:r>
            <a:r>
              <a:rPr lang="en-US" sz="2400" dirty="0" smtClean="0"/>
              <a:t>and </a:t>
            </a:r>
            <a:r>
              <a:rPr lang="en-US" sz="2400" dirty="0" smtClean="0"/>
              <a:t>January 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</a:t>
            </a:r>
            <a:r>
              <a:rPr lang="en-US" sz="2400" dirty="0" smtClean="0"/>
              <a:t>all at 10am Eastern </a:t>
            </a:r>
            <a:r>
              <a:rPr lang="en-US" sz="2400" dirty="0"/>
              <a:t>US time</a:t>
            </a:r>
            <a:r>
              <a:rPr lang="en-GB" sz="2400" dirty="0"/>
              <a:t>.</a:t>
            </a:r>
          </a:p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January 2016 </a:t>
            </a:r>
            <a:r>
              <a:rPr lang="en-GB" sz="2800" dirty="0" smtClean="0"/>
              <a:t>Plans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Resolve </a:t>
            </a:r>
            <a:r>
              <a:rPr lang="en-GB" sz="2400" dirty="0" smtClean="0"/>
              <a:t>remaining comments </a:t>
            </a:r>
            <a:r>
              <a:rPr lang="en-GB" sz="2400" dirty="0" smtClean="0"/>
              <a:t>from Letter Ballot 212</a:t>
            </a:r>
            <a:r>
              <a:rPr lang="en-GB" sz="2400" dirty="0" smtClean="0"/>
              <a:t>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Go to recirculation ballot.</a:t>
            </a:r>
            <a:endParaRPr lang="en-GB" sz="2400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Joint meeting with 802.1 </a:t>
            </a:r>
            <a:r>
              <a:rPr lang="en-GB" sz="2400" dirty="0" smtClean="0"/>
              <a:t>TSN </a:t>
            </a:r>
            <a:r>
              <a:rPr lang="en-GB" sz="2400" dirty="0" smtClean="0"/>
              <a:t>and 802.11 ARC.</a:t>
            </a:r>
          </a:p>
          <a:p>
            <a:pPr marL="457200" lvl="1" indent="0"/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675668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3150</TotalTime>
  <Words>475</Words>
  <Application>Microsoft Macintosh PowerPoint</Application>
  <PresentationFormat>On-screen Show (4:3)</PresentationFormat>
  <Paragraphs>60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TGak November Closing Report </vt:lpstr>
      <vt:lpstr>Abstract</vt:lpstr>
      <vt:lpstr>TGak Closing Report</vt:lpstr>
      <vt:lpstr>TGak Closing Report</vt:lpstr>
      <vt:lpstr>TGak Closing Report</vt:lpstr>
    </vt:vector>
  </TitlesOfParts>
  <Company>Calypso Ventures,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Donald Eastlake</cp:lastModifiedBy>
  <cp:revision>158</cp:revision>
  <cp:lastPrinted>1998-02-10T13:28:06Z</cp:lastPrinted>
  <dcterms:created xsi:type="dcterms:W3CDTF">2009-07-15T16:38:20Z</dcterms:created>
  <dcterms:modified xsi:type="dcterms:W3CDTF">2015-11-13T00:08:53Z</dcterms:modified>
</cp:coreProperties>
</file>