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7" r:id="rId4"/>
    <p:sldId id="298" r:id="rId5"/>
    <p:sldId id="29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7" autoAdjust="0"/>
    <p:restoredTop sz="95337" autoAdjust="0"/>
  </p:normalViewPr>
  <p:slideViewPr>
    <p:cSldViewPr>
      <p:cViewPr>
        <p:scale>
          <a:sx n="95" d="100"/>
          <a:sy n="95" d="100"/>
        </p:scale>
        <p:origin x="-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802.11-15/1451r1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802.11-15/1451r1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802.11-15/1451r1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802.11-15/1451r1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802.11-15/1451r1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802.11-15/1451r1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802.11-15/1451r1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November </a:t>
            </a:r>
            <a:r>
              <a:rPr lang="en-US" sz="1800" b="1" dirty="0" smtClean="0"/>
              <a:t>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</a:t>
            </a:r>
            <a:r>
              <a:rPr lang="en-US" sz="1800" b="1" dirty="0" smtClean="0"/>
              <a:t>1451r1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</a:t>
            </a:r>
            <a:r>
              <a:rPr lang="en-US" dirty="0" smtClean="0"/>
              <a:t>November Closing </a:t>
            </a:r>
            <a:r>
              <a:rPr lang="en-US" dirty="0" smtClean="0"/>
              <a:t>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</a:t>
            </a:r>
            <a:r>
              <a:rPr lang="en-US" sz="2000" b="0" dirty="0" smtClean="0"/>
              <a:t>-</a:t>
            </a:r>
            <a:r>
              <a:rPr lang="en-US" sz="2000" b="0" dirty="0" smtClean="0"/>
              <a:t>11-12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Document" r:id="rId4" imgW="8255000" imgH="1473200" progId="Word.Document.8">
                  <p:embed/>
                </p:oleObj>
              </mc:Choice>
              <mc:Fallback>
                <p:oleObj name="Document" r:id="rId4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</a:t>
            </a:r>
            <a:r>
              <a:rPr lang="en-GB" dirty="0"/>
              <a:t>at the IEEE 802.11 Meeting, </a:t>
            </a:r>
            <a:r>
              <a:rPr lang="en-GB" dirty="0" smtClean="0"/>
              <a:t>November 2015</a:t>
            </a:r>
            <a:r>
              <a:rPr lang="en-GB" dirty="0" smtClean="0"/>
              <a:t>, </a:t>
            </a:r>
            <a:r>
              <a:rPr lang="en-GB" dirty="0"/>
              <a:t>held in </a:t>
            </a:r>
            <a:r>
              <a:rPr lang="en-GB" dirty="0" smtClean="0"/>
              <a:t>Dallas, Texas.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5029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We entered this meeting with 155 unresolved comments, resolved 112 of them during this meeting, ending with 43 unresolved comments.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Received and discussed the </a:t>
            </a:r>
            <a:r>
              <a:rPr lang="en-GB" sz="2400" dirty="0" smtClean="0"/>
              <a:t>submissions </a:t>
            </a:r>
            <a:r>
              <a:rPr lang="en-GB" sz="2400" dirty="0"/>
              <a:t>listed on the next </a:t>
            </a:r>
            <a:r>
              <a:rPr lang="en-GB" sz="2400" dirty="0" smtClean="0"/>
              <a:t>page.</a:t>
            </a: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Met jointly with </a:t>
            </a:r>
            <a:r>
              <a:rPr lang="en-GB" sz="2400" dirty="0" smtClean="0"/>
              <a:t>802.1 TSN and 802.11 ARC </a:t>
            </a:r>
            <a:r>
              <a:rPr lang="en-GB" sz="2400" dirty="0"/>
              <a:t>SC 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11-15</a:t>
            </a:r>
            <a:r>
              <a:rPr lang="en-GB" sz="2400" dirty="0" smtClean="0"/>
              <a:t>/1220.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11-15/</a:t>
            </a:r>
            <a:r>
              <a:rPr lang="en-GB" sz="2400" dirty="0" smtClean="0"/>
              <a:t>1452.</a:t>
            </a:r>
            <a:endParaRPr lang="en-GB" sz="24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Submissions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111-15/</a:t>
            </a:r>
            <a:r>
              <a:rPr lang="en-US" sz="1800" dirty="0" smtClean="0"/>
              <a:t>0795, </a:t>
            </a:r>
            <a:r>
              <a:rPr lang="en-US" sz="1800" dirty="0"/>
              <a:t>“Add</a:t>
            </a:r>
            <a:r>
              <a:rPr lang="en-GB" sz="1800" dirty="0" err="1"/>
              <a:t>ressing</a:t>
            </a:r>
            <a:r>
              <a:rPr lang="en-GB" sz="1800" dirty="0"/>
              <a:t> Comment Resolutions</a:t>
            </a:r>
            <a:r>
              <a:rPr lang="en-US" sz="1800" dirty="0"/>
              <a:t>”, David </a:t>
            </a:r>
            <a:r>
              <a:rPr lang="en-US" sz="1800" dirty="0" err="1"/>
              <a:t>Kloper</a:t>
            </a:r>
            <a:r>
              <a:rPr lang="en-US" sz="1800" dirty="0"/>
              <a:t> (Cisco)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11-15</a:t>
            </a:r>
            <a:r>
              <a:rPr lang="en-US" sz="1800" dirty="0" smtClean="0"/>
              <a:t>/0796, </a:t>
            </a:r>
            <a:r>
              <a:rPr lang="en-US" sz="1800" dirty="0"/>
              <a:t>“</a:t>
            </a:r>
            <a:r>
              <a:rPr lang="en-GB" sz="1800" dirty="0"/>
              <a:t>Resolutions to some GLK-GCR related Comments (Part 2)</a:t>
            </a:r>
            <a:r>
              <a:rPr lang="en-US" sz="1800" dirty="0"/>
              <a:t>”, Ganesh </a:t>
            </a:r>
            <a:r>
              <a:rPr lang="en-US" sz="1800" dirty="0" err="1"/>
              <a:t>Venkatesan</a:t>
            </a:r>
            <a:r>
              <a:rPr lang="en-US" sz="1800" dirty="0"/>
              <a:t> (Intel)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11-15</a:t>
            </a:r>
            <a:r>
              <a:rPr lang="en-US" sz="1800" dirty="0" smtClean="0"/>
              <a:t>/0150, </a:t>
            </a:r>
            <a:r>
              <a:rPr lang="en-US" sz="1800" dirty="0"/>
              <a:t>“</a:t>
            </a:r>
            <a:r>
              <a:rPr lang="en-CA" sz="1800" dirty="0"/>
              <a:t>GCR using SYNRA for GLK</a:t>
            </a:r>
            <a:r>
              <a:rPr lang="en-US" sz="1800" dirty="0"/>
              <a:t>”, Ganesh </a:t>
            </a:r>
            <a:r>
              <a:rPr lang="en-US" sz="1800" dirty="0" err="1"/>
              <a:t>Venkatesan</a:t>
            </a:r>
            <a:r>
              <a:rPr lang="en-US" sz="1800" dirty="0"/>
              <a:t> (Intel)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11-15</a:t>
            </a:r>
            <a:r>
              <a:rPr lang="en-US" sz="1800" dirty="0" smtClean="0"/>
              <a:t>/0931, </a:t>
            </a:r>
            <a:r>
              <a:rPr lang="en-US" sz="1800" dirty="0"/>
              <a:t>“MAH Assigned Comments”, Mark Hamilton (Ruckus Wireless)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11-15/</a:t>
            </a:r>
            <a:r>
              <a:rPr lang="en-US" sz="1800" dirty="0" smtClean="0"/>
              <a:t>1388, </a:t>
            </a:r>
            <a:r>
              <a:rPr lang="en-US" sz="1800" dirty="0"/>
              <a:t>“More Easy Editorials”, Donald Eastlake (Huawei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11-15/1405r1, “Generals and other Editorials”, Donald Eastlake (Huawei)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11</a:t>
            </a:r>
            <a:r>
              <a:rPr lang="en-US" sz="1800" dirty="0"/>
              <a:t>-15/</a:t>
            </a:r>
            <a:r>
              <a:rPr lang="en-US" sz="1800" dirty="0" smtClean="0"/>
              <a:t>1426, </a:t>
            </a:r>
            <a:r>
              <a:rPr lang="en-US" sz="1800" dirty="0"/>
              <a:t>“</a:t>
            </a:r>
            <a:r>
              <a:rPr lang="en-US" sz="1800" dirty="0" err="1"/>
              <a:t>Technicals</a:t>
            </a:r>
            <a:r>
              <a:rPr lang="en-US" sz="1800" dirty="0"/>
              <a:t>”, Donald Eastlake (Huawei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11-14</a:t>
            </a:r>
            <a:r>
              <a:rPr lang="en-US" sz="1800" dirty="0" smtClean="0"/>
              <a:t>/0562, </a:t>
            </a:r>
            <a:r>
              <a:rPr lang="en-US" sz="1800" dirty="0"/>
              <a:t>“11ak and 802.1AC Convergence Function”, Mark Hamilton (Ruckus Wireless)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11-15/1016r1, “Proposed Text Changes for Section 4.5.3”, Joseph Levy (</a:t>
            </a:r>
            <a:r>
              <a:rPr lang="en-US" sz="1800" dirty="0" err="1"/>
              <a:t>InterDigital</a:t>
            </a:r>
            <a:r>
              <a:rPr lang="en-US" sz="1800" dirty="0" smtClean="0"/>
              <a:t>)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46514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Thursday, </a:t>
            </a:r>
            <a:r>
              <a:rPr lang="en-US" sz="2400" dirty="0" smtClean="0"/>
              <a:t>December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,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, </a:t>
            </a:r>
            <a:r>
              <a:rPr lang="en-US" sz="2400" dirty="0" smtClean="0"/>
              <a:t>and </a:t>
            </a:r>
            <a:r>
              <a:rPr lang="en-US" sz="2400" dirty="0" smtClean="0"/>
              <a:t>January 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</a:t>
            </a:r>
            <a:r>
              <a:rPr lang="en-US" sz="2400" dirty="0" smtClean="0"/>
              <a:t>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January 2016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</a:t>
            </a:r>
            <a:r>
              <a:rPr lang="en-GB" sz="2400" dirty="0" smtClean="0"/>
              <a:t>remaining comments </a:t>
            </a:r>
            <a:r>
              <a:rPr lang="en-GB" sz="2400" dirty="0" smtClean="0"/>
              <a:t>from Letter Ballot 212</a:t>
            </a:r>
            <a:r>
              <a:rPr lang="en-GB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Go to recirculation ballot.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 </a:t>
            </a:r>
            <a:r>
              <a:rPr lang="en-GB" sz="2400" dirty="0" smtClean="0"/>
              <a:t>TSN </a:t>
            </a:r>
            <a:r>
              <a:rPr lang="en-GB" sz="2400" dirty="0" smtClean="0"/>
              <a:t>and 802.11 ARC.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3150</TotalTime>
  <Words>475</Words>
  <Application>Microsoft Macintosh PowerPoint</Application>
  <PresentationFormat>On-screen Show (4:3)</PresentationFormat>
  <Paragraphs>60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TGak November Closing Report </vt:lpstr>
      <vt:lpstr>Abstract</vt:lpstr>
      <vt:lpstr>TGak Closing Report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158</cp:revision>
  <cp:lastPrinted>1998-02-10T13:28:06Z</cp:lastPrinted>
  <dcterms:created xsi:type="dcterms:W3CDTF">2009-07-15T16:38:20Z</dcterms:created>
  <dcterms:modified xsi:type="dcterms:W3CDTF">2015-11-13T00:08:53Z</dcterms:modified>
</cp:coreProperties>
</file>