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96" y="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802.11-15/1451r1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802.11-15/1451r1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802.11-15/1451r1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November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</a:t>
            </a:r>
            <a:r>
              <a:rPr lang="en-US" sz="1800" b="1" dirty="0" smtClean="0"/>
              <a:t>1451r0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November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</a:t>
            </a:r>
            <a:r>
              <a:rPr lang="en-US" sz="2000" b="0" dirty="0" smtClean="0"/>
              <a:t>-</a:t>
            </a:r>
            <a:r>
              <a:rPr lang="en-US" sz="2000" b="0" dirty="0" smtClean="0"/>
              <a:t>11-12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November 2015</a:t>
            </a:r>
            <a:r>
              <a:rPr lang="en-GB" dirty="0" smtClean="0"/>
              <a:t>, </a:t>
            </a:r>
            <a:r>
              <a:rPr lang="en-GB" dirty="0"/>
              <a:t>held in </a:t>
            </a:r>
            <a:r>
              <a:rPr lang="en-GB" dirty="0" smtClean="0"/>
              <a:t>Dallas, Texas.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We entered this meeting with 155 unresolved comments, resolved 112 of them during this meeting, ending with 43 unresolved comments.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</a:t>
            </a:r>
            <a:r>
              <a:rPr lang="en-GB" sz="2400" dirty="0" smtClean="0"/>
              <a:t>submissions </a:t>
            </a:r>
            <a:r>
              <a:rPr lang="en-GB" sz="2400" dirty="0"/>
              <a:t>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</a:t>
            </a:r>
            <a:r>
              <a:rPr lang="en-GB" sz="2400" dirty="0" smtClean="0"/>
              <a:t>802.1 TSN and 802.11 ARC </a:t>
            </a:r>
            <a:r>
              <a:rPr lang="en-GB" sz="2400" dirty="0"/>
              <a:t>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11-15</a:t>
            </a:r>
            <a:r>
              <a:rPr lang="en-GB" sz="2400" dirty="0" smtClean="0"/>
              <a:t>/1220.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11-15/</a:t>
            </a:r>
            <a:r>
              <a:rPr lang="en-GB" sz="2400" dirty="0" smtClean="0"/>
              <a:t>1452.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Submissions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111-15/</a:t>
            </a:r>
            <a:r>
              <a:rPr lang="en-US" sz="1800" dirty="0" smtClean="0"/>
              <a:t>0795, </a:t>
            </a:r>
            <a:r>
              <a:rPr lang="en-US" sz="1800" dirty="0"/>
              <a:t>“Add</a:t>
            </a:r>
            <a:r>
              <a:rPr lang="en-GB" sz="1800" dirty="0" err="1"/>
              <a:t>ressing</a:t>
            </a:r>
            <a:r>
              <a:rPr lang="en-GB" sz="1800" dirty="0"/>
              <a:t> Comment Resolutions</a:t>
            </a:r>
            <a:r>
              <a:rPr lang="en-US" sz="1800" dirty="0"/>
              <a:t>”, David </a:t>
            </a:r>
            <a:r>
              <a:rPr lang="en-US" sz="1800" dirty="0" err="1"/>
              <a:t>Kloper</a:t>
            </a:r>
            <a:r>
              <a:rPr lang="en-US" sz="1800" dirty="0"/>
              <a:t> (Cisco)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</a:t>
            </a:r>
            <a:r>
              <a:rPr lang="en-US" sz="1800" dirty="0" smtClean="0"/>
              <a:t>/0796, </a:t>
            </a:r>
            <a:r>
              <a:rPr lang="en-US" sz="1800" dirty="0"/>
              <a:t>“</a:t>
            </a:r>
            <a:r>
              <a:rPr lang="en-GB" sz="1800" dirty="0"/>
              <a:t>Resolutions to some GLK-GCR related Comments (Part 2)</a:t>
            </a:r>
            <a:r>
              <a:rPr lang="en-US" sz="1800" dirty="0"/>
              <a:t>”, Ganesh </a:t>
            </a:r>
            <a:r>
              <a:rPr lang="en-US" sz="1800" dirty="0" err="1"/>
              <a:t>Venkatesan</a:t>
            </a:r>
            <a:r>
              <a:rPr lang="en-US" sz="1800" dirty="0"/>
              <a:t> (Intel)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</a:t>
            </a:r>
            <a:r>
              <a:rPr lang="en-US" sz="1800" dirty="0" smtClean="0"/>
              <a:t>/0150, </a:t>
            </a:r>
            <a:r>
              <a:rPr lang="en-US" sz="1800" dirty="0"/>
              <a:t>“</a:t>
            </a:r>
            <a:r>
              <a:rPr lang="en-CA" sz="1800" dirty="0"/>
              <a:t>GCR using SYNRA for GLK</a:t>
            </a:r>
            <a:r>
              <a:rPr lang="en-US" sz="1800" dirty="0"/>
              <a:t>”, Ganesh </a:t>
            </a:r>
            <a:r>
              <a:rPr lang="en-US" sz="1800" dirty="0" err="1"/>
              <a:t>Venkatesan</a:t>
            </a:r>
            <a:r>
              <a:rPr lang="en-US" sz="1800" dirty="0"/>
              <a:t> (Intel)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</a:t>
            </a:r>
            <a:r>
              <a:rPr lang="en-US" sz="1800" dirty="0" smtClean="0"/>
              <a:t>/0931, </a:t>
            </a:r>
            <a:r>
              <a:rPr lang="en-US" sz="1800" dirty="0"/>
              <a:t>“MAH Assigned Comments”, Mark Hamilton (Ruckus Wireless)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11-15/</a:t>
            </a:r>
            <a:r>
              <a:rPr lang="en-US" sz="1800" dirty="0" smtClean="0"/>
              <a:t>1388, </a:t>
            </a:r>
            <a:r>
              <a:rPr lang="en-US" sz="1800" dirty="0"/>
              <a:t>“More Easy Editorials”, Donald Eastlake (Huawei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11-15/1405r1, “Generals and other Editorials”, Donald Eastlake (Huawei)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11</a:t>
            </a:r>
            <a:r>
              <a:rPr lang="en-US" sz="1800" dirty="0"/>
              <a:t>-15/</a:t>
            </a:r>
            <a:r>
              <a:rPr lang="en-US" sz="1800" dirty="0" smtClean="0"/>
              <a:t>1426, </a:t>
            </a:r>
            <a:r>
              <a:rPr lang="en-US" sz="1800" dirty="0"/>
              <a:t>“</a:t>
            </a:r>
            <a:r>
              <a:rPr lang="en-US" sz="1800" dirty="0" err="1"/>
              <a:t>Technicals</a:t>
            </a:r>
            <a:r>
              <a:rPr lang="en-US" sz="1800" dirty="0"/>
              <a:t>”, Donald Eastlake (Huawei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11-14</a:t>
            </a:r>
            <a:r>
              <a:rPr lang="en-US" sz="1800" dirty="0" smtClean="0"/>
              <a:t>/0562, </a:t>
            </a:r>
            <a:r>
              <a:rPr lang="en-US" sz="1800" dirty="0"/>
              <a:t>“11ak and 802.1AC Convergence Function”, Mark Hamilton (Ruckus Wireless)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11-15/1016r1, “Proposed Text Changes for Section 4.5.3”, Joseph Levy (</a:t>
            </a:r>
            <a:r>
              <a:rPr lang="en-US" sz="1800" dirty="0" err="1"/>
              <a:t>InterDigital</a:t>
            </a:r>
            <a:r>
              <a:rPr lang="en-US" sz="1800" dirty="0" smtClean="0"/>
              <a:t>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Thursday, </a:t>
            </a:r>
            <a:r>
              <a:rPr lang="en-US" sz="2400" dirty="0" smtClean="0"/>
              <a:t>December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and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January 2016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</a:t>
            </a:r>
            <a:r>
              <a:rPr lang="en-GB" sz="2400" dirty="0" smtClean="0"/>
              <a:t>remaining comments </a:t>
            </a:r>
            <a:r>
              <a:rPr lang="en-GB" sz="2400" dirty="0" smtClean="0"/>
              <a:t>from Letter Ballot 212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recirculation ballot.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 </a:t>
            </a:r>
            <a:r>
              <a:rPr lang="en-GB" sz="2400" dirty="0" smtClean="0"/>
              <a:t>TSN </a:t>
            </a:r>
            <a:r>
              <a:rPr lang="en-GB" sz="2400" dirty="0" smtClean="0"/>
              <a:t>and 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3144</TotalTime>
  <Words>476</Words>
  <Application>Microsoft Macintosh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November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157</cp:revision>
  <cp:lastPrinted>1998-02-10T13:28:06Z</cp:lastPrinted>
  <dcterms:created xsi:type="dcterms:W3CDTF">2009-07-15T16:38:20Z</dcterms:created>
  <dcterms:modified xsi:type="dcterms:W3CDTF">2015-11-13T00:02:52Z</dcterms:modified>
</cp:coreProperties>
</file>