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4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802.11-15/1450r0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802.11-15/1450r0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802.11-15/1450r0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802.11-15/1450r0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802.11-15/1450r0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802.11-15/1450r0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2015-11-12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</a:t>
            </a:r>
            <a:r>
              <a:rPr lang="en-GB" sz="3200" dirty="0" smtClean="0"/>
              <a:t>November</a:t>
            </a:r>
            <a:r>
              <a:rPr lang="en-GB" sz="3200" dirty="0" smtClean="0"/>
              <a:t> </a:t>
            </a:r>
            <a:r>
              <a:rPr lang="en-GB" sz="3200" dirty="0" smtClean="0"/>
              <a:t>2015, </a:t>
            </a:r>
            <a:r>
              <a:rPr lang="en-GB" sz="3200" dirty="0" smtClean="0"/>
              <a:t>Dallas, TX, USA</a:t>
            </a:r>
            <a:r>
              <a:rPr lang="en-GB" sz="3200" dirty="0" smtClean="0"/>
              <a:t>.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LB216 Comment </a:t>
            </a:r>
            <a:r>
              <a:rPr lang="en-GB" altLang="en-US" dirty="0"/>
              <a:t>Resolution Analysis</a:t>
            </a:r>
          </a:p>
          <a:p>
            <a:pPr lvl="1">
              <a:defRPr/>
            </a:pPr>
            <a:r>
              <a:rPr lang="en-GB" altLang="en-US" dirty="0" smtClean="0"/>
              <a:t>92.66</a:t>
            </a:r>
            <a:r>
              <a:rPr lang="en-GB" altLang="en-US" dirty="0"/>
              <a:t>% approval, 400 </a:t>
            </a:r>
            <a:r>
              <a:rPr lang="en-GB" altLang="en-US" dirty="0" smtClean="0"/>
              <a:t>comments, 72.63</a:t>
            </a:r>
            <a:r>
              <a:rPr lang="en-GB" altLang="en-US" dirty="0"/>
              <a:t>% </a:t>
            </a:r>
            <a:r>
              <a:rPr lang="en-GB" altLang="en-US" dirty="0" smtClean="0"/>
              <a:t>return.</a:t>
            </a:r>
          </a:p>
          <a:p>
            <a:pPr lvl="1">
              <a:defRPr/>
            </a:pPr>
            <a:r>
              <a:rPr lang="en-US" altLang="en-US" dirty="0" smtClean="0"/>
              <a:t>156 </a:t>
            </a:r>
            <a:r>
              <a:rPr lang="en-US" altLang="en-US" dirty="0"/>
              <a:t>editorial </a:t>
            </a:r>
            <a:r>
              <a:rPr lang="en-US" altLang="en-US" dirty="0" smtClean="0"/>
              <a:t>and </a:t>
            </a:r>
            <a:r>
              <a:rPr lang="en-US" altLang="en-US" dirty="0"/>
              <a:t>215 technical comments remaining </a:t>
            </a:r>
            <a:r>
              <a:rPr lang="en-US" altLang="en-US" dirty="0" smtClean="0"/>
              <a:t>open</a:t>
            </a:r>
          </a:p>
          <a:p>
            <a:pPr lvl="1">
              <a:defRPr/>
            </a:pPr>
            <a:r>
              <a:rPr lang="en-GB" dirty="0" smtClean="0"/>
              <a:t>Resolved 29 technical </a:t>
            </a:r>
            <a:r>
              <a:rPr lang="en-GB" dirty="0" smtClean="0"/>
              <a:t>comments this </a:t>
            </a:r>
            <a:r>
              <a:rPr lang="en-GB" dirty="0" smtClean="0"/>
              <a:t>week</a:t>
            </a:r>
            <a:endParaRPr lang="en-GB" dirty="0"/>
          </a:p>
          <a:p>
            <a:r>
              <a:rPr lang="en-GB" dirty="0" smtClean="0"/>
              <a:t>Discussion topics</a:t>
            </a:r>
            <a:endParaRPr lang="en-GB" dirty="0" smtClean="0"/>
          </a:p>
          <a:p>
            <a:pPr lvl="2"/>
            <a:r>
              <a:rPr lang="en-GB" dirty="0" smtClean="0"/>
              <a:t>Probe Request/Response query mechanism</a:t>
            </a:r>
          </a:p>
          <a:p>
            <a:pPr lvl="2"/>
            <a:r>
              <a:rPr lang="en-GB" dirty="0" smtClean="0"/>
              <a:t>Architecture</a:t>
            </a:r>
          </a:p>
          <a:p>
            <a:pPr lvl="2"/>
            <a:r>
              <a:rPr lang="en-GB" dirty="0" smtClean="0"/>
              <a:t>Use of ANQP</a:t>
            </a:r>
          </a:p>
          <a:p>
            <a:r>
              <a:rPr lang="en-GB" dirty="0" smtClean="0"/>
              <a:t>Teleconferences</a:t>
            </a:r>
            <a:endParaRPr lang="en-GB" dirty="0"/>
          </a:p>
          <a:p>
            <a:pPr lvl="1"/>
            <a:r>
              <a:rPr lang="en-GB" altLang="en-US" dirty="0" smtClean="0"/>
              <a:t>Roughly </a:t>
            </a:r>
            <a:r>
              <a:rPr lang="en-GB" altLang="en-US" dirty="0" smtClean="0"/>
              <a:t>1 every two weeks betwee</a:t>
            </a:r>
            <a:r>
              <a:rPr lang="en-GB" altLang="en-US" dirty="0" smtClean="0"/>
              <a:t>n now and January 2016 meeting</a:t>
            </a:r>
          </a:p>
          <a:p>
            <a:pPr lvl="1"/>
            <a:r>
              <a:rPr lang="en-GB" altLang="en-US" dirty="0" smtClean="0"/>
              <a:t>1 joint teleconference with ARC</a:t>
            </a:r>
          </a:p>
          <a:p>
            <a:r>
              <a:rPr lang="en-GB" dirty="0" smtClean="0"/>
              <a:t>Plans </a:t>
            </a:r>
            <a:r>
              <a:rPr lang="en-GB" dirty="0" smtClean="0"/>
              <a:t>for </a:t>
            </a:r>
            <a:r>
              <a:rPr lang="en-GB" dirty="0" smtClean="0"/>
              <a:t>January</a:t>
            </a:r>
            <a:r>
              <a:rPr lang="en-GB" dirty="0" smtClean="0"/>
              <a:t> 2016</a:t>
            </a:r>
            <a:endParaRPr lang="en-GB" sz="2000" dirty="0" smtClean="0"/>
          </a:p>
          <a:p>
            <a:pPr lvl="1"/>
            <a:r>
              <a:rPr lang="en-GB" dirty="0" smtClean="0"/>
              <a:t>Continue to </a:t>
            </a:r>
            <a:r>
              <a:rPr lang="en-GB" dirty="0" smtClean="0"/>
              <a:t>work on comment resolutions from </a:t>
            </a:r>
            <a:r>
              <a:rPr lang="en-GB" dirty="0" smtClean="0"/>
              <a:t>LB216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13450</TotalTime>
  <Words>156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796</cp:revision>
  <cp:lastPrinted>1998-02-10T13:28:06Z</cp:lastPrinted>
  <dcterms:created xsi:type="dcterms:W3CDTF">2004-12-02T14:01:45Z</dcterms:created>
  <dcterms:modified xsi:type="dcterms:W3CDTF">2015-11-12T19:11:48Z</dcterms:modified>
</cp:coreProperties>
</file>