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9" r:id="rId3"/>
    <p:sldId id="431" r:id="rId4"/>
    <p:sldId id="438" r:id="rId5"/>
    <p:sldId id="440" r:id="rId6"/>
    <p:sldId id="441" r:id="rId7"/>
    <p:sldId id="442" r:id="rId8"/>
    <p:sldId id="445" r:id="rId9"/>
    <p:sldId id="446" r:id="rId10"/>
    <p:sldId id="434" r:id="rId11"/>
    <p:sldId id="437" r:id="rId12"/>
    <p:sldId id="43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94" autoAdjust="0"/>
    <p:restoredTop sz="94671" autoAdjust="0"/>
  </p:normalViewPr>
  <p:slideViewPr>
    <p:cSldViewPr>
      <p:cViewPr varScale="1">
        <p:scale>
          <a:sx n="95" d="100"/>
          <a:sy n="95" d="100"/>
        </p:scale>
        <p:origin x="10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802.11-15/1447r0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November </a:t>
            </a:r>
            <a:r>
              <a:rPr lang="en-US" dirty="0" smtClean="0"/>
              <a:t>2015 Closing Report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01333"/>
              </p:ext>
            </p:extLst>
          </p:nvPr>
        </p:nvGraphicFramePr>
        <p:xfrm>
          <a:off x="541338" y="3013075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013075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existing .11 TGs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need for collaboration and joint meetings with other 802.11 TGs</a:t>
            </a:r>
          </a:p>
          <a:p>
            <a:endParaRPr lang="en-US" dirty="0"/>
          </a:p>
          <a:p>
            <a:pPr lvl="1"/>
            <a:r>
              <a:rPr lang="en-US" dirty="0" smtClean="0"/>
              <a:t>This may be premature, based on 802.11ax work load. Other TGs may have relevant topics for collaboration as well. </a:t>
            </a:r>
          </a:p>
          <a:p>
            <a:pPr lvl="1"/>
            <a:r>
              <a:rPr lang="en-US" dirty="0" smtClean="0"/>
              <a:t>Alternative is to request collaboration with specific contributors to </a:t>
            </a:r>
            <a:r>
              <a:rPr lang="en-US" dirty="0" err="1" smtClean="0"/>
              <a:t>TGax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162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November and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Teleconference Plan</a:t>
            </a:r>
            <a:endParaRPr lang="en-US" dirty="0" smtClean="0"/>
          </a:p>
          <a:p>
            <a:pPr lvl="1"/>
            <a:r>
              <a:rPr lang="en-US" dirty="0" smtClean="0"/>
              <a:t>2 Teleconferences, </a:t>
            </a:r>
            <a:r>
              <a:rPr lang="en-US" dirty="0"/>
              <a:t>different days in </a:t>
            </a:r>
            <a:r>
              <a:rPr lang="en-US" dirty="0" smtClean="0"/>
              <a:t>December: One teleconference for each ad-hoc team</a:t>
            </a:r>
          </a:p>
          <a:p>
            <a:pPr lvl="1"/>
            <a:r>
              <a:rPr lang="en-US" dirty="0" smtClean="0"/>
              <a:t>Determine time/date in CAC and announce to reflector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Call for </a:t>
            </a:r>
            <a:r>
              <a:rPr lang="en-US" dirty="0" smtClean="0"/>
              <a:t>Contributions for January</a:t>
            </a:r>
            <a:endParaRPr lang="en-US" dirty="0" smtClean="0"/>
          </a:p>
          <a:p>
            <a:pPr lvl="1"/>
            <a:r>
              <a:rPr lang="en-US" dirty="0" smtClean="0"/>
              <a:t>See discussion above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Minutes:  </a:t>
            </a:r>
            <a:r>
              <a:rPr lang="en-US" dirty="0" smtClean="0"/>
              <a:t>11-15-1390r0</a:t>
            </a:r>
            <a:endParaRPr lang="en-US" dirty="0" smtClean="0"/>
          </a:p>
          <a:p>
            <a:r>
              <a:rPr lang="en-US" dirty="0" smtClean="0"/>
              <a:t>Draft D0 – Outline TIG Output Report</a:t>
            </a:r>
            <a:r>
              <a:rPr lang="en-US" dirty="0"/>
              <a:t>: </a:t>
            </a:r>
            <a:r>
              <a:rPr lang="en-US" dirty="0" smtClean="0"/>
              <a:t>11-15-1181r1</a:t>
            </a:r>
          </a:p>
          <a:p>
            <a:r>
              <a:rPr lang="en-US" dirty="0" smtClean="0"/>
              <a:t>Draft D1 </a:t>
            </a:r>
            <a:r>
              <a:rPr lang="en-US" dirty="0" smtClean="0"/>
              <a:t>– Draft </a:t>
            </a:r>
            <a:r>
              <a:rPr lang="en-US" dirty="0" smtClean="0"/>
              <a:t>TIG Output Report</a:t>
            </a:r>
            <a:r>
              <a:rPr lang="en-US" dirty="0"/>
              <a:t>: </a:t>
            </a:r>
            <a:r>
              <a:rPr lang="en-US" dirty="0" smtClean="0"/>
              <a:t>11-15-1446r0</a:t>
            </a:r>
            <a:endParaRPr lang="en-US" dirty="0" smtClean="0"/>
          </a:p>
          <a:p>
            <a:r>
              <a:rPr lang="en-US" dirty="0" smtClean="0"/>
              <a:t>Closing Report: </a:t>
            </a:r>
            <a:r>
              <a:rPr lang="en-US" dirty="0" smtClean="0"/>
              <a:t>11-15-1447r0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 LRLP TIG Agenda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September Minutes (11-15-1194r0)</a:t>
            </a:r>
          </a:p>
          <a:p>
            <a:pPr marL="609600" indent="-609600"/>
            <a:r>
              <a:rPr lang="en-US" dirty="0" smtClean="0"/>
              <a:t>Review of contributions, order of presentation</a:t>
            </a:r>
          </a:p>
          <a:p>
            <a:pPr marL="609600" indent="-609600"/>
            <a:r>
              <a:rPr lang="en-US" dirty="0" smtClean="0"/>
              <a:t>Presentations of contributions on LRLP Use Cases</a:t>
            </a:r>
          </a:p>
          <a:p>
            <a:pPr marL="609600" indent="-609600"/>
            <a:r>
              <a:rPr lang="en-US" altLang="ko-KR" dirty="0" smtClean="0"/>
              <a:t>Presentations of contributions regarding technical approaches and feasibility of achieving the requirements</a:t>
            </a:r>
          </a:p>
          <a:p>
            <a:pPr marL="609600" indent="-609600"/>
            <a:r>
              <a:rPr lang="en-US" dirty="0" smtClean="0"/>
              <a:t>Presentation of contributions for TIG output report (outline in 11-15-1181r1)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  <a:p>
            <a:pPr marL="609600" indent="-609600"/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11-15/1308r0: Link budget analysis – </a:t>
            </a:r>
            <a:r>
              <a:rPr lang="en-US" dirty="0" err="1"/>
              <a:t>Minyoung</a:t>
            </a:r>
            <a:r>
              <a:rPr lang="en-US" dirty="0"/>
              <a:t> Park (Intel Corp</a:t>
            </a:r>
            <a:r>
              <a:rPr lang="en-US" dirty="0" smtClean="0"/>
              <a:t>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11-15/1306r0: Use </a:t>
            </a:r>
            <a:r>
              <a:rPr lang="en-US" dirty="0"/>
              <a:t>Case for Both LRLP and Full Function in </a:t>
            </a:r>
            <a:r>
              <a:rPr lang="en-US" dirty="0" smtClean="0"/>
              <a:t>STA  - Tim Godfrey EPRI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11-15/1365r0</a:t>
            </a:r>
            <a:r>
              <a:rPr lang="en-US" dirty="0"/>
              <a:t>: </a:t>
            </a:r>
            <a:r>
              <a:rPr lang="en-US" dirty="0" smtClean="0"/>
              <a:t>Use </a:t>
            </a:r>
            <a:r>
              <a:rPr lang="en-US" dirty="0"/>
              <a:t>Cases of LRLP Operation for </a:t>
            </a:r>
            <a:r>
              <a:rPr lang="en-US" dirty="0" err="1" smtClean="0"/>
              <a:t>IoTs</a:t>
            </a:r>
            <a:r>
              <a:rPr lang="en-US" dirty="0"/>
              <a:t> - </a:t>
            </a:r>
            <a:r>
              <a:rPr lang="en-US" dirty="0" err="1"/>
              <a:t>Chittabrata</a:t>
            </a:r>
            <a:r>
              <a:rPr lang="en-US" dirty="0"/>
              <a:t> Ghosh (Intel)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11-15/1380r0</a:t>
            </a:r>
            <a:r>
              <a:rPr lang="en-US" dirty="0"/>
              <a:t>: </a:t>
            </a:r>
            <a:r>
              <a:rPr lang="en-US" dirty="0" smtClean="0"/>
              <a:t>LRLP </a:t>
            </a:r>
            <a:r>
              <a:rPr lang="en-US" dirty="0"/>
              <a:t>Digital Health Use Case - Enrico-Henrik </a:t>
            </a:r>
            <a:r>
              <a:rPr lang="en-US" dirty="0" err="1"/>
              <a:t>Rantala</a:t>
            </a:r>
            <a:r>
              <a:rPr lang="en-US" dirty="0"/>
              <a:t> (Nokia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11-15/1383	r0</a:t>
            </a:r>
            <a:r>
              <a:rPr lang="en-US" dirty="0"/>
              <a:t>: </a:t>
            </a:r>
            <a:r>
              <a:rPr lang="en-US" dirty="0" smtClean="0"/>
              <a:t>Long </a:t>
            </a:r>
            <a:r>
              <a:rPr lang="en-US" dirty="0"/>
              <a:t>range low power Use Cases for Indoor &amp; Outdoor - </a:t>
            </a:r>
            <a:r>
              <a:rPr lang="en-US" dirty="0" err="1"/>
              <a:t>Minseok</a:t>
            </a:r>
            <a:r>
              <a:rPr lang="en-US" dirty="0"/>
              <a:t>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November 2015	</a:t>
            </a:r>
            <a:r>
              <a:rPr lang="en-US" dirty="0"/>
              <a:t>	 Contributions for report</a:t>
            </a:r>
            <a:endParaRPr lang="en-US" dirty="0" smtClean="0"/>
          </a:p>
          <a:p>
            <a:pPr lvl="1"/>
            <a:r>
              <a:rPr lang="en-US" dirty="0" smtClean="0"/>
              <a:t>January 2016	</a:t>
            </a:r>
            <a:r>
              <a:rPr lang="en-US" dirty="0"/>
              <a:t>	 Contributions for </a:t>
            </a:r>
            <a:r>
              <a:rPr lang="en-US" dirty="0" smtClean="0"/>
              <a:t>report. Edit &amp; revise</a:t>
            </a:r>
          </a:p>
          <a:p>
            <a:pPr lvl="1"/>
            <a:r>
              <a:rPr lang="en-US" dirty="0" smtClean="0"/>
              <a:t>March 2016		  Complete </a:t>
            </a:r>
            <a:r>
              <a:rPr lang="en-US" smtClean="0"/>
              <a:t>output report </a:t>
            </a:r>
            <a:endParaRPr lang="en-US" dirty="0" smtClean="0"/>
          </a:p>
          <a:p>
            <a:pPr lvl="1"/>
            <a:r>
              <a:rPr lang="en-US" dirty="0" smtClean="0"/>
              <a:t>                                                WG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 (WG Approval)</a:t>
            </a:r>
          </a:p>
          <a:p>
            <a:pPr lvl="1"/>
            <a:r>
              <a:rPr lang="en-US" dirty="0" smtClean="0"/>
              <a:t>July 2016			Approve PAR and CSD (EC)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Editing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LRLP use cases and </a:t>
            </a:r>
            <a:r>
              <a:rPr lang="en-US" dirty="0" smtClean="0"/>
              <a:t>metrics and LRLP </a:t>
            </a:r>
            <a:r>
              <a:rPr lang="en-US" dirty="0"/>
              <a:t>requirements </a:t>
            </a:r>
          </a:p>
          <a:p>
            <a:pPr lvl="1"/>
            <a:r>
              <a:rPr lang="en-US" dirty="0" smtClean="0"/>
              <a:t>Ad Hoc Lead – </a:t>
            </a:r>
            <a:r>
              <a:rPr lang="en-US" dirty="0" err="1" smtClean="0"/>
              <a:t>Chitto</a:t>
            </a:r>
            <a:r>
              <a:rPr lang="en-US" dirty="0" smtClean="0"/>
              <a:t> Ghosh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Technical </a:t>
            </a:r>
            <a:r>
              <a:rPr lang="en-US" dirty="0"/>
              <a:t>feasibility </a:t>
            </a:r>
            <a:r>
              <a:rPr lang="en-US" dirty="0" smtClean="0"/>
              <a:t> and 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Ad Hoc Lead – Michael Fischer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4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Architectural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LRLP STA - only LRLP operation, only STA function</a:t>
            </a:r>
          </a:p>
          <a:p>
            <a:pPr lvl="1"/>
            <a:r>
              <a:rPr lang="en-US" dirty="0" smtClean="0"/>
              <a:t>Narrowband operation (RX and TX) provides benefit for both power and range.</a:t>
            </a:r>
          </a:p>
          <a:p>
            <a:endParaRPr lang="en-US" dirty="0"/>
          </a:p>
          <a:p>
            <a:r>
              <a:rPr lang="en-US" dirty="0" smtClean="0"/>
              <a:t>AP (LRLP + HEW/VHT/and predecessors) </a:t>
            </a:r>
          </a:p>
          <a:p>
            <a:pPr lvl="1"/>
            <a:r>
              <a:rPr lang="en-US" dirty="0" smtClean="0"/>
              <a:t>Integrated Capability</a:t>
            </a:r>
          </a:p>
          <a:p>
            <a:pPr lvl="1"/>
            <a:r>
              <a:rPr lang="en-US" dirty="0" smtClean="0"/>
              <a:t>Primary target is entry-level, low cost AP implementation</a:t>
            </a:r>
          </a:p>
          <a:p>
            <a:pPr lvl="1"/>
            <a:r>
              <a:rPr lang="en-US" dirty="0" smtClean="0"/>
              <a:t>HEW is mandatory to provide the coexistence modes needed by LRLP</a:t>
            </a:r>
          </a:p>
          <a:p>
            <a:pPr lvl="1"/>
            <a:r>
              <a:rPr lang="en-US" dirty="0" smtClean="0"/>
              <a:t>Other PHYs (60 GHz </a:t>
            </a:r>
            <a:r>
              <a:rPr lang="en-US" dirty="0" err="1" smtClean="0"/>
              <a:t>etc</a:t>
            </a:r>
            <a:r>
              <a:rPr lang="en-US" dirty="0" smtClean="0"/>
              <a:t>) could be co-resident, LRLP is band-agnostic)</a:t>
            </a:r>
          </a:p>
          <a:p>
            <a:pPr lvl="1"/>
            <a:r>
              <a:rPr lang="en-US" dirty="0" smtClean="0"/>
              <a:t>Common silicon, common RF, PA, antenna,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5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LRLP Architectural </a:t>
            </a:r>
            <a:r>
              <a:rPr lang="en-US" dirty="0" smtClean="0"/>
              <a:t>Components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Gateway Device  (aka Mobile Hub)</a:t>
            </a:r>
          </a:p>
          <a:p>
            <a:pPr lvl="1"/>
            <a:r>
              <a:rPr lang="en-US" dirty="0" smtClean="0"/>
              <a:t>20 MHz capable STA</a:t>
            </a:r>
          </a:p>
          <a:p>
            <a:pPr lvl="1"/>
            <a:r>
              <a:rPr lang="en-US" dirty="0" smtClean="0"/>
              <a:t>Able to sense 20 MHz devices</a:t>
            </a:r>
          </a:p>
          <a:p>
            <a:pPr lvl="1"/>
            <a:r>
              <a:rPr lang="en-US" dirty="0" smtClean="0"/>
              <a:t>Able to manage coexistence of LRLP STA using same mechanisms as full-function AP</a:t>
            </a:r>
          </a:p>
          <a:p>
            <a:endParaRPr lang="en-US" dirty="0"/>
          </a:p>
          <a:p>
            <a:r>
              <a:rPr lang="en-US" dirty="0" smtClean="0"/>
              <a:t>Is LRLP IBSS supported?  TBD – probably not.</a:t>
            </a:r>
          </a:p>
          <a:p>
            <a:pPr lvl="1"/>
            <a:r>
              <a:rPr lang="en-US" dirty="0" smtClean="0"/>
              <a:t>Does not support </a:t>
            </a:r>
            <a:r>
              <a:rPr lang="en-US" dirty="0" err="1" smtClean="0"/>
              <a:t>coex</a:t>
            </a:r>
            <a:r>
              <a:rPr lang="en-US" dirty="0" smtClean="0"/>
              <a:t>, power mgmt., or use cases</a:t>
            </a:r>
          </a:p>
          <a:p>
            <a:pPr lvl="1"/>
            <a:endParaRPr lang="en-US" dirty="0"/>
          </a:p>
          <a:p>
            <a:r>
              <a:rPr lang="en-US" dirty="0" smtClean="0"/>
              <a:t>LRLP Link – a WLAN path that uses a different modulation or channel width to achieve long range/low power in a band with a pre-existing 802.11 PHY.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20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Call For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Solutions for hidden node problem</a:t>
            </a:r>
          </a:p>
          <a:p>
            <a:r>
              <a:rPr lang="en-US" dirty="0" smtClean="0"/>
              <a:t>Solutions for OBSS issues including LRLP STAs</a:t>
            </a:r>
          </a:p>
          <a:p>
            <a:endParaRPr lang="en-US" dirty="0" smtClean="0"/>
          </a:p>
          <a:p>
            <a:r>
              <a:rPr lang="en-US" dirty="0" smtClean="0"/>
              <a:t>Understanding of NB waveform and WB 802.11 receiver? What does the NB PPDU look like to the ED and CCA functions in WB STA?</a:t>
            </a:r>
          </a:p>
          <a:p>
            <a:endParaRPr lang="en-US" dirty="0" smtClean="0"/>
          </a:p>
          <a:p>
            <a:r>
              <a:rPr lang="en-US" dirty="0" smtClean="0"/>
              <a:t>How would low duty cycle of LRLP devices affect coexistence? How much a duty cycle limit and/or Medium Occupancy Limit help?</a:t>
            </a:r>
          </a:p>
          <a:p>
            <a:pPr lvl="1"/>
            <a:r>
              <a:rPr lang="en-US" dirty="0" smtClean="0"/>
              <a:t>How is this affected by large populations of sensors or LRLP devices that may be associated with a single AP?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8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 for Call for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Request for use case presenters to provide quantification of the use cases.</a:t>
            </a:r>
          </a:p>
          <a:p>
            <a:pPr lvl="1"/>
            <a:r>
              <a:rPr lang="en-US" dirty="0" smtClean="0"/>
              <a:t>Duty Cycle</a:t>
            </a:r>
          </a:p>
          <a:p>
            <a:pPr lvl="1"/>
            <a:r>
              <a:rPr lang="en-US" dirty="0" smtClean="0"/>
              <a:t>Range</a:t>
            </a:r>
          </a:p>
          <a:p>
            <a:pPr lvl="1"/>
            <a:r>
              <a:rPr lang="en-US" dirty="0" smtClean="0"/>
              <a:t>Number of devices</a:t>
            </a:r>
          </a:p>
          <a:p>
            <a:pPr lvl="1"/>
            <a:r>
              <a:rPr lang="en-US" dirty="0" smtClean="0"/>
              <a:t>Throughput</a:t>
            </a:r>
          </a:p>
          <a:p>
            <a:pPr lvl="1"/>
            <a:r>
              <a:rPr lang="en-US" dirty="0" smtClean="0"/>
              <a:t>Power / battery life</a:t>
            </a:r>
          </a:p>
          <a:p>
            <a:pPr lvl="1"/>
            <a:endParaRPr lang="en-US" dirty="0"/>
          </a:p>
          <a:p>
            <a:r>
              <a:rPr lang="en-US" dirty="0" smtClean="0"/>
              <a:t>Expectation to create table of use cases mapping to quantified requirements.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309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12216</TotalTime>
  <Words>684</Words>
  <Application>Microsoft Office PowerPoint</Application>
  <PresentationFormat>On-screen Show (4:3)</PresentationFormat>
  <Paragraphs>132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Times New Roman</vt:lpstr>
      <vt:lpstr>Wingdings</vt:lpstr>
      <vt:lpstr>802-11-PathProtection</vt:lpstr>
      <vt:lpstr>Document</vt:lpstr>
      <vt:lpstr>IEEE 802.11 LRLP TIG Long Range Low Power  November 2015 Closing Report</vt:lpstr>
      <vt:lpstr>IEEE 802.11 LRLP TIG Agenda</vt:lpstr>
      <vt:lpstr>Contributions for November</vt:lpstr>
      <vt:lpstr>LRLP Timeline</vt:lpstr>
      <vt:lpstr>Ad Hoc Editing Groups</vt:lpstr>
      <vt:lpstr>LRLP Architectural Components</vt:lpstr>
      <vt:lpstr>LRLP Architectural Components (2)</vt:lpstr>
      <vt:lpstr>Coexistence Call For Contributions</vt:lpstr>
      <vt:lpstr>Other topics for Call for Contributions</vt:lpstr>
      <vt:lpstr>Collaboration with existing .11 TGs</vt:lpstr>
      <vt:lpstr>Between November and January</vt:lpstr>
      <vt:lpstr>Output Documents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November 2015 Closing Report</dc:title>
  <dc:creator>tim.11.g@gmail.com</dc:creator>
  <cp:lastModifiedBy>Godfrey, Tim</cp:lastModifiedBy>
  <cp:revision>1132</cp:revision>
  <cp:lastPrinted>1998-02-10T13:28:06Z</cp:lastPrinted>
  <dcterms:created xsi:type="dcterms:W3CDTF">2009-11-09T00:32:22Z</dcterms:created>
  <dcterms:modified xsi:type="dcterms:W3CDTF">2015-11-12T15:35:50Z</dcterms:modified>
</cp:coreProperties>
</file>