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287" r:id="rId6"/>
    <p:sldId id="288" r:id="rId7"/>
    <p:sldId id="290" r:id="rId8"/>
    <p:sldId id="291" r:id="rId9"/>
    <p:sldId id="28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30" autoAdjust="0"/>
  </p:normalViewPr>
  <p:slideViewPr>
    <p:cSldViewPr>
      <p:cViewPr varScale="1">
        <p:scale>
          <a:sx n="64" d="100"/>
          <a:sy n="64" d="100"/>
        </p:scale>
        <p:origin x="-1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5965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802.11-15/1444r0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November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smtClean="0"/>
              <a:t>2015-11-12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Document" r:id="rId4" imgW="8229600" imgH="1587500" progId="Word.Document.8">
                  <p:embed/>
                </p:oleObj>
              </mc:Choice>
              <mc:Fallback>
                <p:oleObj name="Document" r:id="rId4" imgW="8229600" imgH="1587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7747000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</a:t>
            </a:r>
            <a:r>
              <a:rPr lang="en-US" dirty="0" smtClean="0"/>
              <a:t>November </a:t>
            </a:r>
            <a:r>
              <a:rPr lang="en-US" dirty="0" smtClean="0"/>
              <a:t>2015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following resolutions and proposals have been presented</a:t>
            </a:r>
            <a:endParaRPr lang="en-US" sz="1800" dirty="0" smtClean="0"/>
          </a:p>
          <a:p>
            <a:r>
              <a:rPr lang="en-US" sz="1800" b="0" dirty="0" smtClean="0"/>
              <a:t>11</a:t>
            </a:r>
            <a:r>
              <a:rPr lang="en-US" sz="1800" b="0" dirty="0"/>
              <a:t>-15/1036r2 - </a:t>
            </a:r>
            <a:r>
              <a:rPr lang="en-US" sz="1800" b="0" dirty="0" err="1"/>
              <a:t>TGaj</a:t>
            </a:r>
            <a:r>
              <a:rPr lang="en-US" sz="1800" b="0" dirty="0"/>
              <a:t> Editor Report for CC22</a:t>
            </a:r>
          </a:p>
          <a:p>
            <a:r>
              <a:rPr lang="fr-FR" sz="1800" b="0" dirty="0"/>
              <a:t>11-15/1021r2 – D0.6 comment </a:t>
            </a:r>
            <a:r>
              <a:rPr lang="fr-FR" sz="1800" b="0" dirty="0" err="1"/>
              <a:t>database</a:t>
            </a:r>
            <a:endParaRPr lang="fr-FR" sz="1800" b="0" dirty="0"/>
          </a:p>
          <a:p>
            <a:r>
              <a:rPr lang="en-US" sz="1800" b="0" dirty="0"/>
              <a:t>11-15/1245r1 - Proposed Resolution to CID 2 on </a:t>
            </a:r>
            <a:r>
              <a:rPr lang="en-US" sz="1800" b="0" dirty="0" err="1"/>
              <a:t>TGaj</a:t>
            </a:r>
            <a:r>
              <a:rPr lang="en-US" sz="1800" b="0" dirty="0"/>
              <a:t> D0.6 in </a:t>
            </a:r>
            <a:r>
              <a:rPr lang="en-US" sz="1800" b="0" dirty="0" smtClean="0"/>
              <a:t>CC22</a:t>
            </a:r>
          </a:p>
          <a:p>
            <a:r>
              <a:rPr lang="en-US" sz="1800" b="0" dirty="0" smtClean="0"/>
              <a:t>15</a:t>
            </a:r>
            <a:r>
              <a:rPr lang="en-US" sz="1800" b="0" dirty="0"/>
              <a:t>-1406/r0  Proposed text improvements for CID 147 in CC12</a:t>
            </a:r>
          </a:p>
          <a:p>
            <a:r>
              <a:rPr lang="en-US" sz="1800" b="0" dirty="0"/>
              <a:t>15-1407/r0  Proposed text improvements for CID 145 in CC12</a:t>
            </a:r>
          </a:p>
          <a:p>
            <a:r>
              <a:rPr lang="en-US" sz="1800" b="0" dirty="0"/>
              <a:t>15-1408/r0  Proposed text improvements for CID 143 in CC12</a:t>
            </a:r>
          </a:p>
          <a:p>
            <a:r>
              <a:rPr lang="en-US" sz="1800" b="0" dirty="0"/>
              <a:t>11-15/1256r2 - General Description for QMG STA</a:t>
            </a:r>
          </a:p>
          <a:p>
            <a:r>
              <a:rPr lang="en-US" sz="1800" b="0" dirty="0"/>
              <a:t>11-15/1366r0 – Proposed amendments for CDMG STAs in clause 4 and 6 of </a:t>
            </a:r>
            <a:r>
              <a:rPr lang="en-US" sz="1800" b="0" dirty="0" err="1"/>
              <a:t>TGaj</a:t>
            </a:r>
            <a:r>
              <a:rPr lang="en-US" sz="1800" b="0" dirty="0"/>
              <a:t> draft</a:t>
            </a:r>
          </a:p>
          <a:p>
            <a:r>
              <a:rPr lang="en-US" sz="1800" b="0" dirty="0"/>
              <a:t>11-15/1367r0 – Proposed amendments to </a:t>
            </a:r>
            <a:r>
              <a:rPr lang="en-US" sz="1800" b="0" dirty="0" err="1"/>
              <a:t>TGaj</a:t>
            </a:r>
            <a:r>
              <a:rPr lang="en-US" sz="1800" b="0" dirty="0"/>
              <a:t> Draft according to the 11ad related comment resolutions in </a:t>
            </a:r>
            <a:r>
              <a:rPr lang="en-US" sz="1800" b="0" dirty="0" err="1" smtClean="0"/>
              <a:t>REVmc</a:t>
            </a:r>
            <a:endParaRPr lang="en-US" sz="1800" b="0" dirty="0" smtClean="0"/>
          </a:p>
          <a:p>
            <a:r>
              <a:rPr lang="en-US" altLang="zh-CN" sz="1800" b="0" dirty="0" smtClean="0"/>
              <a:t>11</a:t>
            </a:r>
            <a:r>
              <a:rPr lang="en-US" altLang="zh-CN" sz="1800" b="0" dirty="0"/>
              <a:t>-15-1443-00-00aj-Summary of Changes and Comments from CC12-CC20-CC22 for 802.11aj draft</a:t>
            </a:r>
          </a:p>
          <a:p>
            <a:endParaRPr lang="en-US" sz="1800" dirty="0"/>
          </a:p>
          <a:p>
            <a:pPr lvl="1"/>
            <a:endParaRPr lang="fr-FR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Nov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 smtClean="0"/>
              <a:t>To approve the following comment resolutions and proposals to 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</a:t>
            </a:r>
          </a:p>
          <a:p>
            <a:pPr lvl="1"/>
            <a:r>
              <a:rPr lang="en-US" sz="1800" dirty="0" smtClean="0"/>
              <a:t>15</a:t>
            </a:r>
            <a:r>
              <a:rPr lang="en-US" sz="1800" dirty="0"/>
              <a:t>-1406/r0  Proposed text improvements for CID 147 in CC12</a:t>
            </a:r>
          </a:p>
          <a:p>
            <a:pPr lvl="1"/>
            <a:r>
              <a:rPr lang="en-US" sz="1800" dirty="0"/>
              <a:t>15-1407/r0  Proposed text improvements for CID 145 in CC12</a:t>
            </a:r>
          </a:p>
          <a:p>
            <a:pPr lvl="1"/>
            <a:r>
              <a:rPr lang="en-US" sz="1800" dirty="0"/>
              <a:t>15-1408/r0  Proposed text improvements for CID 143 in CC12</a:t>
            </a:r>
          </a:p>
          <a:p>
            <a:pPr lvl="1"/>
            <a:r>
              <a:rPr lang="en-US" sz="1800" dirty="0" smtClean="0"/>
              <a:t>11</a:t>
            </a:r>
            <a:r>
              <a:rPr lang="en-US" sz="1800" dirty="0"/>
              <a:t>-15/</a:t>
            </a:r>
            <a:r>
              <a:rPr lang="en-US" sz="1800" dirty="0" smtClean="0"/>
              <a:t>1245r2 Proposed </a:t>
            </a:r>
            <a:r>
              <a:rPr lang="en-US" sz="1800" dirty="0"/>
              <a:t>Resolution to CID 2 </a:t>
            </a:r>
            <a:r>
              <a:rPr lang="en-US" sz="1800" dirty="0" smtClean="0"/>
              <a:t>in CC22</a:t>
            </a:r>
          </a:p>
          <a:p>
            <a:pPr lvl="1"/>
            <a:r>
              <a:rPr lang="en-US" sz="1800" dirty="0"/>
              <a:t>11-15/1366r0 </a:t>
            </a:r>
            <a:r>
              <a:rPr lang="en-US" sz="1800" dirty="0" smtClean="0"/>
              <a:t>Proposed </a:t>
            </a:r>
            <a:r>
              <a:rPr lang="en-US" sz="1800" dirty="0"/>
              <a:t>amendments for CDMG STAs in clause 4 and 6 of </a:t>
            </a:r>
            <a:r>
              <a:rPr lang="en-US" sz="1800" dirty="0" err="1"/>
              <a:t>TGaj</a:t>
            </a:r>
            <a:r>
              <a:rPr lang="en-US" sz="1800" dirty="0"/>
              <a:t> draft</a:t>
            </a:r>
          </a:p>
          <a:p>
            <a:pPr lvl="1"/>
            <a:r>
              <a:rPr lang="en-US" sz="1800" dirty="0"/>
              <a:t>11-15/1367r0 </a:t>
            </a:r>
            <a:r>
              <a:rPr lang="en-US" sz="1800" dirty="0" smtClean="0"/>
              <a:t>Proposed </a:t>
            </a:r>
            <a:r>
              <a:rPr lang="en-US" sz="1800" dirty="0"/>
              <a:t>amendments to </a:t>
            </a:r>
            <a:r>
              <a:rPr lang="en-US" sz="1800" dirty="0" err="1"/>
              <a:t>TGaj</a:t>
            </a:r>
            <a:r>
              <a:rPr lang="en-US" sz="1800" dirty="0"/>
              <a:t> Draft according to the 11ad related comment resolutions in </a:t>
            </a:r>
            <a:r>
              <a:rPr lang="en-US" sz="1800" dirty="0" err="1" smtClean="0"/>
              <a:t>REVmc</a:t>
            </a:r>
            <a:endParaRPr lang="en-US" sz="1800" dirty="0" smtClean="0"/>
          </a:p>
          <a:p>
            <a:pPr lvl="1"/>
            <a:r>
              <a:rPr lang="en-US" sz="1800" dirty="0"/>
              <a:t>11-15/1256r4 </a:t>
            </a:r>
            <a:r>
              <a:rPr lang="en-US" sz="1800" dirty="0" smtClean="0"/>
              <a:t>General </a:t>
            </a:r>
            <a:r>
              <a:rPr lang="en-US" sz="1800" dirty="0"/>
              <a:t>Description for QMG </a:t>
            </a:r>
            <a:r>
              <a:rPr lang="en-US" sz="1800" dirty="0" smtClean="0"/>
              <a:t>STA</a:t>
            </a:r>
          </a:p>
          <a:p>
            <a:pPr lvl="1"/>
            <a:r>
              <a:rPr lang="en-US" sz="1800" dirty="0"/>
              <a:t>11-15/1258r0  Text Refinements for CDMG AP or PCP clustering</a:t>
            </a:r>
          </a:p>
          <a:p>
            <a:pPr lvl="1"/>
            <a:r>
              <a:rPr lang="en-US" sz="1800" dirty="0"/>
              <a:t>11-15/1255r0  Proposed-</a:t>
            </a:r>
            <a:r>
              <a:rPr lang="en-US" sz="1800" dirty="0" err="1"/>
              <a:t>cdmg</a:t>
            </a:r>
            <a:r>
              <a:rPr lang="en-US" sz="1800" dirty="0"/>
              <a:t>-capabilities-element-</a:t>
            </a:r>
            <a:r>
              <a:rPr lang="en-US" sz="1800" dirty="0" smtClean="0"/>
              <a:t>format</a:t>
            </a:r>
            <a:endParaRPr lang="en-US" sz="1800" dirty="0" smtClean="0"/>
          </a:p>
          <a:p>
            <a:pPr marL="57150" indent="0">
              <a:buNone/>
            </a:pPr>
            <a:endParaRPr lang="en-US" sz="1800" dirty="0" smtClean="0"/>
          </a:p>
          <a:p>
            <a:pPr marL="57150" indent="0">
              <a:buNone/>
            </a:pPr>
            <a:r>
              <a:rPr lang="en-US" sz="1800" dirty="0" smtClean="0"/>
              <a:t>Moved</a:t>
            </a:r>
            <a:r>
              <a:rPr lang="en-US" sz="1800" dirty="0" smtClean="0"/>
              <a:t>: </a:t>
            </a:r>
            <a:r>
              <a:rPr lang="en-US" sz="1800" dirty="0" err="1" smtClean="0"/>
              <a:t>Jiamin</a:t>
            </a:r>
            <a:r>
              <a:rPr lang="en-US" sz="1800" dirty="0" smtClean="0"/>
              <a:t> </a:t>
            </a:r>
            <a:r>
              <a:rPr lang="en-US" sz="1800" dirty="0" smtClean="0"/>
              <a:t>CHEN	Seconded</a:t>
            </a:r>
            <a:r>
              <a:rPr lang="en-US" sz="1800" dirty="0" smtClean="0"/>
              <a:t>: </a:t>
            </a:r>
            <a:r>
              <a:rPr lang="en-US" sz="1800" dirty="0" err="1" smtClean="0"/>
              <a:t>Haiming</a:t>
            </a:r>
            <a:r>
              <a:rPr lang="en-US" sz="1800" dirty="0" smtClean="0"/>
              <a:t> </a:t>
            </a:r>
            <a:r>
              <a:rPr lang="en-US" sz="1800" dirty="0" smtClean="0"/>
              <a:t>WANG		Results</a:t>
            </a:r>
            <a:r>
              <a:rPr lang="en-US" sz="1800" dirty="0" smtClean="0"/>
              <a:t>: Y6 N0 A0</a:t>
            </a:r>
          </a:p>
          <a:p>
            <a:pPr marL="57150" indent="0">
              <a:buNone/>
            </a:pPr>
            <a:r>
              <a:rPr lang="en-US" sz="1800" dirty="0" smtClean="0"/>
              <a:t>Motion passed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0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err="1"/>
              <a:t>TGaj</a:t>
            </a:r>
            <a:r>
              <a:rPr lang="en-US" altLang="en-US" dirty="0"/>
              <a:t> Motion for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comment collecting on P802.11aj </a:t>
            </a:r>
            <a:r>
              <a:rPr lang="en-US" altLang="en-US" dirty="0" smtClean="0"/>
              <a:t>D0.01 </a:t>
            </a:r>
            <a:r>
              <a:rPr lang="en-US" altLang="en-US" dirty="0"/>
              <a:t>(CC12), </a:t>
            </a:r>
            <a:r>
              <a:rPr lang="en-US" altLang="en-US" dirty="0" smtClean="0"/>
              <a:t>D0.2 </a:t>
            </a:r>
            <a:r>
              <a:rPr lang="en-US" altLang="en-US" dirty="0"/>
              <a:t>(</a:t>
            </a:r>
            <a:r>
              <a:rPr lang="en-US" altLang="en-US" dirty="0" smtClean="0"/>
              <a:t>CC19),  D0.5 (CC20) and </a:t>
            </a:r>
            <a:r>
              <a:rPr lang="en-US" altLang="en-US" dirty="0"/>
              <a:t>D0.6 (CC22</a:t>
            </a:r>
            <a:r>
              <a:rPr lang="en-US" altLang="en-US" dirty="0" smtClean="0"/>
              <a:t>) </a:t>
            </a:r>
            <a:r>
              <a:rPr lang="en-US" altLang="en-US" dirty="0"/>
              <a:t>as specified in </a:t>
            </a:r>
            <a:r>
              <a:rPr lang="en-US" altLang="en-US" dirty="0" smtClean="0"/>
              <a:t>11-15/1443r0</a:t>
            </a:r>
            <a:endParaRPr lang="en-GB" altLang="en-US" dirty="0"/>
          </a:p>
          <a:p>
            <a:r>
              <a:rPr lang="en-GB" altLang="en-US" dirty="0"/>
              <a:t>Instruct the editor to prepare P802.11aj D1.0,  and</a:t>
            </a:r>
          </a:p>
          <a:p>
            <a:r>
              <a:rPr lang="en-GB" altLang="en-US" dirty="0"/>
              <a:t>Approve a 30 day Working Group Technical Letter Ballot asking the question “Should P802.11aj D1.0 be forwarded to Sponsor Ballot?”</a:t>
            </a:r>
          </a:p>
          <a:p>
            <a:endParaRPr lang="en-GB" altLang="en-US" sz="1800" dirty="0"/>
          </a:p>
          <a:p>
            <a:r>
              <a:rPr lang="en-GB" altLang="en-US" sz="2000" dirty="0" smtClean="0"/>
              <a:t>Moved: </a:t>
            </a:r>
            <a:r>
              <a:rPr lang="en-GB" altLang="en-US" sz="2000" dirty="0" err="1" smtClean="0"/>
              <a:t>Jiamin</a:t>
            </a:r>
            <a:r>
              <a:rPr lang="en-GB" altLang="en-US" sz="2000" dirty="0" smtClean="0"/>
              <a:t> Chen</a:t>
            </a:r>
            <a:endParaRPr lang="en-GB" altLang="en-US" sz="2000" dirty="0" smtClean="0"/>
          </a:p>
          <a:p>
            <a:r>
              <a:rPr lang="en-GB" altLang="en-US" sz="2000" dirty="0" smtClean="0"/>
              <a:t>Seconded: </a:t>
            </a:r>
            <a:r>
              <a:rPr lang="en-GB" altLang="en-US" sz="2000" dirty="0" err="1" smtClean="0"/>
              <a:t>Haiming</a:t>
            </a:r>
            <a:r>
              <a:rPr lang="en-GB" altLang="en-US" sz="2000" dirty="0" smtClean="0"/>
              <a:t> Wang</a:t>
            </a:r>
            <a:endParaRPr lang="en-GB" altLang="en-US" sz="2000" dirty="0" smtClean="0"/>
          </a:p>
          <a:p>
            <a:r>
              <a:rPr lang="en-GB" altLang="en-US" sz="2000" dirty="0" smtClean="0"/>
              <a:t>Result</a:t>
            </a:r>
            <a:r>
              <a:rPr lang="en-GB" altLang="en-US" sz="2000" dirty="0"/>
              <a:t>: </a:t>
            </a:r>
            <a:r>
              <a:rPr lang="en-GB" altLang="en-US" sz="2000" dirty="0" smtClean="0"/>
              <a:t>Y7 N0 A0</a:t>
            </a:r>
          </a:p>
          <a:p>
            <a:r>
              <a:rPr lang="en-GB" altLang="en-US" sz="2000" dirty="0" smtClean="0"/>
              <a:t>Motion passed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5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Goals for </a:t>
            </a:r>
            <a:r>
              <a:rPr lang="en-US" altLang="zh-CN" dirty="0" smtClean="0"/>
              <a:t>January 2016 </a:t>
            </a:r>
            <a:r>
              <a:rPr lang="en-US" altLang="zh-CN" dirty="0" smtClean="0"/>
              <a:t>Meeting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Resolution for 802.11aj D1.0 initial WG Letter Ballot</a:t>
            </a:r>
          </a:p>
          <a:p>
            <a:endParaRPr lang="en-US" dirty="0"/>
          </a:p>
          <a:p>
            <a:r>
              <a:rPr lang="en-US" dirty="0"/>
              <a:t>Review Task Group Timeline</a:t>
            </a:r>
          </a:p>
          <a:p>
            <a:endParaRPr lang="en-US" dirty="0"/>
          </a:p>
          <a:p>
            <a:r>
              <a:rPr lang="en-US" dirty="0"/>
              <a:t>Discussion on MDR </a:t>
            </a:r>
            <a:r>
              <a:rPr lang="en-US" dirty="0" smtClean="0"/>
              <a:t>Review</a:t>
            </a:r>
          </a:p>
          <a:p>
            <a:endParaRPr lang="en-US" dirty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351520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Meeting for </a:t>
            </a:r>
            <a:r>
              <a:rPr lang="en-US" altLang="zh-CN" dirty="0" err="1" smtClean="0"/>
              <a:t>TGaj</a:t>
            </a:r>
            <a:endParaRPr lang="en-US" altLang="zh-CN" dirty="0" smtClean="0"/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Date: Jan 27-28, 2016</a:t>
            </a:r>
          </a:p>
          <a:p>
            <a:endParaRPr lang="en-US" sz="3200" dirty="0"/>
          </a:p>
          <a:p>
            <a:r>
              <a:rPr lang="en-US" sz="3200" dirty="0"/>
              <a:t>Location: Harbin China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731135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dirty="0" smtClean="0"/>
              <a:t>14 Jan 2016 </a:t>
            </a:r>
            <a:r>
              <a:rPr lang="en-US" altLang="zh-CN" sz="2600" dirty="0"/>
              <a:t>9pm ET</a:t>
            </a:r>
          </a:p>
          <a:p>
            <a:pPr marL="801688" lvl="1" indent="-176213">
              <a:buNone/>
            </a:pPr>
            <a:r>
              <a:rPr lang="en-US" altLang="zh-CN" sz="2400" dirty="0"/>
              <a:t>   </a:t>
            </a:r>
            <a:r>
              <a:rPr lang="en-US" altLang="zh-CN" sz="2400" dirty="0" smtClean="0"/>
              <a:t>(15 Jan 2016 </a:t>
            </a:r>
            <a:r>
              <a:rPr lang="en-US" altLang="zh-CN" sz="2400" dirty="0"/>
              <a:t>9am Beijing Time)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2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1487</TotalTime>
  <Words>383</Words>
  <Application>Microsoft Macintosh PowerPoint</Application>
  <PresentationFormat>On-screen Show (4:3)</PresentationFormat>
  <Paragraphs>99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802.11aj November 2015 Closing Report</vt:lpstr>
      <vt:lpstr>Abstract</vt:lpstr>
      <vt:lpstr>Work Completed</vt:lpstr>
      <vt:lpstr>Motion</vt:lpstr>
      <vt:lpstr>TGaj Motion for WG Letter Ballot</vt:lpstr>
      <vt:lpstr>Goals for January 2016 Meeting</vt:lpstr>
      <vt:lpstr>Next Meeting for TGaj</vt:lpstr>
      <vt:lpstr>Conference Call Time</vt:lpstr>
    </vt:vector>
  </TitlesOfParts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Peng Xiaoming</cp:lastModifiedBy>
  <cp:revision>250</cp:revision>
  <cp:lastPrinted>1998-02-10T13:28:06Z</cp:lastPrinted>
  <dcterms:created xsi:type="dcterms:W3CDTF">2008-11-13T20:03:38Z</dcterms:created>
  <dcterms:modified xsi:type="dcterms:W3CDTF">2015-11-12T18:10:16Z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