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449" r:id="rId3"/>
    <p:sldId id="458" r:id="rId4"/>
    <p:sldId id="460" r:id="rId5"/>
    <p:sldId id="462" r:id="rId6"/>
    <p:sldId id="461" r:id="rId7"/>
  </p:sldIdLst>
  <p:sldSz cx="9144000" cy="6858000" type="screen4x3"/>
  <p:notesSz cx="6934200" cy="928052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49" autoAdjust="0"/>
  </p:normalViewPr>
  <p:slideViewPr>
    <p:cSldViewPr>
      <p:cViewPr>
        <p:scale>
          <a:sx n="75" d="100"/>
          <a:sy n="75" d="100"/>
        </p:scale>
        <p:origin x="-1200" y="2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802.11-15/1443r0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2015-11</a:t>
            </a:r>
            <a:r>
              <a:rPr lang="en-US" sz="2000" kern="0" smtClean="0">
                <a:latin typeface="+mn-lt"/>
                <a:ea typeface="+mn-ea"/>
              </a:rPr>
              <a:t>-12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Summary of Changes and Comments from CC12-CC19-CC20-CC22 for 802.11aj draft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252115"/>
              </p:ext>
            </p:extLst>
          </p:nvPr>
        </p:nvGraphicFramePr>
        <p:xfrm>
          <a:off x="539750" y="2933700"/>
          <a:ext cx="7732713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17" name="Document" r:id="rId4" imgW="8509000" imgH="1943100" progId="Word.Document.8">
                  <p:embed/>
                </p:oleObj>
              </mc:Choice>
              <mc:Fallback>
                <p:oleObj name="Document" r:id="rId4" imgW="8509000" imgH="19431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33700"/>
                        <a:ext cx="7732713" cy="126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198884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</a:t>
            </a:r>
            <a:r>
              <a:rPr lang="en-GB" sz="3200" dirty="0" smtClean="0">
                <a:latin typeface="Times New Roman" charset="0"/>
              </a:rPr>
              <a:t>To summarise the changes and comments from CC12 (802.11aj D0.01), CC19 (802.11aj </a:t>
            </a:r>
            <a:r>
              <a:rPr lang="en-GB" sz="3200" dirty="0" smtClean="0">
                <a:latin typeface="Times New Roman" charset="0"/>
              </a:rPr>
              <a:t>D0.2) </a:t>
            </a:r>
            <a:r>
              <a:rPr lang="en-GB" sz="3200" dirty="0" smtClean="0">
                <a:latin typeface="Times New Roman" charset="0"/>
              </a:rPr>
              <a:t>CC20 (802.11aj </a:t>
            </a:r>
            <a:r>
              <a:rPr lang="en-GB" sz="3200" dirty="0" smtClean="0">
                <a:latin typeface="Times New Roman" charset="0"/>
              </a:rPr>
              <a:t>D0.5) </a:t>
            </a:r>
            <a:r>
              <a:rPr lang="en-GB" sz="3200" dirty="0" smtClean="0">
                <a:latin typeface="Times New Roman" charset="0"/>
              </a:rPr>
              <a:t>and CC22 (802.11aj D0.6)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792088"/>
          </a:xfrm>
        </p:spPr>
        <p:txBody>
          <a:bodyPr/>
          <a:lstStyle/>
          <a:p>
            <a:r>
              <a:rPr lang="en-US" altLang="zh-CN" dirty="0" smtClean="0"/>
              <a:t>Summary of Comments Received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589112"/>
            <a:ext cx="8305800" cy="4648200"/>
          </a:xfrm>
        </p:spPr>
        <p:txBody>
          <a:bodyPr/>
          <a:lstStyle/>
          <a:p>
            <a:r>
              <a:rPr lang="pl-PL" altLang="zh-CN" b="0" dirty="0" err="1" smtClean="0">
                <a:latin typeface="+mj-lt"/>
              </a:rPr>
              <a:t>Comments</a:t>
            </a:r>
            <a:r>
              <a:rPr lang="pl-PL" altLang="zh-CN" b="0" dirty="0" smtClean="0">
                <a:latin typeface="+mj-lt"/>
              </a:rPr>
              <a:t> </a:t>
            </a:r>
            <a:r>
              <a:rPr lang="pl-PL" altLang="zh-CN" b="0" dirty="0" err="1" smtClean="0">
                <a:latin typeface="+mj-lt"/>
              </a:rPr>
              <a:t>received</a:t>
            </a:r>
            <a:r>
              <a:rPr lang="pl-PL" altLang="zh-CN" b="0" dirty="0" smtClean="0">
                <a:latin typeface="+mj-lt"/>
              </a:rPr>
              <a:t> from CC22 (802.11aj D0.6) </a:t>
            </a:r>
          </a:p>
          <a:p>
            <a:pPr lvl="1"/>
            <a:r>
              <a:rPr lang="pl-PL" altLang="zh-CN" b="0" dirty="0" smtClean="0">
                <a:latin typeface="+mj-lt"/>
              </a:rPr>
              <a:t>11</a:t>
            </a:r>
            <a:r>
              <a:rPr lang="pl-PL" altLang="zh-CN" b="0" dirty="0">
                <a:latin typeface="+mj-lt"/>
              </a:rPr>
              <a:t>-</a:t>
            </a:r>
            <a:r>
              <a:rPr lang="pl-PL" altLang="zh-CN" b="0" dirty="0" smtClean="0">
                <a:latin typeface="+mj-lt"/>
              </a:rPr>
              <a:t>15/</a:t>
            </a:r>
            <a:r>
              <a:rPr lang="pl-PL" altLang="zh-CN" b="0" dirty="0" smtClean="0">
                <a:latin typeface="+mj-lt"/>
              </a:rPr>
              <a:t>1036r3 </a:t>
            </a:r>
            <a:r>
              <a:rPr lang="pl-PL" altLang="zh-CN" b="0" dirty="0" err="1" smtClean="0">
                <a:latin typeface="+mj-lt"/>
              </a:rPr>
              <a:t>TGaj</a:t>
            </a:r>
            <a:r>
              <a:rPr lang="pl-PL" altLang="zh-CN" b="0" dirty="0" smtClean="0">
                <a:latin typeface="+mj-lt"/>
              </a:rPr>
              <a:t> </a:t>
            </a:r>
            <a:r>
              <a:rPr lang="pl-PL" altLang="zh-CN" b="0" dirty="0" err="1" smtClean="0">
                <a:latin typeface="+mj-lt"/>
              </a:rPr>
              <a:t>editor</a:t>
            </a:r>
            <a:r>
              <a:rPr lang="pl-PL" altLang="zh-CN" dirty="0" smtClean="0">
                <a:latin typeface="+mj-lt"/>
              </a:rPr>
              <a:t> </a:t>
            </a:r>
            <a:r>
              <a:rPr lang="pl-PL" altLang="zh-CN" b="0" dirty="0" smtClean="0">
                <a:latin typeface="+mj-lt"/>
              </a:rPr>
              <a:t>report</a:t>
            </a:r>
            <a:r>
              <a:rPr lang="pl-PL" altLang="zh-CN" dirty="0" smtClean="0">
                <a:latin typeface="+mj-lt"/>
              </a:rPr>
              <a:t> </a:t>
            </a:r>
            <a:r>
              <a:rPr lang="pl-PL" altLang="zh-CN" b="0" dirty="0" smtClean="0">
                <a:latin typeface="+mj-lt"/>
              </a:rPr>
              <a:t>for </a:t>
            </a:r>
            <a:r>
              <a:rPr lang="pl-PL" altLang="zh-CN" b="0" dirty="0" smtClean="0">
                <a:latin typeface="+mj-lt"/>
              </a:rPr>
              <a:t>CC22</a:t>
            </a:r>
          </a:p>
          <a:p>
            <a:pPr lvl="1"/>
            <a:r>
              <a:rPr lang="pl-PL" altLang="zh-CN" dirty="0" smtClean="0">
                <a:latin typeface="+mj-lt"/>
              </a:rPr>
              <a:t>11-15/1021r3 </a:t>
            </a:r>
            <a:r>
              <a:rPr lang="pl-PL" altLang="zh-CN" dirty="0" err="1" smtClean="0">
                <a:latin typeface="+mj-lt"/>
              </a:rPr>
              <a:t>TGaj</a:t>
            </a:r>
            <a:r>
              <a:rPr lang="pl-PL" altLang="zh-CN" dirty="0" smtClean="0">
                <a:latin typeface="+mj-lt"/>
              </a:rPr>
              <a:t> D0.6 </a:t>
            </a:r>
            <a:r>
              <a:rPr lang="pl-PL" altLang="zh-CN" dirty="0" err="1" smtClean="0">
                <a:latin typeface="+mj-lt"/>
              </a:rPr>
              <a:t>comment</a:t>
            </a:r>
            <a:r>
              <a:rPr lang="pl-PL" altLang="zh-CN" dirty="0" smtClean="0">
                <a:latin typeface="+mj-lt"/>
              </a:rPr>
              <a:t> </a:t>
            </a:r>
            <a:r>
              <a:rPr lang="pl-PL" altLang="zh-CN" dirty="0" err="1" smtClean="0">
                <a:latin typeface="+mj-lt"/>
              </a:rPr>
              <a:t>database</a:t>
            </a:r>
            <a:r>
              <a:rPr lang="pl-PL" altLang="zh-CN" dirty="0" smtClean="0">
                <a:latin typeface="+mj-lt"/>
              </a:rPr>
              <a:t> for CC22</a:t>
            </a:r>
            <a:endParaRPr lang="pl-PL" altLang="zh-CN" sz="2400" b="0" dirty="0" smtClean="0">
              <a:latin typeface="+mj-lt"/>
            </a:endParaRPr>
          </a:p>
          <a:p>
            <a:r>
              <a:rPr lang="pl-PL" altLang="zh-CN" b="0" dirty="0" err="1" smtClean="0">
                <a:latin typeface="+mj-lt"/>
              </a:rPr>
              <a:t>Comments</a:t>
            </a:r>
            <a:r>
              <a:rPr lang="pl-PL" altLang="zh-CN" b="0" dirty="0" smtClean="0">
                <a:latin typeface="+mj-lt"/>
              </a:rPr>
              <a:t> </a:t>
            </a:r>
            <a:r>
              <a:rPr lang="pl-PL" altLang="zh-CN" b="0" dirty="0" err="1" smtClean="0">
                <a:latin typeface="+mj-lt"/>
              </a:rPr>
              <a:t>received</a:t>
            </a:r>
            <a:r>
              <a:rPr lang="pl-PL" altLang="zh-CN" b="0" dirty="0" smtClean="0">
                <a:latin typeface="+mj-lt"/>
              </a:rPr>
              <a:t> from CC20 (802.11aj </a:t>
            </a:r>
            <a:r>
              <a:rPr lang="pl-PL" altLang="zh-CN" b="0" dirty="0" smtClean="0">
                <a:latin typeface="+mj-lt"/>
              </a:rPr>
              <a:t>D0.5)</a:t>
            </a:r>
            <a:endParaRPr lang="pl-PL" altLang="zh-CN" b="0" dirty="0" smtClean="0">
              <a:latin typeface="+mj-lt"/>
            </a:endParaRPr>
          </a:p>
          <a:p>
            <a:pPr lvl="1"/>
            <a:r>
              <a:rPr lang="en-US" dirty="0"/>
              <a:t>11-14/</a:t>
            </a:r>
            <a:r>
              <a:rPr lang="en-US" dirty="0" smtClean="0"/>
              <a:t>1091r5 </a:t>
            </a:r>
            <a:r>
              <a:rPr lang="en-US" dirty="0" err="1" smtClean="0"/>
              <a:t>TGaj</a:t>
            </a:r>
            <a:r>
              <a:rPr lang="en-US" dirty="0" smtClean="0"/>
              <a:t> editor report for </a:t>
            </a:r>
            <a:r>
              <a:rPr lang="en-US" dirty="0" smtClean="0"/>
              <a:t>CC20</a:t>
            </a:r>
          </a:p>
          <a:p>
            <a:pPr lvl="1"/>
            <a:r>
              <a:rPr lang="en-US" altLang="zh-CN" b="0" dirty="0" smtClean="0">
                <a:latin typeface="+mj-lt"/>
              </a:rPr>
              <a:t>11-14/1076r3 </a:t>
            </a:r>
            <a:r>
              <a:rPr lang="en-US" altLang="zh-CN" b="0" dirty="0" err="1" smtClean="0">
                <a:latin typeface="+mj-lt"/>
              </a:rPr>
              <a:t>TGaj</a:t>
            </a:r>
            <a:r>
              <a:rPr lang="en-US" altLang="zh-CN" b="0" dirty="0" smtClean="0">
                <a:latin typeface="+mj-lt"/>
              </a:rPr>
              <a:t> D0.5 comment database for CC20</a:t>
            </a:r>
            <a:endParaRPr lang="en-US" altLang="zh-CN" sz="2400" b="0" dirty="0" smtClean="0">
              <a:latin typeface="+mj-lt"/>
            </a:endParaRPr>
          </a:p>
          <a:p>
            <a:r>
              <a:rPr lang="en-US" altLang="zh-CN" b="0" dirty="0" smtClean="0">
                <a:latin typeface="+mj-lt"/>
              </a:rPr>
              <a:t>Comments received from CC19 (802.11aj </a:t>
            </a:r>
            <a:r>
              <a:rPr lang="en-US" altLang="zh-CN" b="0" dirty="0" smtClean="0">
                <a:latin typeface="+mj-lt"/>
              </a:rPr>
              <a:t>D0.2)</a:t>
            </a:r>
            <a:endParaRPr lang="en-US" altLang="zh-CN" b="0" dirty="0" smtClean="0">
              <a:latin typeface="+mj-lt"/>
            </a:endParaRPr>
          </a:p>
          <a:p>
            <a:pPr lvl="1"/>
            <a:r>
              <a:rPr lang="en-US" altLang="zh-CN" dirty="0" smtClean="0">
                <a:latin typeface="+mj-lt"/>
              </a:rPr>
              <a:t>11-14/</a:t>
            </a:r>
            <a:r>
              <a:rPr lang="en-US" altLang="zh-CN" dirty="0" smtClean="0">
                <a:latin typeface="+mj-lt"/>
              </a:rPr>
              <a:t>0842r1 </a:t>
            </a:r>
            <a:r>
              <a:rPr lang="en-US" altLang="zh-CN" dirty="0" err="1" smtClean="0">
                <a:latin typeface="+mj-lt"/>
              </a:rPr>
              <a:t>TGaj</a:t>
            </a:r>
            <a:r>
              <a:rPr lang="en-US" altLang="zh-CN" dirty="0" smtClean="0"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editor report for </a:t>
            </a:r>
            <a:r>
              <a:rPr lang="en-US" altLang="zh-CN" dirty="0" smtClean="0">
                <a:latin typeface="+mj-lt"/>
              </a:rPr>
              <a:t>CC19</a:t>
            </a:r>
          </a:p>
          <a:p>
            <a:pPr lvl="1"/>
            <a:r>
              <a:rPr lang="en-US" altLang="zh-CN" b="0" dirty="0" smtClean="0">
                <a:latin typeface="+mj-lt"/>
              </a:rPr>
              <a:t>11-14/0785r3 </a:t>
            </a:r>
            <a:r>
              <a:rPr lang="en-US" altLang="zh-CN" b="0" dirty="0" err="1" smtClean="0">
                <a:latin typeface="+mj-lt"/>
              </a:rPr>
              <a:t>TGaj</a:t>
            </a:r>
            <a:r>
              <a:rPr lang="en-US" altLang="zh-CN" b="0" dirty="0" smtClean="0">
                <a:latin typeface="+mj-lt"/>
              </a:rPr>
              <a:t> D0.2 comment database for CC19</a:t>
            </a:r>
            <a:endParaRPr lang="en-US" altLang="zh-CN" b="0" dirty="0" smtClean="0">
              <a:latin typeface="+mj-lt"/>
            </a:endParaRPr>
          </a:p>
          <a:p>
            <a:r>
              <a:rPr lang="en-US" altLang="zh-CN" b="0" dirty="0" smtClean="0">
                <a:latin typeface="+mj-lt"/>
              </a:rPr>
              <a:t>Comments received from CC12 (802.11aj D0.01)</a:t>
            </a:r>
          </a:p>
          <a:p>
            <a:pPr lvl="1"/>
            <a:r>
              <a:rPr lang="en-US" altLang="zh-CN" dirty="0" smtClean="0">
                <a:latin typeface="+mj-lt"/>
              </a:rPr>
              <a:t>11-14/</a:t>
            </a:r>
            <a:r>
              <a:rPr lang="en-US" altLang="zh-CN" dirty="0" smtClean="0">
                <a:latin typeface="+mj-lt"/>
              </a:rPr>
              <a:t>0333r7 </a:t>
            </a:r>
            <a:r>
              <a:rPr lang="en-US" altLang="zh-CN" dirty="0" err="1" smtClean="0">
                <a:latin typeface="+mj-lt"/>
              </a:rPr>
              <a:t>TGaj</a:t>
            </a:r>
            <a:r>
              <a:rPr lang="en-US" altLang="zh-CN" dirty="0" smtClean="0"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editor report for </a:t>
            </a:r>
            <a:r>
              <a:rPr lang="en-US" altLang="zh-CN" dirty="0" smtClean="0">
                <a:latin typeface="+mj-lt"/>
              </a:rPr>
              <a:t>CC12</a:t>
            </a:r>
          </a:p>
          <a:p>
            <a:pPr lvl="1"/>
            <a:r>
              <a:rPr lang="en-US" altLang="zh-CN" b="0" dirty="0" smtClean="0">
                <a:latin typeface="+mj-lt"/>
              </a:rPr>
              <a:t>11-14/0332r6 </a:t>
            </a:r>
            <a:r>
              <a:rPr lang="en-US" altLang="zh-CN" b="0" dirty="0" err="1" smtClean="0">
                <a:latin typeface="+mj-lt"/>
              </a:rPr>
              <a:t>TGaj</a:t>
            </a:r>
            <a:r>
              <a:rPr lang="en-US" altLang="zh-CN" b="0" dirty="0" smtClean="0">
                <a:latin typeface="+mj-lt"/>
              </a:rPr>
              <a:t> D0.01 comment database for CC12</a:t>
            </a:r>
            <a:endParaRPr lang="en-US" altLang="zh-CN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Changes approved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Changes </a:t>
            </a:r>
            <a:r>
              <a:rPr lang="fr-FR" sz="2400" dirty="0" err="1" smtClean="0"/>
              <a:t>approved</a:t>
            </a:r>
            <a:r>
              <a:rPr lang="fr-FR" sz="2400" dirty="0" smtClean="0"/>
              <a:t> for CC22</a:t>
            </a:r>
          </a:p>
          <a:p>
            <a:pPr lvl="1"/>
            <a:r>
              <a:rPr lang="en-US" sz="2000" dirty="0"/>
              <a:t>CID 1, 3-35 (from 11-15/1054r6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CID 2 (from 11</a:t>
            </a:r>
            <a:r>
              <a:rPr lang="en-US" sz="2000" dirty="0"/>
              <a:t>-15/</a:t>
            </a:r>
            <a:r>
              <a:rPr lang="en-US" sz="2000" dirty="0" smtClean="0"/>
              <a:t>1245r2)</a:t>
            </a:r>
            <a:endParaRPr lang="en-US" sz="2000" dirty="0"/>
          </a:p>
          <a:p>
            <a:pPr lvl="1"/>
            <a:r>
              <a:rPr lang="en-US" sz="2000" dirty="0"/>
              <a:t>11-15/1367r0 Proposed amendments to </a:t>
            </a:r>
            <a:r>
              <a:rPr lang="en-US" sz="2000" dirty="0" err="1"/>
              <a:t>TGaj</a:t>
            </a:r>
            <a:r>
              <a:rPr lang="en-US" sz="2000" dirty="0"/>
              <a:t> Draft according to the 11ad related comment resolutions in </a:t>
            </a:r>
            <a:r>
              <a:rPr lang="en-US" sz="2000" dirty="0" err="1"/>
              <a:t>REVmc</a:t>
            </a:r>
            <a:endParaRPr lang="en-US" sz="2000" dirty="0"/>
          </a:p>
          <a:p>
            <a:pPr lvl="1"/>
            <a:r>
              <a:rPr lang="en-US" sz="2000" dirty="0"/>
              <a:t>11-15/1256r4 General Description for QMG </a:t>
            </a:r>
            <a:r>
              <a:rPr lang="en-US" sz="2000" dirty="0" smtClean="0"/>
              <a:t>STA</a:t>
            </a:r>
            <a:endParaRPr lang="en-US" sz="18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Changes approved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Changes </a:t>
            </a:r>
            <a:r>
              <a:rPr lang="fr-FR" sz="2400" dirty="0" err="1" smtClean="0"/>
              <a:t>approved</a:t>
            </a:r>
            <a:r>
              <a:rPr lang="fr-FR" sz="2400" dirty="0" smtClean="0"/>
              <a:t> for CC20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CID 1, 3, 4, 7, 13, 52, 64, 74, 84, 85 and 88 (from 11-15/0703r1</a:t>
            </a:r>
            <a:r>
              <a:rPr 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11-15/1366r0 Proposed amendments for CDMG STAs in clause 4 and 6 of </a:t>
            </a:r>
            <a:r>
              <a:rPr lang="en-US" sz="2000" dirty="0" err="1"/>
              <a:t>TGaj</a:t>
            </a:r>
            <a:r>
              <a:rPr lang="en-US" sz="2000" dirty="0"/>
              <a:t> </a:t>
            </a:r>
            <a:r>
              <a:rPr lang="en-US" sz="2000" dirty="0" smtClean="0"/>
              <a:t>draft</a:t>
            </a:r>
            <a:endParaRPr lang="en-US" sz="2000" dirty="0"/>
          </a:p>
          <a:p>
            <a:pPr lvl="1"/>
            <a:r>
              <a:rPr lang="en-US" sz="2000" dirty="0"/>
              <a:t>11-15/1255r0  Proposed-</a:t>
            </a:r>
            <a:r>
              <a:rPr lang="en-US" sz="2000" dirty="0" err="1"/>
              <a:t>cdmg</a:t>
            </a:r>
            <a:r>
              <a:rPr lang="en-US" sz="2000" dirty="0"/>
              <a:t>-capabilities-element-</a:t>
            </a:r>
            <a:r>
              <a:rPr lang="en-US" sz="2000" dirty="0" smtClean="0"/>
              <a:t>format</a:t>
            </a:r>
          </a:p>
          <a:p>
            <a:pPr lvl="1"/>
            <a:r>
              <a:rPr lang="en-US" sz="2000" dirty="0"/>
              <a:t>11-15/1258r0  Text Refinements for CDMG AP or PCP </a:t>
            </a:r>
            <a:r>
              <a:rPr lang="en-US" sz="2000" dirty="0" smtClean="0"/>
              <a:t>clustering</a:t>
            </a: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Changes </a:t>
            </a:r>
            <a:r>
              <a:rPr lang="en-US" sz="2400" dirty="0" smtClean="0"/>
              <a:t>approved for CC19</a:t>
            </a:r>
          </a:p>
          <a:p>
            <a:pPr lvl="1"/>
            <a:r>
              <a:rPr lang="en-US" sz="2000" dirty="0">
                <a:latin typeface="Times New Roman" charset="0"/>
                <a:ea typeface="MS PGothic" charset="0"/>
              </a:rPr>
              <a:t>CID 1, 4, 5, 8, 9 (from11-14/ 0828r0)</a:t>
            </a:r>
          </a:p>
          <a:p>
            <a:pPr lvl="1"/>
            <a:r>
              <a:rPr lang="en-US" sz="2000" dirty="0">
                <a:latin typeface="Times New Roman" charset="0"/>
                <a:ea typeface="MS PGothic" charset="0"/>
              </a:rPr>
              <a:t>CID 2, 3 (from 11-14/ </a:t>
            </a:r>
            <a:r>
              <a:rPr lang="en-US" sz="2000" dirty="0" smtClean="0">
                <a:latin typeface="Times New Roman" charset="0"/>
                <a:ea typeface="MS PGothic" charset="0"/>
              </a:rPr>
              <a:t>0830r1)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2000" dirty="0">
                <a:latin typeface="Times New Roman" charset="0"/>
                <a:ea typeface="MS PGothic" charset="0"/>
              </a:rPr>
              <a:t>CID 6,7 (from 11-14/0953r0)</a:t>
            </a:r>
          </a:p>
          <a:p>
            <a:pPr lvl="1"/>
            <a:r>
              <a:rPr lang="en-US" sz="2000" dirty="0">
                <a:latin typeface="Times New Roman" charset="0"/>
                <a:ea typeface="MS PGothic" charset="0"/>
              </a:rPr>
              <a:t>CID10, 11, 12 (from 11-14/ 0829r0</a:t>
            </a:r>
            <a:r>
              <a:rPr lang="en-US" sz="2000" dirty="0" smtClean="0">
                <a:latin typeface="Times New Roman" charset="0"/>
                <a:ea typeface="MS PGothic" charset="0"/>
              </a:rPr>
              <a:t>)</a:t>
            </a:r>
            <a:endParaRPr lang="en-US" sz="16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110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 of Changes approved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352928" cy="5184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Changes approved for CC12</a:t>
            </a:r>
          </a:p>
          <a:p>
            <a:pPr lvl="1">
              <a:defRPr/>
            </a:pPr>
            <a:r>
              <a:rPr lang="en-US" sz="1400" dirty="0">
                <a:latin typeface="Times New Roman"/>
                <a:cs typeface="Times New Roman"/>
              </a:rPr>
              <a:t>CID 120 (from 11-14/0782r2, 11-14/0783r0)</a:t>
            </a:r>
          </a:p>
          <a:p>
            <a:pPr lvl="1">
              <a:defRPr/>
            </a:pPr>
            <a:r>
              <a:rPr lang="en-US" sz="1400" dirty="0">
                <a:latin typeface="Times New Roman"/>
                <a:cs typeface="Times New Roman"/>
              </a:rPr>
              <a:t>CID 127 (from 11-14/0759r4)</a:t>
            </a:r>
          </a:p>
          <a:p>
            <a:pPr lvl="1">
              <a:defRPr/>
            </a:pPr>
            <a:r>
              <a:rPr lang="en-US" sz="1400" dirty="0">
                <a:latin typeface="Times New Roman"/>
                <a:cs typeface="Times New Roman"/>
              </a:rPr>
              <a:t>CID 150 (from 11-14/0758r2)</a:t>
            </a:r>
          </a:p>
          <a:p>
            <a:pPr lvl="1">
              <a:defRPr/>
            </a:pPr>
            <a:r>
              <a:rPr lang="en-US" sz="1400" dirty="0">
                <a:latin typeface="Times New Roman"/>
                <a:cs typeface="Times New Roman"/>
              </a:rPr>
              <a:t>CID 26, 27, 37, 38, 40-47, 49-53, 67-71, 114, 115, 118, 124 (from 11-14/0786r1, 11-14/783r0)</a:t>
            </a:r>
          </a:p>
          <a:p>
            <a:pPr lvl="1">
              <a:defRPr/>
            </a:pPr>
            <a:r>
              <a:rPr lang="en-US" sz="1400" dirty="0">
                <a:latin typeface="Times New Roman"/>
                <a:cs typeface="Times New Roman"/>
              </a:rPr>
              <a:t>CID 33, 35, 66, 125, 130, 132, 142, 151 (from 11-14/0941r0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defRPr/>
            </a:pPr>
            <a:r>
              <a:rPr lang="en-US" sz="1400" dirty="0" smtClean="0">
                <a:latin typeface="Times New Roman"/>
                <a:cs typeface="Times New Roman"/>
              </a:rPr>
              <a:t>CID </a:t>
            </a:r>
            <a:r>
              <a:rPr lang="en-US" sz="1400" dirty="0">
                <a:latin typeface="Times New Roman"/>
                <a:cs typeface="Times New Roman"/>
              </a:rPr>
              <a:t>1-12, CID 14-18, 23, 25, 34, 36, 39, 48, 54-58, 60-63, 69, 74, 75, 84, 88, 90-93, 95, 98, 100, 103, 106, 110, 122, 123, 126, 134-141, 148 (from 11-14/0503r2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defRPr/>
            </a:pPr>
            <a:r>
              <a:rPr lang="en-US" sz="1400" dirty="0" smtClean="0">
                <a:latin typeface="Times New Roman"/>
                <a:cs typeface="Times New Roman"/>
              </a:rPr>
              <a:t>CID </a:t>
            </a:r>
            <a:r>
              <a:rPr lang="en-US" sz="1400" dirty="0">
                <a:latin typeface="Times New Roman"/>
                <a:cs typeface="Times New Roman"/>
              </a:rPr>
              <a:t>72, 119, 128 (from 11-14/0508r4, 11-14/0509r3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defRPr/>
            </a:pPr>
            <a:r>
              <a:rPr lang="en-US" sz="1400" dirty="0" smtClean="0">
                <a:latin typeface="Times New Roman"/>
                <a:cs typeface="Times New Roman"/>
              </a:rPr>
              <a:t>CID </a:t>
            </a:r>
            <a:r>
              <a:rPr lang="en-US" sz="1400" dirty="0">
                <a:latin typeface="Times New Roman"/>
                <a:cs typeface="Times New Roman"/>
              </a:rPr>
              <a:t>82, 83, 85, 86, 87, 89, 94, 96, 97, 99, 101, 102, 104, 105, 107, 108, 109, 129, 131 (from 11-14/0506r3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defRPr/>
            </a:pPr>
            <a:r>
              <a:rPr lang="en-US" sz="1400" dirty="0" smtClean="0">
                <a:latin typeface="Times New Roman"/>
                <a:cs typeface="Times New Roman"/>
              </a:rPr>
              <a:t>CID </a:t>
            </a:r>
            <a:r>
              <a:rPr lang="en-US" sz="1400" dirty="0">
                <a:latin typeface="Times New Roman"/>
                <a:cs typeface="Times New Roman"/>
              </a:rPr>
              <a:t>146 (11-14/391r1 and 11-14/718r0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defRPr/>
            </a:pPr>
            <a:r>
              <a:rPr lang="en-US" sz="1400" dirty="0" smtClean="0">
                <a:latin typeface="Times New Roman"/>
                <a:cs typeface="Times New Roman"/>
              </a:rPr>
              <a:t>CID </a:t>
            </a:r>
            <a:r>
              <a:rPr lang="en-US" sz="1400" dirty="0">
                <a:latin typeface="Times New Roman"/>
                <a:cs typeface="Times New Roman"/>
              </a:rPr>
              <a:t>59, 64, 78, 121 (from 11-14/0715r1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defRPr/>
            </a:pPr>
            <a:r>
              <a:rPr lang="en-US" sz="1400" dirty="0" smtClean="0">
                <a:latin typeface="Times New Roman"/>
                <a:ea typeface="MS PGothic" charset="0"/>
                <a:cs typeface="Times New Roman"/>
              </a:rPr>
              <a:t>CID </a:t>
            </a:r>
            <a:r>
              <a:rPr lang="en-US" sz="1400" dirty="0">
                <a:latin typeface="Times New Roman"/>
                <a:ea typeface="MS PGothic" charset="0"/>
                <a:cs typeface="Times New Roman"/>
              </a:rPr>
              <a:t>19-CID 22, CID 24, CID 28-32, CID 65, (from11-14/0407r3,  11-14/0408r1)</a:t>
            </a:r>
          </a:p>
          <a:p>
            <a:pPr lvl="1"/>
            <a:r>
              <a:rPr lang="en-US" sz="1400" dirty="0">
                <a:latin typeface="Times New Roman"/>
                <a:ea typeface="MS PGothic" charset="0"/>
                <a:cs typeface="Times New Roman"/>
              </a:rPr>
              <a:t>CID 116 (from 11-14/0445r1)</a:t>
            </a:r>
          </a:p>
          <a:p>
            <a:pPr lvl="1"/>
            <a:r>
              <a:rPr lang="en-US" sz="1400" dirty="0">
                <a:latin typeface="Times New Roman"/>
                <a:ea typeface="MS PGothic" charset="0"/>
                <a:cs typeface="Times New Roman"/>
              </a:rPr>
              <a:t>CID13, 63, 73, 76, 77, 79, 80, 81, 111,112, 113, 117, 133, and 149 (from 11-14/0334r2</a:t>
            </a:r>
            <a:r>
              <a:rPr lang="en-US" sz="1400" dirty="0" smtClean="0">
                <a:latin typeface="Times New Roman"/>
                <a:ea typeface="MS PGothic" charset="0"/>
                <a:cs typeface="Times New Roman"/>
              </a:rPr>
              <a:t>)</a:t>
            </a:r>
          </a:p>
          <a:p>
            <a:pPr lvl="1"/>
            <a:r>
              <a:rPr lang="en-US" sz="1400" dirty="0" smtClean="0"/>
              <a:t>CID 147 (from 15</a:t>
            </a:r>
            <a:r>
              <a:rPr lang="en-US" sz="1400" dirty="0"/>
              <a:t>-1406/</a:t>
            </a:r>
            <a:r>
              <a:rPr lang="en-US" sz="1400" dirty="0" smtClean="0"/>
              <a:t>r0)</a:t>
            </a:r>
          </a:p>
          <a:p>
            <a:pPr lvl="1"/>
            <a:r>
              <a:rPr lang="en-US" sz="1400" dirty="0" smtClean="0"/>
              <a:t>CID 145 (from 15</a:t>
            </a:r>
            <a:r>
              <a:rPr lang="en-US" sz="1400" dirty="0"/>
              <a:t>-1407/</a:t>
            </a:r>
            <a:r>
              <a:rPr lang="en-US" sz="1400" dirty="0" smtClean="0"/>
              <a:t>r0)</a:t>
            </a:r>
            <a:endParaRPr lang="en-US" sz="1400" dirty="0"/>
          </a:p>
          <a:p>
            <a:pPr lvl="1"/>
            <a:r>
              <a:rPr lang="en-US" sz="1400" dirty="0" smtClean="0"/>
              <a:t>CID 143 (from 15</a:t>
            </a:r>
            <a:r>
              <a:rPr lang="en-US" sz="1400" dirty="0"/>
              <a:t>-1408/</a:t>
            </a:r>
            <a:r>
              <a:rPr lang="en-US" sz="1400" dirty="0" smtClean="0"/>
              <a:t>r0</a:t>
            </a:r>
            <a:r>
              <a:rPr lang="en-US" sz="1400" dirty="0" smtClean="0"/>
              <a:t>)</a:t>
            </a:r>
          </a:p>
          <a:p>
            <a:pPr lvl="1"/>
            <a:endParaRPr lang="en-US" sz="1400" dirty="0">
              <a:latin typeface="Times New Roman"/>
              <a:ea typeface="MS PGothic" charset="0"/>
              <a:cs typeface="Times New Roman"/>
            </a:endParaRPr>
          </a:p>
          <a:p>
            <a:pPr>
              <a:buFont typeface="Arial"/>
              <a:buChar char="•"/>
            </a:pPr>
            <a:endParaRPr lang="en-US" sz="1400" dirty="0">
              <a:latin typeface="Times New Roman"/>
              <a:cs typeface="Times New Roman"/>
            </a:endParaRPr>
          </a:p>
          <a:p>
            <a:pPr lvl="1">
              <a:defRPr/>
            </a:pPr>
            <a:endParaRPr lang="en-US" sz="1400" dirty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</a:pPr>
            <a:endParaRPr lang="fr-FR" sz="1400" dirty="0" smtClean="0">
              <a:latin typeface="Times New Roman"/>
              <a:cs typeface="Times New Roman"/>
            </a:endParaRP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35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115748</TotalTime>
  <Words>479</Words>
  <Application>Microsoft Macintosh PowerPoint</Application>
  <PresentationFormat>On-screen Show (4:3)</PresentationFormat>
  <Paragraphs>90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PowerPoint Presentation</vt:lpstr>
      <vt:lpstr>PowerPoint Presentation</vt:lpstr>
      <vt:lpstr>Summary of Comments Received</vt:lpstr>
      <vt:lpstr>Summary of Changes approved</vt:lpstr>
      <vt:lpstr>Summary of Changes approved</vt:lpstr>
      <vt:lpstr>Summary of Changes approved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3429</cp:revision>
  <cp:lastPrinted>1998-02-10T13:28:06Z</cp:lastPrinted>
  <dcterms:created xsi:type="dcterms:W3CDTF">2007-04-17T18:10:23Z</dcterms:created>
  <dcterms:modified xsi:type="dcterms:W3CDTF">2015-11-12T14:39:05Z</dcterms:modified>
</cp:coreProperties>
</file>