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>
      <p:cViewPr>
        <p:scale>
          <a:sx n="60" d="100"/>
          <a:sy n="60" d="100"/>
        </p:scale>
        <p:origin x="1668" y="54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2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80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Novmeber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01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0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444208" y="6429246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75720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052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9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0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4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96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2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6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36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802.11-14/xxxxr0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802.11-15/1411r0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2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MIMO for GNP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2015-11-10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86727"/>
              </p:ext>
            </p:extLst>
          </p:nvPr>
        </p:nvGraphicFramePr>
        <p:xfrm>
          <a:off x="541338" y="2322513"/>
          <a:ext cx="8121650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49882" imgH="3225800" progId="Word.Document.8">
                  <p:embed/>
                </p:oleObj>
              </mc:Choice>
              <mc:Fallback>
                <p:oleObj name="Document" r:id="rId4" imgW="8249882" imgH="3225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322513"/>
                        <a:ext cx="8121650" cy="317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and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7"/>
            <a:ext cx="7772400" cy="477460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have shown that MIMO improves ranging performance significantly. </a:t>
            </a:r>
          </a:p>
          <a:p>
            <a:r>
              <a:rPr lang="en-US" dirty="0" smtClean="0"/>
              <a:t>We have shown a protocol that reduces the off channel time by at least a factor of 10 to less than 1ms.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42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Demonstrate the gains from MIMO to ranging performance and possible gains in off channel time and power consumption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the performance improvement of using MIMO for accuracy and coverage focus topic.</a:t>
            </a:r>
          </a:p>
          <a:p>
            <a:r>
              <a:rPr lang="en-US" dirty="0" smtClean="0"/>
              <a:t>Demonstrate feasibility</a:t>
            </a:r>
          </a:p>
          <a:p>
            <a:r>
              <a:rPr lang="en-US" dirty="0" smtClean="0"/>
              <a:t>Discuss derived functional requirements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7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Accuracy and coverage (using the definition in the Use Case document)</a:t>
            </a:r>
          </a:p>
          <a:p>
            <a:pPr lvl="1"/>
            <a:r>
              <a:rPr lang="en-US" dirty="0" smtClean="0"/>
              <a:t>Under </a:t>
            </a:r>
            <a:r>
              <a:rPr lang="en-US" dirty="0" err="1" smtClean="0"/>
              <a:t>NLoS</a:t>
            </a:r>
            <a:r>
              <a:rPr lang="en-US" dirty="0" smtClean="0"/>
              <a:t> conditions (focused on Channel Model D: Typical Office </a:t>
            </a:r>
            <a:r>
              <a:rPr lang="en-US" dirty="0" err="1" smtClean="0"/>
              <a:t>env</a:t>
            </a:r>
            <a:r>
              <a:rPr lang="en-US" dirty="0" smtClean="0"/>
              <a:t>, sea of </a:t>
            </a:r>
            <a:r>
              <a:rPr lang="en-US" dirty="0" err="1" smtClean="0"/>
              <a:t>cublicles</a:t>
            </a:r>
            <a:r>
              <a:rPr lang="en-US" dirty="0" smtClean="0"/>
              <a:t>, large conference room(s))</a:t>
            </a:r>
          </a:p>
          <a:p>
            <a:r>
              <a:rPr lang="en-US" dirty="0" smtClean="0"/>
              <a:t>Lower medium usage and improved power consumptions</a:t>
            </a:r>
          </a:p>
          <a:p>
            <a:pPr lvl="1"/>
            <a:r>
              <a:rPr lang="en-US" dirty="0" smtClean="0"/>
              <a:t>Do away with schedules</a:t>
            </a:r>
          </a:p>
          <a:p>
            <a:pPr lvl="1"/>
            <a:r>
              <a:rPr lang="en-US" dirty="0" smtClean="0"/>
              <a:t>Simplify the role that an AP plays and move most of the computation to the non-AP STA</a:t>
            </a:r>
          </a:p>
          <a:p>
            <a:pPr lvl="1"/>
            <a:r>
              <a:rPr lang="en-US" dirty="0" smtClean="0"/>
              <a:t>Reduce the number of frames exchanged</a:t>
            </a:r>
          </a:p>
          <a:p>
            <a:pPr lvl="1"/>
            <a:r>
              <a:rPr lang="en-US" dirty="0" smtClean="0"/>
              <a:t>Eliminate waiting for response/measurements from peer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9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Accuracy with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8910"/>
            <a:ext cx="7772400" cy="2876736"/>
          </a:xfrm>
        </p:spPr>
        <p:txBody>
          <a:bodyPr/>
          <a:lstStyle/>
          <a:p>
            <a:r>
              <a:rPr lang="en-US" dirty="0" smtClean="0"/>
              <a:t>Channel D </a:t>
            </a:r>
            <a:r>
              <a:rPr lang="en-US" dirty="0" err="1" smtClean="0"/>
              <a:t>NLoS</a:t>
            </a:r>
            <a:r>
              <a:rPr lang="en-US" dirty="0" smtClean="0"/>
              <a:t> 10ns tap spacing</a:t>
            </a:r>
          </a:p>
          <a:p>
            <a:r>
              <a:rPr lang="en-US" dirty="0" smtClean="0"/>
              <a:t>40MHz</a:t>
            </a:r>
          </a:p>
          <a:p>
            <a:r>
              <a:rPr lang="en-US" dirty="0" smtClean="0"/>
              <a:t>20dB SNR</a:t>
            </a:r>
          </a:p>
          <a:p>
            <a:r>
              <a:rPr lang="en-US" dirty="0" smtClean="0"/>
              <a:t>Channel generation as a CSI</a:t>
            </a:r>
          </a:p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0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Accuracy with MIMO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614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68255"/>
            <a:ext cx="6940482" cy="4998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95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112" y="1981200"/>
            <a:ext cx="2878088" cy="4114800"/>
          </a:xfrm>
        </p:spPr>
        <p:txBody>
          <a:bodyPr/>
          <a:lstStyle/>
          <a:p>
            <a:r>
              <a:rPr lang="en-US" b="0" dirty="0" smtClean="0"/>
              <a:t>Based on the existing NDP sounding protocol</a:t>
            </a:r>
          </a:p>
          <a:p>
            <a:r>
              <a:rPr lang="en-US" b="0" dirty="0" smtClean="0"/>
              <a:t>computational burden moved to the </a:t>
            </a:r>
            <a:r>
              <a:rPr lang="en-US" b="0" dirty="0"/>
              <a:t>I</a:t>
            </a:r>
            <a:r>
              <a:rPr lang="en-US" b="0" dirty="0" smtClean="0"/>
              <a:t>STA.</a:t>
            </a:r>
          </a:p>
          <a:p>
            <a:r>
              <a:rPr lang="en-US" b="0" dirty="0" smtClean="0"/>
              <a:t>Single Medium Reservation.</a:t>
            </a:r>
            <a:endParaRPr lang="en-US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56992"/>
            <a:ext cx="4606280" cy="295232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-834669" y="1484785"/>
          <a:ext cx="6126749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Visio" r:id="rId4" imgW="8953465" imgH="2095350" progId="Visio.Drawing.11">
                  <p:embed/>
                </p:oleObj>
              </mc:Choice>
              <mc:Fallback>
                <p:oleObj name="Visio" r:id="rId4" imgW="8953465" imgH="209535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34669" y="1484785"/>
                        <a:ext cx="6126749" cy="1440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8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NDP protocol advantages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000" b="0" dirty="0" smtClean="0">
                <a:solidFill>
                  <a:schemeClr val="tx1"/>
                </a:solidFill>
              </a:rPr>
              <a:t>One contention for medium reservation</a:t>
            </a:r>
          </a:p>
          <a:p>
            <a:r>
              <a:rPr lang="en-US" sz="3000" b="0" dirty="0" smtClean="0">
                <a:solidFill>
                  <a:schemeClr val="tx1"/>
                </a:solidFill>
              </a:rPr>
              <a:t>No scheduling burden</a:t>
            </a:r>
            <a:endParaRPr lang="en-US" sz="3000" b="0" dirty="0">
              <a:solidFill>
                <a:schemeClr val="tx1"/>
              </a:solidFill>
            </a:endParaRPr>
          </a:p>
          <a:p>
            <a:r>
              <a:rPr lang="en-US" sz="3000" b="0" dirty="0" smtClean="0">
                <a:solidFill>
                  <a:schemeClr val="tx1"/>
                </a:solidFill>
              </a:rPr>
              <a:t>NO waiting for AP calculation</a:t>
            </a:r>
          </a:p>
          <a:p>
            <a:r>
              <a:rPr lang="en-US" sz="3000" b="0" dirty="0">
                <a:solidFill>
                  <a:schemeClr val="tx1"/>
                </a:solidFill>
              </a:rPr>
              <a:t>Full MIMO support</a:t>
            </a:r>
          </a:p>
          <a:p>
            <a:r>
              <a:rPr lang="en-US" sz="3000" b="0" dirty="0" smtClean="0">
                <a:solidFill>
                  <a:schemeClr val="tx1"/>
                </a:solidFill>
              </a:rPr>
              <a:t>Symmetrical measurement – done on NDP for both sides (no duplicate-</a:t>
            </a:r>
            <a:r>
              <a:rPr lang="en-US" sz="3000" b="0" dirty="0" err="1" smtClean="0">
                <a:solidFill>
                  <a:schemeClr val="tx1"/>
                </a:solidFill>
              </a:rPr>
              <a:t>ack</a:t>
            </a:r>
            <a:r>
              <a:rPr lang="en-US" sz="3000" b="0" dirty="0" smtClean="0">
                <a:solidFill>
                  <a:schemeClr val="tx1"/>
                </a:solidFill>
              </a:rPr>
              <a:t>)</a:t>
            </a:r>
            <a:endParaRPr lang="en-US" sz="3000" b="0" dirty="0">
              <a:solidFill>
                <a:schemeClr val="tx1"/>
              </a:solidFill>
            </a:endParaRPr>
          </a:p>
          <a:p>
            <a:r>
              <a:rPr lang="en-US" sz="3000" b="0" dirty="0" smtClean="0">
                <a:solidFill>
                  <a:schemeClr val="tx1"/>
                </a:solidFill>
              </a:rPr>
              <a:t>Short latency </a:t>
            </a:r>
            <a:r>
              <a:rPr lang="en-US" sz="3000" b="0" dirty="0">
                <a:solidFill>
                  <a:schemeClr val="tx1"/>
                </a:solidFill>
              </a:rPr>
              <a:t>~</a:t>
            </a:r>
            <a:r>
              <a:rPr lang="en-US" sz="3000" b="0" dirty="0" smtClean="0">
                <a:solidFill>
                  <a:schemeClr val="tx1"/>
                </a:solidFill>
              </a:rPr>
              <a:t>0.5ms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320008"/>
          </a:xfrm>
        </p:spPr>
        <p:txBody>
          <a:bodyPr/>
          <a:lstStyle/>
          <a:p>
            <a:r>
              <a:rPr lang="en-US" dirty="0" smtClean="0"/>
              <a:t>Initiator does not wait for an additional message exchange</a:t>
            </a:r>
          </a:p>
          <a:p>
            <a:pPr lvl="1"/>
            <a:r>
              <a:rPr lang="en-US" dirty="0" smtClean="0"/>
              <a:t>2 FTM messages, the second one carries measurements made on the first</a:t>
            </a:r>
          </a:p>
          <a:p>
            <a:r>
              <a:rPr lang="en-US" dirty="0" smtClean="0"/>
              <a:t>FTM requires three successful medium acquisitions while NDP requires only one</a:t>
            </a:r>
          </a:p>
          <a:p>
            <a:r>
              <a:rPr lang="en-US" dirty="0" smtClean="0"/>
              <a:t>NDP message exchanges complete in .5ms compared to at least 15 </a:t>
            </a:r>
            <a:r>
              <a:rPr lang="en-US" dirty="0" err="1" smtClean="0"/>
              <a:t>ms</a:t>
            </a:r>
            <a:r>
              <a:rPr lang="en-US" dirty="0" smtClean="0"/>
              <a:t> with FTM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661248"/>
            <a:ext cx="8352928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NDP is significantly more power efficient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</TotalTime>
  <Words>442</Words>
  <Application>Microsoft Office PowerPoint</Application>
  <PresentationFormat>On-screen Show (4:3)</PresentationFormat>
  <Paragraphs>92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Intel Clear</vt:lpstr>
      <vt:lpstr>Times New Roman</vt:lpstr>
      <vt:lpstr>802-11-Submission</vt:lpstr>
      <vt:lpstr>Microsoft Word 97 - 2003 Document</vt:lpstr>
      <vt:lpstr>Visio</vt:lpstr>
      <vt:lpstr>MIMO for GNP</vt:lpstr>
      <vt:lpstr>Abstract</vt:lpstr>
      <vt:lpstr>Motivation</vt:lpstr>
      <vt:lpstr>Goals</vt:lpstr>
      <vt:lpstr>Improved Accuracy with MIMO</vt:lpstr>
      <vt:lpstr>Improved Accuracy with MIMO</vt:lpstr>
      <vt:lpstr>Possible Protocol</vt:lpstr>
      <vt:lpstr>NDP protocol advantages</vt:lpstr>
      <vt:lpstr>Power Improvements</vt:lpstr>
      <vt:lpstr>Value and Feasibility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 for GNP</dc:title>
  <dc:creator>Kasher, Assaf</dc:creator>
  <cp:lastModifiedBy>Kasher, Assaf</cp:lastModifiedBy>
  <cp:revision>8</cp:revision>
  <cp:lastPrinted>1601-01-01T00:00:00Z</cp:lastPrinted>
  <dcterms:created xsi:type="dcterms:W3CDTF">2015-11-10T14:25:10Z</dcterms:created>
  <dcterms:modified xsi:type="dcterms:W3CDTF">2015-11-10T15:26:26Z</dcterms:modified>
</cp:coreProperties>
</file>