
<file path=[Content_Types].xml><?xml version="1.0" encoding="utf-8"?>
<Types xmlns="http://schemas.openxmlformats.org/package/2006/content-types">
  <Default Extension="xml" ContentType="application/xml"/>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41" r:id="rId12"/>
    <p:sldId id="433" r:id="rId13"/>
    <p:sldId id="440"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1"/>
    <p:restoredTop sz="95413"/>
  </p:normalViewPr>
  <p:slideViewPr>
    <p:cSldViewPr>
      <p:cViewPr varScale="1">
        <p:scale>
          <a:sx n="108" d="100"/>
          <a:sy n="108" d="100"/>
        </p:scale>
        <p:origin x="768"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29105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a:t>
            </a:r>
            <a:r>
              <a:rPr lang="en-US" sz="1800" b="1"/>
              <a:t>IEEE </a:t>
            </a:r>
            <a:r>
              <a:rPr lang="en-US" sz="1800" b="1" smtClean="0"/>
              <a:t>802.11-15/1382r1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Nov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2015-11-09</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110" name="Document" r:id="rId5" imgW="8325067" imgH="2780258" progId="Word.Document.8">
                  <p:embed/>
                </p:oleObj>
              </mc:Choice>
              <mc:Fallback>
                <p:oleObj name="Document" r:id="rId5" imgW="8325067" imgH="2780258" progId="Word.Document.8">
                  <p:embed/>
                  <p:pic>
                    <p:nvPicPr>
                      <p:cNvPr id="0" name="Object 11"/>
                      <p:cNvPicPr>
                        <a:picLocks noChangeAspect="1" noChangeArrowheads="1"/>
                      </p:cNvPicPr>
                      <p:nvPr/>
                    </p:nvPicPr>
                    <p:blipFill>
                      <a:blip r:embed="rId6"/>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graphicFrame>
        <p:nvGraphicFramePr>
          <p:cNvPr id="9" name="Table 8"/>
          <p:cNvGraphicFramePr>
            <a:graphicFrameLocks noGrp="1"/>
          </p:cNvGraphicFramePr>
          <p:nvPr>
            <p:extLst>
              <p:ext uri="{D42A27DB-BD31-4B8C-83A1-F6EECF244321}">
                <p14:modId xmlns:p14="http://schemas.microsoft.com/office/powerpoint/2010/main" val="1284879557"/>
              </p:ext>
            </p:extLst>
          </p:nvPr>
        </p:nvGraphicFramePr>
        <p:xfrm>
          <a:off x="228600" y="1524000"/>
          <a:ext cx="8077200" cy="4548234"/>
        </p:xfrm>
        <a:graphic>
          <a:graphicData uri="http://schemas.openxmlformats.org/drawingml/2006/table">
            <a:tbl>
              <a:tblPr/>
              <a:tblGrid>
                <a:gridCol w="806904"/>
                <a:gridCol w="4749056"/>
                <a:gridCol w="1173680"/>
                <a:gridCol w="673780"/>
                <a:gridCol w="673780"/>
              </a:tblGrid>
              <a:tr h="213360">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smtClean="0">
                          <a:solidFill>
                            <a:srgbClr val="FFFFFF"/>
                          </a:solidFill>
                          <a:latin typeface="Calibri"/>
                        </a:rPr>
                        <a:t>#SPs</a:t>
                      </a:r>
                      <a:endParaRPr lang="en-CA" sz="12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smtClean="0">
                          <a:solidFill>
                            <a:srgbClr val="000000"/>
                          </a:solidFill>
                          <a:latin typeface="Calibri"/>
                        </a:rPr>
                        <a:t>Ack</a:t>
                      </a:r>
                      <a:r>
                        <a:rPr lang="en-CA" sz="1200" b="0" i="0" u="none" strike="noStrike" dirty="0" smtClean="0">
                          <a:solidFill>
                            <a:srgbClr val="000000"/>
                          </a:solidFill>
                          <a:latin typeface="Calibri"/>
                        </a:rPr>
                        <a:t> theme </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11-15/1278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HE MU Acknowledgment Procedure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Yongho</a:t>
                      </a:r>
                      <a:r>
                        <a:rPr lang="en-CA" sz="1200" b="0" i="0" u="none" strike="noStrike" dirty="0">
                          <a:solidFill>
                            <a:srgbClr val="000000"/>
                          </a:solidFill>
                          <a:latin typeface="Calibri"/>
                        </a:rPr>
                        <a:t> </a:t>
                      </a:r>
                      <a:r>
                        <a:rPr lang="en-CA" sz="1200" b="0" i="0" u="none" strike="noStrike" dirty="0" err="1">
                          <a:solidFill>
                            <a:srgbClr val="000000"/>
                          </a:solidFill>
                          <a:latin typeface="Calibri"/>
                        </a:rPr>
                        <a:t>Seok</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4</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11-15/1330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 method of transmitting Multi-STA Block frame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Jeongki</a:t>
                      </a:r>
                      <a:r>
                        <a:rPr lang="en-CA" sz="1200" b="0" i="0" u="none" strike="noStrike" dirty="0">
                          <a:solidFill>
                            <a:srgbClr val="000000"/>
                          </a:solidFill>
                          <a:latin typeface="Calibri"/>
                        </a:rPr>
                        <a:t> Kim</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Ack</a:t>
                      </a:r>
                      <a:r>
                        <a:rPr lang="en-CA" sz="1200" b="0" i="0" u="none" strike="noStrike" dirty="0">
                          <a:solidFill>
                            <a:srgbClr val="000000"/>
                          </a:solidFill>
                          <a:latin typeface="Calibri"/>
                        </a:rPr>
                        <a:t> Policy for UL MU </a:t>
                      </a:r>
                      <a:r>
                        <a:rPr lang="en-CA" sz="1200" b="0" i="0" u="none" strike="noStrike" dirty="0" err="1">
                          <a:solidFill>
                            <a:srgbClr val="000000"/>
                          </a:solidFill>
                          <a:latin typeface="Calibri"/>
                        </a:rPr>
                        <a:t>Ack</a:t>
                      </a:r>
                      <a:r>
                        <a:rPr lang="en-CA" sz="1200" b="0" i="0" u="none" strike="noStrike" dirty="0">
                          <a:solidFill>
                            <a:srgbClr val="000000"/>
                          </a:solidFill>
                          <a:latin typeface="Calibri"/>
                        </a:rPr>
                        <a:t> transmission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Kiseon</a:t>
                      </a:r>
                      <a:r>
                        <a:rPr lang="en-CA" sz="1200" b="0" i="0" u="none" strike="noStrike" dirty="0">
                          <a:solidFill>
                            <a:srgbClr val="000000"/>
                          </a:solidFill>
                          <a:latin typeface="Calibri"/>
                        </a:rPr>
                        <a:t> </a:t>
                      </a:r>
                      <a:r>
                        <a:rPr lang="en-CA" sz="1200" b="0" i="0" u="none" strike="noStrike" dirty="0" err="1">
                          <a:solidFill>
                            <a:srgbClr val="000000"/>
                          </a:solidFill>
                          <a:latin typeface="Calibri"/>
                        </a:rPr>
                        <a:t>Ryu</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Rate MCS Selection Rules for M-BA and DL OFDMA BA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Liwen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endParaRPr lang="en-US" dirty="0"/>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a:endParaRPr lang="en-US" dirty="0"/>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Trigger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11-15/1319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000000"/>
                          </a:solidFill>
                          <a:latin typeface="Calibri"/>
                        </a:rPr>
                        <a:t>Scheduled </a:t>
                      </a:r>
                      <a:r>
                        <a:rPr lang="en-CA" sz="1200" b="0" i="0" u="none" strike="noStrike" dirty="0">
                          <a:solidFill>
                            <a:srgbClr val="000000"/>
                          </a:solidFill>
                          <a:latin typeface="Calibri"/>
                        </a:rPr>
                        <a:t>Trigger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Alfred </a:t>
                      </a:r>
                      <a:r>
                        <a:rPr lang="en-CA" sz="1200" b="0" i="0" u="none" strike="noStrike" dirty="0" err="1">
                          <a:solidFill>
                            <a:srgbClr val="000000"/>
                          </a:solidFill>
                          <a:latin typeface="Calibri"/>
                        </a:rPr>
                        <a:t>Asterjadhi</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3</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Trigger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Simone Merlin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3</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11-15/1345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Trigger type specific information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Kiseon</a:t>
                      </a:r>
                      <a:r>
                        <a:rPr lang="en-CA" sz="1200" b="0" i="0" u="none" strike="noStrike" dirty="0">
                          <a:solidFill>
                            <a:srgbClr val="000000"/>
                          </a:solidFill>
                          <a:latin typeface="Calibri"/>
                        </a:rPr>
                        <a:t> </a:t>
                      </a:r>
                      <a:r>
                        <a:rPr lang="en-CA" sz="1200" b="0" i="0" u="none" strike="noStrike" dirty="0" err="1">
                          <a:solidFill>
                            <a:srgbClr val="000000"/>
                          </a:solidFill>
                          <a:latin typeface="Calibri"/>
                        </a:rPr>
                        <a:t>Ryu</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smtClean="0">
                          <a:solidFill>
                            <a:srgbClr val="FF0000"/>
                          </a:solidFill>
                          <a:latin typeface="Calibri"/>
                        </a:rPr>
                        <a:t>11-15/1389</a:t>
                      </a:r>
                      <a:endParaRPr lang="en-CA" sz="1200" b="0" i="0" u="none" strike="noStrike" dirty="0">
                        <a:solidFill>
                          <a:srgbClr val="FF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smtClean="0">
                          <a:solidFill>
                            <a:srgbClr val="FF0000"/>
                          </a:solidFill>
                          <a:latin typeface="Calibri"/>
                        </a:rPr>
                        <a:t>TA Address field in Trigger</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FF0000"/>
                          </a:solidFill>
                          <a:latin typeface="Calibri"/>
                        </a:rPr>
                        <a:t>Kaiying</a:t>
                      </a:r>
                      <a:r>
                        <a:rPr lang="en-CA" sz="1200" b="0" i="0" u="none" strike="noStrike" dirty="0" smtClean="0">
                          <a:solidFill>
                            <a:srgbClr val="FF0000"/>
                          </a:solidFill>
                          <a:latin typeface="Calibri"/>
                        </a:rPr>
                        <a:t> Lv</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FF0000"/>
                          </a:solidFill>
                          <a:latin typeface="Calibri"/>
                        </a:rPr>
                        <a:t>MAC</a:t>
                      </a:r>
                      <a:endParaRPr lang="en-CA" sz="1200" b="0" i="0" u="none" strike="noStrike" dirty="0">
                        <a:solidFill>
                          <a:srgbClr val="FF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endParaRPr lang="en-CA" sz="1200" b="0" i="0" u="none" strike="noStrike" dirty="0">
                        <a:solidFill>
                          <a:srgbClr val="000000"/>
                        </a:solidFill>
                        <a:latin typeface="Calibri"/>
                      </a:endParaRP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smtClean="0">
                          <a:solidFill>
                            <a:srgbClr val="000000"/>
                          </a:solidFill>
                          <a:latin typeface="Calibri"/>
                        </a:rPr>
                        <a:t>Misc</a:t>
                      </a:r>
                      <a:r>
                        <a:rPr lang="en-CA" sz="1200" b="0" i="0" u="none" strike="noStrike" dirty="0" smtClean="0">
                          <a:solidFill>
                            <a:srgbClr val="000000"/>
                          </a:solidFill>
                          <a:latin typeface="Calibri"/>
                        </a:rPr>
                        <a:t> theme</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11-15/1265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RTSCTS for UL DL OFDMA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Jiseon</a:t>
                      </a:r>
                      <a:r>
                        <a:rPr lang="en-CA" sz="1200" b="0" i="0" u="none" strike="noStrike" dirty="0">
                          <a:solidFill>
                            <a:srgbClr val="000000"/>
                          </a:solidFill>
                          <a:latin typeface="Calibri"/>
                        </a:rPr>
                        <a:t> Lee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11-15/1300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DL MU transmission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Young </a:t>
                      </a:r>
                      <a:r>
                        <a:rPr lang="en-CA" sz="1200" b="0" i="0" u="none" strike="noStrike" dirty="0" err="1">
                          <a:solidFill>
                            <a:srgbClr val="000000"/>
                          </a:solidFill>
                          <a:latin typeface="Calibri"/>
                        </a:rPr>
                        <a:t>Hoon</a:t>
                      </a:r>
                      <a:r>
                        <a:rPr lang="en-CA" sz="1200" b="0" i="0" u="none" strike="noStrike" dirty="0">
                          <a:solidFill>
                            <a:srgbClr val="000000"/>
                          </a:solidFill>
                          <a:latin typeface="Calibri"/>
                        </a:rPr>
                        <a:t> Kwon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11-15/1318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Fragmentation for MU frames-Follow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Alfred Asterjadhi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11-15/1341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Reception Status of Frames Transmitted  in Random Access </a:t>
                      </a:r>
                      <a:r>
                        <a:rPr lang="en-CA" sz="1200" b="0" i="0" u="none" strike="noStrike" dirty="0" err="1">
                          <a:solidFill>
                            <a:srgbClr val="000000"/>
                          </a:solidFill>
                          <a:latin typeface="Calibri"/>
                        </a:rPr>
                        <a:t>Rus</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Tomoko Adachi</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2</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broadcast STAID in HE SIG B</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Liwen</a:t>
                      </a:r>
                      <a:r>
                        <a:rPr lang="en-CA" sz="1200" b="0" i="0" u="none" strike="noStrike" dirty="0">
                          <a:solidFill>
                            <a:srgbClr val="000000"/>
                          </a:solidFill>
                          <a:latin typeface="Calibri"/>
                        </a:rPr>
                        <a:t> Chu</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3360">
                <a:tc>
                  <a:txBody>
                    <a:bodyPr/>
                    <a:lstStyle/>
                    <a:p>
                      <a:pPr algn="l" fontAlgn="b"/>
                      <a:r>
                        <a:rPr lang="en-CA" sz="1200" b="0" i="0" u="none" strike="noStrike" dirty="0">
                          <a:solidFill>
                            <a:srgbClr val="000000"/>
                          </a:solidFill>
                          <a:latin typeface="Calibri"/>
                        </a:rPr>
                        <a:t>11-15/1355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Considerations for TDLS transmission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Yingpei</a:t>
                      </a:r>
                      <a:r>
                        <a:rPr lang="en-CA" sz="1200" b="0" i="0" u="none" strike="noStrike" dirty="0">
                          <a:solidFill>
                            <a:srgbClr val="000000"/>
                          </a:solidFill>
                          <a:latin typeface="Calibri"/>
                        </a:rPr>
                        <a:t>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200" b="0" i="0" u="none" strike="noStrike" dirty="0" smtClean="0">
                          <a:solidFill>
                            <a:srgbClr val="000000"/>
                          </a:solidFill>
                          <a:latin typeface="Calibri"/>
                        </a:rPr>
                        <a:t>1</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3360">
                <a:tc>
                  <a:txBody>
                    <a:bodyPr/>
                    <a:lstStyle/>
                    <a:p>
                      <a:pPr algn="l" fontAlgn="b"/>
                      <a:r>
                        <a:rPr lang="en-CA" sz="1200" b="0" i="0" u="none" strike="noStrike" dirty="0">
                          <a:solidFill>
                            <a:srgbClr val="000000"/>
                          </a:solidFill>
                          <a:latin typeface="Calibri"/>
                        </a:rPr>
                        <a:t>11-15/1359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System Performance Evaluation of 802.11ae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Yu Wang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a:solidFill>
                            <a:srgbClr val="000000"/>
                          </a:solidFill>
                          <a:latin typeface="Calibri"/>
                        </a:rPr>
                        <a:t>MAC</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200" b="0" i="0" u="none" strike="noStrike" dirty="0" smtClean="0">
                          <a:solidFill>
                            <a:srgbClr val="000000"/>
                          </a:solidFill>
                          <a:latin typeface="Calibri"/>
                        </a:rPr>
                        <a:t>-</a:t>
                      </a:r>
                      <a:endParaRPr lang="en-CA" sz="1200" b="0" i="0" u="none" strike="noStrike" dirty="0">
                        <a:solidFill>
                          <a:srgbClr val="000000"/>
                        </a:solidFill>
                        <a:latin typeface="Calibri"/>
                      </a:endParaRP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774893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Nov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Currently Tue AM2 and Tue PM3</a:t>
            </a:r>
          </a:p>
          <a:p>
            <a:r>
              <a:rPr lang="en-US" altLang="en-US" sz="2000" dirty="0" smtClean="0"/>
              <a:t>Approve previous ad hoc session and telecon minutes </a:t>
            </a:r>
          </a:p>
          <a:p>
            <a:pPr marL="57150" indent="0">
              <a:buNone/>
            </a:pPr>
            <a:r>
              <a:rPr lang="en-US" altLang="en-US" sz="2000" dirty="0"/>
              <a:t>	</a:t>
            </a:r>
            <a:r>
              <a:rPr lang="en-US" altLang="en-US" sz="2000" dirty="0" smtClean="0"/>
              <a:t>// Typically </a:t>
            </a:r>
            <a:r>
              <a:rPr lang="en-US" altLang="en-US" sz="2000" dirty="0" err="1" smtClean="0"/>
              <a:t>TGaxFull</a:t>
            </a:r>
            <a:endParaRPr lang="en-US" altLang="en-US" sz="2000" dirty="0" smtClean="0"/>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Nov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24865</TotalTime>
  <Words>1379</Words>
  <Application>Microsoft Macintosh PowerPoint</Application>
  <PresentationFormat>On-screen Show (4:3)</PresentationFormat>
  <Paragraphs>295</Paragraphs>
  <Slides>17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Black</vt:lpstr>
      <vt:lpstr>Calibri</vt:lpstr>
      <vt:lpstr>Helvetica</vt:lpstr>
      <vt:lpstr>Monotype Sorts</vt:lpstr>
      <vt:lpstr>MS PGothic</vt:lpstr>
      <vt:lpstr>ＭＳ Ｐゴシック</vt:lpstr>
      <vt:lpstr>Times New Roman</vt:lpstr>
      <vt:lpstr>Arial</vt:lpstr>
      <vt:lpstr>802-11-Submission</vt:lpstr>
      <vt:lpstr>Document</vt:lpstr>
      <vt:lpstr>TGax MAC ad hoc  Nov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Microsoft Office User</cp:lastModifiedBy>
  <cp:revision>1411</cp:revision>
  <cp:lastPrinted>1998-02-10T13:28:06Z</cp:lastPrinted>
  <dcterms:created xsi:type="dcterms:W3CDTF">2007-04-17T18:10:23Z</dcterms:created>
  <dcterms:modified xsi:type="dcterms:W3CDTF">2015-11-10T15:36:36Z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