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85" r:id="rId2"/>
    <p:sldId id="369" r:id="rId3"/>
    <p:sldId id="370" r:id="rId4"/>
    <p:sldId id="371" r:id="rId5"/>
    <p:sldId id="372" r:id="rId6"/>
    <p:sldId id="379" r:id="rId7"/>
    <p:sldId id="373" r:id="rId8"/>
    <p:sldId id="382" r:id="rId9"/>
    <p:sldId id="383" r:id="rId10"/>
    <p:sldId id="38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2" autoAdjust="0"/>
    <p:restoredTop sz="91095" autoAdjust="0"/>
  </p:normalViewPr>
  <p:slideViewPr>
    <p:cSldViewPr>
      <p:cViewPr varScale="1">
        <p:scale>
          <a:sx n="101" d="100"/>
          <a:sy n="101" d="100"/>
        </p:scale>
        <p:origin x="119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426"/>
    </p:cViewPr>
  </p:sorterViewPr>
  <p:notesViewPr>
    <p:cSldViewPr>
      <p:cViewPr varScale="1">
        <p:scale>
          <a:sx n="65" d="100"/>
          <a:sy n="65" d="100"/>
        </p:scale>
        <p:origin x="3139" y="43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5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60379" y="6475413"/>
            <a:ext cx="218354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Woojin Ahn (Yonsei Univ.)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802.11-15/1369r0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0" algn="l" rtl="0" eaLnBrk="0" fontAlgn="base" hangingPunct="0">
        <a:spcBef>
          <a:spcPct val="20000"/>
        </a:spcBef>
        <a:spcAft>
          <a:spcPct val="0"/>
        </a:spcAft>
        <a:buNone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09600" y="304800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z="1800" b="1" dirty="0" smtClean="0"/>
              <a:t>November 2015</a:t>
            </a:r>
            <a:endParaRPr lang="en-GB" sz="1800" b="1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Random access based buffer status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/>
          </p:nvPr>
        </p:nvGraphicFramePr>
        <p:xfrm>
          <a:off x="520700" y="2438400"/>
          <a:ext cx="8078788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8267030" imgH="3698450" progId="Word.Document.8">
                  <p:embed/>
                </p:oleObj>
              </mc:Choice>
              <mc:Fallback>
                <p:oleObj name="Document" r:id="rId4" imgW="8267030" imgH="36984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38400"/>
                        <a:ext cx="8078788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12599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dirty="0" smtClean="0"/>
              <a:t>11-15-1120-00-00ax-buffer-status-report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8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Status Report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Buffer status report scheme was agreed in the last meeting[1]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“BS report” frame </a:t>
            </a:r>
            <a:r>
              <a:rPr lang="en-US" dirty="0" smtClean="0"/>
              <a:t>can be </a:t>
            </a:r>
            <a:r>
              <a:rPr lang="en-US" dirty="0"/>
              <a:t>any frame that contains </a:t>
            </a:r>
            <a:r>
              <a:rPr lang="en-US" dirty="0" err="1"/>
              <a:t>QoS</a:t>
            </a:r>
            <a:r>
              <a:rPr lang="en-US" dirty="0"/>
              <a:t> Control </a:t>
            </a:r>
            <a:r>
              <a:rPr lang="en-US" dirty="0" smtClean="0"/>
              <a:t>field</a:t>
            </a:r>
          </a:p>
          <a:p>
            <a:pPr lvl="2"/>
            <a:r>
              <a:rPr lang="en-US" dirty="0"/>
              <a:t>AP elicits for BS reports via the Trigger frame		</a:t>
            </a:r>
          </a:p>
          <a:p>
            <a:pPr lvl="2"/>
            <a:r>
              <a:rPr lang="en-US" dirty="0" smtClean="0"/>
              <a:t>It is also allowed that STAs send BSR in unsolicited manner</a:t>
            </a:r>
          </a:p>
          <a:p>
            <a:pPr lvl="2"/>
            <a:r>
              <a:rPr lang="en-US" dirty="0" smtClean="0"/>
              <a:t>AP might save BSRs on </a:t>
            </a:r>
            <a:r>
              <a:rPr lang="en-US" dirty="0" smtClean="0"/>
              <a:t>its </a:t>
            </a:r>
            <a:r>
              <a:rPr lang="en-US" dirty="0" smtClean="0"/>
              <a:t>UL data queue 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19094" y="5224296"/>
            <a:ext cx="848723" cy="1631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QoS</a:t>
            </a:r>
            <a:r>
              <a:rPr lang="en-US" sz="1200" dirty="0" smtClean="0">
                <a:solidFill>
                  <a:schemeClr val="tx1"/>
                </a:solidFill>
              </a:rPr>
              <a:t>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20136" y="4980290"/>
            <a:ext cx="846641" cy="170522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QoS</a:t>
            </a:r>
            <a:r>
              <a:rPr lang="en-US" sz="1200" dirty="0" smtClean="0">
                <a:solidFill>
                  <a:schemeClr val="tx1"/>
                </a:solidFill>
              </a:rPr>
              <a:t>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5400000">
            <a:off x="1414853" y="4953000"/>
            <a:ext cx="628244" cy="28295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1920695" y="4778337"/>
            <a:ext cx="846082" cy="16170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QoS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99566" y="4780009"/>
            <a:ext cx="277249" cy="628019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94719" y="4800476"/>
            <a:ext cx="872774" cy="386161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DL Data 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01278" y="5201359"/>
            <a:ext cx="878251" cy="2097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DL Data 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95800" y="4784758"/>
            <a:ext cx="1110127" cy="41152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BA/QoS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95801" y="5211525"/>
            <a:ext cx="1110126" cy="21766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BA/QoS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18437" y="4672508"/>
            <a:ext cx="228600" cy="73552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892914" y="5424513"/>
            <a:ext cx="7772400" cy="208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>
          <a:xfrm>
            <a:off x="5644365" y="4783482"/>
            <a:ext cx="250872" cy="648184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endCxn id="7" idx="2"/>
          </p:cNvCxnSpPr>
          <p:nvPr/>
        </p:nvCxnSpPr>
        <p:spPr bwMode="auto">
          <a:xfrm flipH="1" flipV="1">
            <a:off x="2343456" y="5387401"/>
            <a:ext cx="1130246" cy="3342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837345" y="5666601"/>
            <a:ext cx="1457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Buffer Status Report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15" idx="2"/>
          </p:cNvCxnSpPr>
          <p:nvPr/>
        </p:nvCxnSpPr>
        <p:spPr bwMode="auto">
          <a:xfrm flipV="1">
            <a:off x="3670678" y="5429191"/>
            <a:ext cx="1380186" cy="289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Rectangle 21"/>
          <p:cNvSpPr/>
          <p:nvPr/>
        </p:nvSpPr>
        <p:spPr>
          <a:xfrm rot="5400000">
            <a:off x="6252338" y="4981588"/>
            <a:ext cx="602365" cy="28295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dk1"/>
                </a:solidFill>
              </a:rPr>
              <a:t>Trigger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733437" y="4814468"/>
            <a:ext cx="600563" cy="6172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QoS Data/Null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81594" y="4809268"/>
            <a:ext cx="245625" cy="61720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25" name="Straight Arrow Connector 24"/>
          <p:cNvCxnSpPr>
            <a:endCxn id="23" idx="2"/>
          </p:cNvCxnSpPr>
          <p:nvPr/>
        </p:nvCxnSpPr>
        <p:spPr bwMode="auto">
          <a:xfrm flipV="1">
            <a:off x="3658887" y="5431668"/>
            <a:ext cx="3374832" cy="289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699293" y="551081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SU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34804" y="5444615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63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on the proposed BSR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For any UL STAs, it is necessary to deliver BSR to be assigned in UL MU transmission </a:t>
            </a:r>
          </a:p>
          <a:p>
            <a:r>
              <a:rPr lang="en-US" sz="2000" dirty="0" smtClean="0"/>
              <a:t>Not every STA is allowed to send BSR</a:t>
            </a:r>
          </a:p>
          <a:p>
            <a:pPr lvl="1"/>
            <a:r>
              <a:rPr lang="en-US" sz="1600" dirty="0" smtClean="0"/>
              <a:t>Impossible for AP to solicit BSR for every associated STAs with trigger frames</a:t>
            </a:r>
          </a:p>
          <a:p>
            <a:pPr lvl="1"/>
            <a:r>
              <a:rPr lang="en-US" sz="1600" dirty="0" smtClean="0"/>
              <a:t>Only those who granted resource by contention can get chances for BSR in unsolicited manner</a:t>
            </a:r>
          </a:p>
          <a:p>
            <a:pPr lvl="1"/>
            <a:r>
              <a:rPr lang="en-US" sz="1600" dirty="0" smtClean="0"/>
              <a:t>What about others?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3653666"/>
            <a:ext cx="5181600" cy="277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4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Necessity of random access BSR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Opportunity for BSR </a:t>
            </a:r>
            <a:r>
              <a:rPr lang="en-US" sz="2000" dirty="0" smtClean="0"/>
              <a:t>needs </a:t>
            </a:r>
            <a:r>
              <a:rPr lang="en-US" sz="2000" dirty="0" smtClean="0"/>
              <a:t>to be equalized</a:t>
            </a:r>
          </a:p>
          <a:p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 smtClean="0"/>
              <a:t>order to provide better fairness for UL MU transmission, random access of BSR can be considered</a:t>
            </a:r>
          </a:p>
          <a:p>
            <a:pPr lvl="1"/>
            <a:r>
              <a:rPr lang="en-US" sz="1600" dirty="0"/>
              <a:t>PCF-like BS polling may require excessive </a:t>
            </a:r>
            <a:r>
              <a:rPr lang="en-US" sz="1600" dirty="0" smtClean="0"/>
              <a:t>delay</a:t>
            </a:r>
            <a:endParaRPr lang="en-US" sz="1600" dirty="0" smtClean="0"/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886200"/>
            <a:ext cx="6925572" cy="228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74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Access </a:t>
            </a:r>
            <a:r>
              <a:rPr lang="en-US" dirty="0"/>
              <a:t>BSR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AP triggers RA BSR with TF-R</a:t>
            </a:r>
          </a:p>
          <a:p>
            <a:pPr lvl="1"/>
            <a:r>
              <a:rPr lang="en-US" sz="1800" dirty="0" smtClean="0"/>
              <a:t>AP might choose whether it trigger RA BSR or not</a:t>
            </a:r>
          </a:p>
          <a:p>
            <a:pPr lvl="2"/>
            <a:r>
              <a:rPr lang="en-US" sz="1600" dirty="0" smtClean="0"/>
              <a:t>Depending on UL data queue</a:t>
            </a:r>
          </a:p>
          <a:p>
            <a:pPr lvl="2"/>
            <a:r>
              <a:rPr lang="en-US" sz="1600" dirty="0" smtClean="0"/>
              <a:t>Not mandatory for every UL MU transmission</a:t>
            </a:r>
            <a:endParaRPr lang="en-US" sz="1400" dirty="0" smtClean="0"/>
          </a:p>
          <a:p>
            <a:r>
              <a:rPr lang="en-US" sz="2000" dirty="0" smtClean="0"/>
              <a:t>STAs transmit BSR through randomly chosen RU for RA</a:t>
            </a:r>
          </a:p>
          <a:p>
            <a:r>
              <a:rPr lang="en-US" sz="2000" dirty="0" smtClean="0"/>
              <a:t>AP acknowledges the result of RA BSR</a:t>
            </a:r>
          </a:p>
          <a:p>
            <a:pPr lvl="1"/>
            <a:r>
              <a:rPr lang="en-US" sz="1600" dirty="0"/>
              <a:t>AP may decide whether it triggers UL Data transmission right after RA </a:t>
            </a:r>
            <a:r>
              <a:rPr lang="en-US" sz="1600" dirty="0" smtClean="0"/>
              <a:t>BSR or not, depending </a:t>
            </a:r>
            <a:r>
              <a:rPr lang="en-US" sz="1600" dirty="0"/>
              <a:t>on the UL queue </a:t>
            </a:r>
            <a:r>
              <a:rPr lang="en-US" sz="1600" dirty="0" smtClean="0"/>
              <a:t>status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 smtClean="0"/>
              <a:t>RA </a:t>
            </a:r>
            <a:r>
              <a:rPr lang="en-US" sz="2000" dirty="0"/>
              <a:t>BSR can be </a:t>
            </a:r>
            <a:r>
              <a:rPr lang="en-US" sz="2000" dirty="0" smtClean="0"/>
              <a:t>also useful</a:t>
            </a:r>
            <a:r>
              <a:rPr lang="en-US" sz="2000" dirty="0"/>
              <a:t>, when</a:t>
            </a:r>
          </a:p>
          <a:p>
            <a:pPr lvl="1"/>
            <a:r>
              <a:rPr lang="en-US" sz="1800" dirty="0"/>
              <a:t>AP has no information on UL data to </a:t>
            </a:r>
            <a:r>
              <a:rPr lang="en-US" sz="1800" dirty="0" smtClean="0"/>
              <a:t>trigger at all</a:t>
            </a:r>
            <a:endParaRPr lang="en-US" sz="1800" dirty="0"/>
          </a:p>
          <a:p>
            <a:pPr lvl="1"/>
            <a:r>
              <a:rPr lang="en-US" sz="1800" dirty="0"/>
              <a:t>Relatively small amount (# of STAs or </a:t>
            </a:r>
            <a:r>
              <a:rPr lang="en-US" sz="1800" dirty="0" err="1"/>
              <a:t>datasize</a:t>
            </a:r>
            <a:r>
              <a:rPr lang="en-US" sz="1800" dirty="0"/>
              <a:t>) of data is required, instantly, for UL MU transmission</a:t>
            </a:r>
          </a:p>
          <a:p>
            <a:pPr lvl="2"/>
            <a:r>
              <a:rPr lang="en-US" sz="1600" dirty="0"/>
              <a:t>More flexible and efficient resource use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form of RA BSR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AP might allow the whole channel solely for RA BSR</a:t>
            </a:r>
            <a:endParaRPr lang="en-US" sz="2000" dirty="0"/>
          </a:p>
          <a:p>
            <a:pPr lvl="1"/>
            <a:r>
              <a:rPr lang="en-US" sz="1800" dirty="0" smtClean="0"/>
              <a:t>STAs might send BSR with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Data/Null format with fixed </a:t>
            </a:r>
            <a:r>
              <a:rPr lang="en-US" sz="1800" dirty="0" err="1" smtClean="0"/>
              <a:t>datasize</a:t>
            </a:r>
            <a:r>
              <a:rPr lang="en-US" sz="1800" dirty="0" smtClean="0"/>
              <a:t> and MCS</a:t>
            </a:r>
          </a:p>
          <a:p>
            <a:pPr lvl="2"/>
            <a:r>
              <a:rPr lang="en-US" sz="1600" dirty="0" smtClean="0"/>
              <a:t>AP cannot differentiate MCS for random-accessing STAs</a:t>
            </a:r>
          </a:p>
          <a:p>
            <a:r>
              <a:rPr lang="en-US" sz="2200" dirty="0" smtClean="0"/>
              <a:t>RA BSR can be triggered with UL data as well</a:t>
            </a:r>
          </a:p>
          <a:p>
            <a:pPr lvl="1"/>
            <a:r>
              <a:rPr lang="en-US" sz="1800" dirty="0" smtClean="0"/>
              <a:t>Random-accessing STA may add fragmented UL data within given duration</a:t>
            </a:r>
          </a:p>
          <a:p>
            <a:r>
              <a:rPr lang="en-US" sz="2200" dirty="0" smtClean="0"/>
              <a:t>Indication method for RA BSR must be defined</a:t>
            </a:r>
          </a:p>
          <a:p>
            <a:pPr lvl="1"/>
            <a:r>
              <a:rPr lang="en-US" sz="1800" dirty="0" smtClean="0"/>
              <a:t>RA BSR is another type of UL MU frames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850" y="5043477"/>
            <a:ext cx="1863550" cy="13573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5030273"/>
            <a:ext cx="2503165" cy="135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 for RA BSR in 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Indication for RA BSR</a:t>
            </a:r>
          </a:p>
          <a:p>
            <a:pPr lvl="1"/>
            <a:r>
              <a:rPr lang="en-US" dirty="0" smtClean="0"/>
              <a:t>Option 1) 1-bit indication in common info field</a:t>
            </a:r>
          </a:p>
          <a:p>
            <a:pPr lvl="2"/>
            <a:r>
              <a:rPr lang="en-US" dirty="0" smtClean="0"/>
              <a:t>Small overhead</a:t>
            </a:r>
          </a:p>
          <a:p>
            <a:pPr lvl="2"/>
            <a:r>
              <a:rPr lang="en-US" dirty="0" smtClean="0"/>
              <a:t>Not applicable for mixed case of RA BSR and UL data</a:t>
            </a:r>
          </a:p>
          <a:p>
            <a:pPr lvl="1"/>
            <a:r>
              <a:rPr lang="en-US" dirty="0" smtClean="0"/>
              <a:t>Option 2) indication bit for each </a:t>
            </a:r>
            <a:r>
              <a:rPr lang="en-US" dirty="0" err="1" smtClean="0"/>
              <a:t>perSTA</a:t>
            </a:r>
            <a:r>
              <a:rPr lang="en-US" dirty="0" smtClean="0"/>
              <a:t> info field</a:t>
            </a:r>
          </a:p>
          <a:p>
            <a:pPr lvl="2"/>
            <a:r>
              <a:rPr lang="en-US" dirty="0" smtClean="0"/>
              <a:t>Easy to coexist with other types of UL MU frames</a:t>
            </a:r>
            <a:endParaRPr lang="en-US" dirty="0"/>
          </a:p>
          <a:p>
            <a:pPr lvl="2"/>
            <a:r>
              <a:rPr lang="en-US" dirty="0" smtClean="0"/>
              <a:t>Relatively large overhead</a:t>
            </a:r>
          </a:p>
          <a:p>
            <a:pPr lvl="1"/>
            <a:r>
              <a:rPr lang="en-US" dirty="0" smtClean="0"/>
              <a:t>Option 3) Assigning a reserved AID for RA BSR</a:t>
            </a:r>
          </a:p>
          <a:p>
            <a:pPr lvl="2"/>
            <a:r>
              <a:rPr lang="en-US" dirty="0" smtClean="0"/>
              <a:t>Similar with ‘AID 0’ in TF-R</a:t>
            </a:r>
          </a:p>
          <a:p>
            <a:pPr lvl="2"/>
            <a:r>
              <a:rPr lang="en-US" dirty="0" smtClean="0"/>
              <a:t>No overhead required</a:t>
            </a:r>
          </a:p>
          <a:p>
            <a:pPr lvl="2"/>
            <a:r>
              <a:rPr lang="en-US" dirty="0" smtClean="0"/>
              <a:t>Scalability of AID must be further considered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2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BSR scheme in 11ax might cause unfairness problem in  terms of opportunity for UL transmission</a:t>
            </a:r>
          </a:p>
          <a:p>
            <a:endParaRPr lang="en-US" dirty="0" smtClean="0"/>
          </a:p>
          <a:p>
            <a:r>
              <a:rPr lang="en-US" dirty="0" smtClean="0"/>
              <a:t>Random Access BSR can be considered as an additional option for relieving mentioned problem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1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 Specification Frame work document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 smtClean="0"/>
              <a:t>4.x.y Trigger </a:t>
            </a:r>
            <a:r>
              <a:rPr lang="en-US" dirty="0" smtClean="0"/>
              <a:t>frame </a:t>
            </a:r>
            <a:r>
              <a:rPr lang="en-US" dirty="0" smtClean="0"/>
              <a:t>shall include a function that elicits </a:t>
            </a:r>
            <a:r>
              <a:rPr lang="en-US" dirty="0" smtClean="0"/>
              <a:t>random access based buffer status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900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30011</TotalTime>
  <Words>626</Words>
  <Application>Microsoft Office PowerPoint</Application>
  <PresentationFormat>On-screen Show (4:3)</PresentationFormat>
  <Paragraphs>115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Random access based buffer status report</vt:lpstr>
      <vt:lpstr>Buffer Status Report in 11ax</vt:lpstr>
      <vt:lpstr>Considerations on the proposed BSR</vt:lpstr>
      <vt:lpstr>Necessity of random access BSR</vt:lpstr>
      <vt:lpstr>Random Access BSR</vt:lpstr>
      <vt:lpstr>Expected form of RA BSR</vt:lpstr>
      <vt:lpstr>Indication for RA BSR in TF</vt:lpstr>
      <vt:lpstr>Conclusion</vt:lpstr>
      <vt:lpstr>Strawpoll</vt:lpstr>
      <vt:lpstr>Reference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lastModifiedBy>Woojin Ahn</cp:lastModifiedBy>
  <cp:revision>127</cp:revision>
  <cp:lastPrinted>1998-02-10T13:28:06Z</cp:lastPrinted>
  <dcterms:created xsi:type="dcterms:W3CDTF">2008-11-13T20:03:38Z</dcterms:created>
  <dcterms:modified xsi:type="dcterms:W3CDTF">2015-11-09T05:48:22Z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</Properties>
</file>