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79" r:id="rId2"/>
    <p:sldId id="486" r:id="rId3"/>
    <p:sldId id="484" r:id="rId4"/>
    <p:sldId id="485" r:id="rId5"/>
    <p:sldId id="488" r:id="rId6"/>
    <p:sldId id="489" r:id="rId7"/>
    <p:sldId id="490" r:id="rId8"/>
    <p:sldId id="491" r:id="rId9"/>
    <p:sldId id="492" r:id="rId10"/>
    <p:sldId id="466" r:id="rId11"/>
    <p:sldId id="474" r:id="rId12"/>
    <p:sldId id="440" r:id="rId13"/>
    <p:sldId id="480" r:id="rId14"/>
    <p:sldId id="481" r:id="rId15"/>
    <p:sldId id="421" r:id="rId16"/>
    <p:sldId id="483" r:id="rId17"/>
    <p:sldId id="436" r:id="rId18"/>
    <p:sldId id="437" r:id="rId19"/>
    <p:sldId id="462" r:id="rId20"/>
    <p:sldId id="463" r:id="rId21"/>
    <p:sldId id="479" r:id="rId22"/>
    <p:sldId id="461" r:id="rId23"/>
    <p:sldId id="433" r:id="rId24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njing Jiang" initials="JJ" lastIdx="6" clrIdx="0"/>
  <p:cmAuthor id="1" name="Lei Wang" initials="LW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96" autoAdjust="0"/>
    <p:restoredTop sz="94629" autoAdjust="0"/>
  </p:normalViewPr>
  <p:slideViewPr>
    <p:cSldViewPr>
      <p:cViewPr varScale="1">
        <p:scale>
          <a:sx n="91" d="100"/>
          <a:sy n="91" d="100"/>
        </p:scale>
        <p:origin x="79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614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A47FB59-56EE-4F4D-A9FE-28B713D34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16522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67E657C-8704-4B97-9528-C596D55B18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26360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67E657C-8704-4B97-9528-C596D55B181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721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4913" y="698500"/>
            <a:ext cx="4600575" cy="34512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3380" y="8942215"/>
            <a:ext cx="503057" cy="183468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7629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4913" y="698500"/>
            <a:ext cx="4600575" cy="34512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3380" y="8942215"/>
            <a:ext cx="503057" cy="183468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562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Broadcom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91992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514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Broadcom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91992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9212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Broadcom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2229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349" cy="4176711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4966158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349" cy="4176711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07773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366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316" y="6475413"/>
            <a:ext cx="1050609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e-DE" smtClean="0"/>
              <a:t>Lin Yang, Bin Tian (Qualcomm)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B5057C-5369-43F9-81A5-48016EC3B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97513" y="6475413"/>
            <a:ext cx="23464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Lin Yang, Bin Tian (Qualcomm)</a:t>
            </a:r>
            <a:endParaRPr lang="en-US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E056D2B-FD4D-43F6-AE5B-236A21213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97513" y="6475413"/>
            <a:ext cx="23464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Lin Yang, Bin Tian (Qualcomm)</a:t>
            </a:r>
            <a:endParaRPr lang="en-US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CDDA9FB-F492-474A-A470-D2E51FE40D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28585" y="6475413"/>
            <a:ext cx="2415340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e-DE" smtClean="0"/>
              <a:t>Lin Yang, Bin Tian (Qualcomm)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223F9B-178A-44F0-B932-0C4B2167E7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54167" y="6475413"/>
            <a:ext cx="2389758" cy="369332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e-DE" smtClean="0"/>
              <a:t>Lin Yang, Bin Tian (Qualcomm)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F1A853-5D18-4F5E-B11E-3FD02C256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97513" y="6475413"/>
            <a:ext cx="2346412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e-DE" smtClean="0"/>
              <a:t>Lin Yang, Bin Tian (Qualcomm)</a:t>
            </a:r>
            <a:endParaRPr lang="en-US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84AA33-9D18-4CB9-8FB8-39E3A4ED2A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97513" y="6475413"/>
            <a:ext cx="2346412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e-DE" smtClean="0"/>
              <a:t>Lin Yang, Bin Tian (Qualcomm)</a:t>
            </a:r>
            <a:endParaRPr lang="en-US" dirty="0" smtClean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17D151-A7DA-432E-91F4-AEFC14BF72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189"/>
            <a:ext cx="942566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97513" y="6475413"/>
            <a:ext cx="2346412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e-DE" smtClean="0"/>
              <a:t>Lin Yang, Bin Tian (Qualcomm)</a:t>
            </a:r>
            <a:endParaRPr lang="en-US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7EDCCB6-64B3-4CA4-A33C-939338ADC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189"/>
            <a:ext cx="942566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 smtClean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97513" y="6475413"/>
            <a:ext cx="2346412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e-DE" smtClean="0"/>
              <a:t>Lin Yang, Bin Tian (Qualcomm)</a:t>
            </a:r>
            <a:endParaRPr lang="en-US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3EA3D2-06E9-4683-8223-D14EE749F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97513" y="6475413"/>
            <a:ext cx="23464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Lin Yang, Bin Tian (Qualcomm)</a:t>
            </a:r>
            <a:endParaRPr lang="en-US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39F0F10-9CF0-4FDD-9506-336A6B47F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97513" y="6475413"/>
            <a:ext cx="23464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Lin Yang, Bin Tian (Qualcomm)</a:t>
            </a:r>
            <a:endParaRPr lang="en-US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FC844-D97B-47AA-91AE-14DC93AD36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0250" y="334189"/>
            <a:ext cx="1541128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5" y="6475413"/>
            <a:ext cx="171906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cs typeface="+mn-cs"/>
              </a:defRPr>
            </a:lvl1pPr>
          </a:lstStyle>
          <a:p>
            <a:pPr>
              <a:defRPr/>
            </a:pPr>
            <a:r>
              <a:rPr lang="de-DE" dirty="0" smtClean="0"/>
              <a:t>Lin Yang, Bin Tian (Qualcomm)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A3ADD200-E9A5-4CE0-8216-31865E41E0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4189"/>
            <a:ext cx="32702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802.11-15/1311r0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NUL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37349" y="6475413"/>
            <a:ext cx="2006576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609600" y="11430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/>
              <a:t>11ax Spectral Masks</a:t>
            </a:r>
          </a:p>
        </p:txBody>
      </p:sp>
      <p:sp>
        <p:nvSpPr>
          <p:cNvPr id="12" name="Rectangle 6"/>
          <p:cNvSpPr>
            <a:spLocks noGrp="1" noChangeArrowheads="1"/>
          </p:cNvSpPr>
          <p:nvPr>
            <p:ph idx="1"/>
          </p:nvPr>
        </p:nvSpPr>
        <p:spPr>
          <a:xfrm>
            <a:off x="771525" y="2133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2015-11-09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316839"/>
              </p:ext>
            </p:extLst>
          </p:nvPr>
        </p:nvGraphicFramePr>
        <p:xfrm>
          <a:off x="762000" y="2951508"/>
          <a:ext cx="7772400" cy="15138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Qualcomm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Youhan Kim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标题 18"/>
          <p:cNvSpPr>
            <a:spLocks noGrp="1"/>
          </p:cNvSpPr>
          <p:nvPr>
            <p:ph type="title"/>
          </p:nvPr>
        </p:nvSpPr>
        <p:spPr>
          <a:xfrm>
            <a:off x="696913" y="2667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</a:t>
            </a:r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Introduction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1524000"/>
            <a:ext cx="83820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sz="2000" b="0" dirty="0" smtClean="0">
                <a:sym typeface="Wingdings" panose="05000000000000000000" pitchFamily="2" charset="2"/>
              </a:rPr>
              <a:t>11ax 20/40/80/160MHz tone plans have been adopted in previous meetings.  </a:t>
            </a:r>
            <a:r>
              <a:rPr lang="en-US" sz="2000" b="0" dirty="0">
                <a:sym typeface="Wingdings" panose="05000000000000000000" pitchFamily="2" charset="2"/>
              </a:rPr>
              <a:t>T</a:t>
            </a:r>
            <a:r>
              <a:rPr lang="en-US" sz="2000" b="0" dirty="0" smtClean="0">
                <a:sym typeface="Wingdings" panose="05000000000000000000" pitchFamily="2" charset="2"/>
              </a:rPr>
              <a:t>he </a:t>
            </a:r>
            <a:r>
              <a:rPr lang="en-US" sz="2100" b="0" dirty="0">
                <a:sym typeface="Wingdings" panose="05000000000000000000" pitchFamily="2" charset="2"/>
              </a:rPr>
              <a:t>n</a:t>
            </a:r>
            <a:r>
              <a:rPr lang="en-US" sz="2100" b="0" dirty="0" smtClean="0">
                <a:sym typeface="Wingdings" panose="05000000000000000000" pitchFamily="2" charset="2"/>
              </a:rPr>
              <a:t>umber of edge tones in these tone plans are determined based on the following suggestions of 11ax spectrum masks[1]</a:t>
            </a:r>
          </a:p>
          <a:p>
            <a:pPr lvl="1"/>
            <a:r>
              <a:rPr lang="en-US" sz="1800" dirty="0" smtClean="0"/>
              <a:t>For 4x symbol 20MHz bandwidth, its spectral </a:t>
            </a:r>
            <a:r>
              <a:rPr lang="en-US" sz="1800" dirty="0"/>
              <a:t>mask is </a:t>
            </a:r>
            <a:r>
              <a:rPr lang="en-US" sz="1800" dirty="0" smtClean="0"/>
              <a:t>based on 11ac </a:t>
            </a:r>
            <a:r>
              <a:rPr lang="en-US" sz="1800" dirty="0"/>
              <a:t>80MHz mask down-clocked by 4 </a:t>
            </a:r>
            <a:endParaRPr lang="en-US" sz="1700" b="0" dirty="0" smtClean="0">
              <a:sym typeface="Wingdings" panose="05000000000000000000" pitchFamily="2" charset="2"/>
            </a:endParaRPr>
          </a:p>
          <a:p>
            <a:pPr lvl="1"/>
            <a:r>
              <a:rPr lang="en-US" sz="1800" dirty="0"/>
              <a:t>For </a:t>
            </a:r>
            <a:r>
              <a:rPr lang="en-US" sz="1800" dirty="0" smtClean="0"/>
              <a:t>4x symbol </a:t>
            </a:r>
            <a:r>
              <a:rPr lang="en-US" sz="1800" dirty="0"/>
              <a:t>40MHz bandwidth, </a:t>
            </a:r>
            <a:r>
              <a:rPr lang="en-US" sz="1800" dirty="0" smtClean="0"/>
              <a:t>its </a:t>
            </a:r>
            <a:r>
              <a:rPr lang="en-US" sz="1800" dirty="0"/>
              <a:t>spectral mask is based on 11ac 80MHz mask down-clocked by </a:t>
            </a:r>
            <a:r>
              <a:rPr lang="en-US" sz="1800" dirty="0" smtClean="0"/>
              <a:t>2</a:t>
            </a:r>
          </a:p>
          <a:p>
            <a:pPr lvl="1"/>
            <a:r>
              <a:rPr lang="en-US" sz="1800" dirty="0"/>
              <a:t>For 4x </a:t>
            </a:r>
            <a:r>
              <a:rPr lang="en-US" sz="1800" dirty="0" smtClean="0"/>
              <a:t>symbol </a:t>
            </a:r>
            <a:r>
              <a:rPr lang="en-US" sz="1800" dirty="0"/>
              <a:t>80MHz bandwidth, </a:t>
            </a:r>
            <a:r>
              <a:rPr lang="en-US" sz="1800" dirty="0" smtClean="0"/>
              <a:t>its </a:t>
            </a:r>
            <a:r>
              <a:rPr lang="en-US" sz="1800" dirty="0"/>
              <a:t>spectral mask is based on 11ac 160MHz mask down-clocked by 2</a:t>
            </a:r>
            <a:endParaRPr lang="en-US" sz="1700" b="0" dirty="0" smtClean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sz="1400" b="0" dirty="0" smtClean="0">
              <a:sym typeface="Wingdings" panose="05000000000000000000" pitchFamily="2" charset="2"/>
            </a:endParaRPr>
          </a:p>
          <a:p>
            <a:r>
              <a:rPr lang="en-US" sz="2000" b="0" dirty="0"/>
              <a:t>This presentation </a:t>
            </a:r>
            <a:r>
              <a:rPr lang="en-US" sz="2000" b="0" dirty="0" smtClean="0"/>
              <a:t>clarifies the spectral masks for </a:t>
            </a:r>
            <a:r>
              <a:rPr lang="en-US" sz="2000" b="0" dirty="0"/>
              <a:t>HE </a:t>
            </a:r>
            <a:r>
              <a:rPr lang="en-US" sz="2000" b="0" dirty="0" smtClean="0">
                <a:sym typeface="Wingdings" panose="05000000000000000000" pitchFamily="2" charset="2"/>
              </a:rPr>
              <a:t>20/40/80MHz and also proposes the spectrum masks for 160/80+80MHz</a:t>
            </a:r>
            <a:r>
              <a:rPr lang="en-US" sz="1800" b="0" dirty="0" smtClean="0">
                <a:sym typeface="Wingdings" panose="05000000000000000000" pitchFamily="2" charset="2"/>
              </a:rPr>
              <a:t> </a:t>
            </a:r>
            <a:endParaRPr lang="en-US" sz="1800" b="0" dirty="0" smtClean="0"/>
          </a:p>
          <a:p>
            <a:pPr lvl="1"/>
            <a:r>
              <a:rPr lang="en-US" sz="1800" dirty="0"/>
              <a:t>Main focus </a:t>
            </a:r>
            <a:r>
              <a:rPr lang="en-US" sz="1800" dirty="0" smtClean="0"/>
              <a:t>is on non-OFDMA PPDU</a:t>
            </a:r>
          </a:p>
          <a:p>
            <a:pPr lvl="2"/>
            <a:r>
              <a:rPr lang="en-US" sz="1600" dirty="0" smtClean="0"/>
              <a:t>In </a:t>
            </a:r>
            <a:r>
              <a:rPr lang="en-US" sz="1600" dirty="0"/>
              <a:t>case of </a:t>
            </a:r>
            <a:r>
              <a:rPr lang="en-US" sz="1600" dirty="0" smtClean="0"/>
              <a:t>OFDMA</a:t>
            </a:r>
            <a:r>
              <a:rPr lang="en-US" sz="1600" dirty="0"/>
              <a:t>, </a:t>
            </a:r>
            <a:r>
              <a:rPr lang="en-US" sz="1600" dirty="0" smtClean="0"/>
              <a:t> PSD of data portion may </a:t>
            </a:r>
            <a:r>
              <a:rPr lang="en-US" sz="1600" dirty="0"/>
              <a:t>be </a:t>
            </a:r>
            <a:r>
              <a:rPr lang="en-US" sz="1600" dirty="0" smtClean="0"/>
              <a:t>higher than that of the legacy preamble.  </a:t>
            </a:r>
            <a:r>
              <a:rPr lang="en-US" sz="1600" dirty="0"/>
              <a:t>D</a:t>
            </a:r>
            <a:r>
              <a:rPr lang="en-US" sz="1600" dirty="0" smtClean="0"/>
              <a:t>ifferent  </a:t>
            </a:r>
            <a:r>
              <a:rPr lang="en-US" sz="1600" dirty="0"/>
              <a:t>rules </a:t>
            </a:r>
            <a:r>
              <a:rPr lang="en-US" sz="1600" dirty="0" smtClean="0"/>
              <a:t>may be needed</a:t>
            </a:r>
            <a:endParaRPr lang="en-US" sz="1600" dirty="0"/>
          </a:p>
          <a:p>
            <a:pPr lvl="1"/>
            <a:r>
              <a:rPr lang="en-US" sz="1800" dirty="0"/>
              <a:t>S</a:t>
            </a:r>
            <a:r>
              <a:rPr lang="en-US" sz="1800" dirty="0" smtClean="0"/>
              <a:t>pectral </a:t>
            </a:r>
            <a:r>
              <a:rPr lang="en-US" sz="1800" dirty="0"/>
              <a:t>mask requirements </a:t>
            </a:r>
            <a:r>
              <a:rPr lang="en-US" sz="1800" dirty="0" smtClean="0"/>
              <a:t>discussed here do </a:t>
            </a:r>
            <a:r>
              <a:rPr lang="en-US" sz="1800" dirty="0"/>
              <a:t>not apply to </a:t>
            </a:r>
            <a:r>
              <a:rPr lang="en-US" sz="1800" dirty="0" smtClean="0"/>
              <a:t>TX LO leakage</a:t>
            </a:r>
          </a:p>
          <a:p>
            <a:pPr lvl="2"/>
            <a:r>
              <a:rPr lang="en-US" sz="1600" dirty="0" smtClean="0"/>
              <a:t>Same as 11ac</a:t>
            </a:r>
            <a:endParaRPr lang="en-US" sz="1600" b="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Lin Yang, Bin Tian (Qualcomm)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21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>
            <a:normAutofit/>
          </a:bodyPr>
          <a:lstStyle/>
          <a:p>
            <a:r>
              <a:rPr lang="en-US" sz="2000" b="0" dirty="0" smtClean="0"/>
              <a:t>IEEE spectral masks </a:t>
            </a:r>
            <a:r>
              <a:rPr lang="en-US" sz="2000" b="0" dirty="0"/>
              <a:t>are </a:t>
            </a:r>
            <a:r>
              <a:rPr lang="en-US" sz="2000" b="0" dirty="0" smtClean="0"/>
              <a:t>generally decoupled </a:t>
            </a:r>
            <a:r>
              <a:rPr lang="en-US" sz="2000" b="0" dirty="0"/>
              <a:t>from regulatory rules </a:t>
            </a:r>
          </a:p>
          <a:p>
            <a:pPr lvl="1"/>
            <a:r>
              <a:rPr lang="en-US" sz="1800" dirty="0" smtClean="0"/>
              <a:t>Regulatory has </a:t>
            </a:r>
            <a:r>
              <a:rPr lang="en-US" sz="1800" dirty="0"/>
              <a:t>m</a:t>
            </a:r>
            <a:r>
              <a:rPr lang="en-US" sz="1800" dirty="0" smtClean="0"/>
              <a:t>any variations for s</a:t>
            </a:r>
            <a:r>
              <a:rPr lang="en-US" sz="1800" b="0" dirty="0" smtClean="0"/>
              <a:t>pecific </a:t>
            </a:r>
            <a:r>
              <a:rPr lang="en-US" sz="1800" b="0" dirty="0"/>
              <a:t>regions and </a:t>
            </a:r>
            <a:r>
              <a:rPr lang="en-US" sz="1800" b="0" dirty="0" smtClean="0"/>
              <a:t>countries</a:t>
            </a:r>
          </a:p>
          <a:p>
            <a:pPr marL="0" indent="0">
              <a:buNone/>
            </a:pPr>
            <a:endParaRPr lang="en-US" sz="2000" b="0" dirty="0"/>
          </a:p>
          <a:p>
            <a:r>
              <a:rPr lang="en-US" sz="2000" b="0" dirty="0" smtClean="0"/>
              <a:t>Similar to 11ah, use </a:t>
            </a:r>
            <a:r>
              <a:rPr lang="en-US" sz="2000" b="0" dirty="0" err="1" smtClean="0"/>
              <a:t>downclocking</a:t>
            </a:r>
            <a:r>
              <a:rPr lang="en-US" sz="2000" b="0" dirty="0" smtClean="0"/>
              <a:t> to derive 11ax masks</a:t>
            </a:r>
            <a:endParaRPr lang="en-US" sz="2000" b="0" dirty="0"/>
          </a:p>
          <a:p>
            <a:pPr lvl="1"/>
            <a:r>
              <a:rPr lang="en-US" sz="1800" b="0" dirty="0"/>
              <a:t>The narrower tone spacing </a:t>
            </a:r>
            <a:r>
              <a:rPr lang="en-US" sz="1800" b="0" dirty="0" smtClean="0"/>
              <a:t>leads to </a:t>
            </a:r>
            <a:r>
              <a:rPr lang="en-US" sz="1800" b="0" dirty="0"/>
              <a:t>sharper spectrum roll off </a:t>
            </a:r>
            <a:endParaRPr lang="en-US" sz="1800" b="0" dirty="0" smtClean="0"/>
          </a:p>
          <a:p>
            <a:pPr lvl="2"/>
            <a:r>
              <a:rPr lang="en-US" sz="1600" dirty="0"/>
              <a:t>E</a:t>
            </a:r>
            <a:r>
              <a:rPr lang="en-US" sz="1600" b="0" dirty="0" smtClean="0"/>
              <a:t>ach </a:t>
            </a:r>
            <a:r>
              <a:rPr lang="en-US" sz="1600" b="0" dirty="0" err="1"/>
              <a:t>sinc</a:t>
            </a:r>
            <a:r>
              <a:rPr lang="en-US" sz="1600" b="0" dirty="0"/>
              <a:t> is narrower in frequency and longer in </a:t>
            </a:r>
            <a:r>
              <a:rPr lang="en-US" sz="1600" b="0" dirty="0" smtClean="0"/>
              <a:t>time</a:t>
            </a:r>
            <a:endParaRPr lang="en-US" sz="1600" b="0" dirty="0"/>
          </a:p>
          <a:p>
            <a:pPr lvl="1"/>
            <a:r>
              <a:rPr lang="en-US" sz="1800" dirty="0"/>
              <a:t>T</a:t>
            </a:r>
            <a:r>
              <a:rPr lang="en-US" sz="1800" b="0" dirty="0" smtClean="0"/>
              <a:t>ightening </a:t>
            </a:r>
            <a:r>
              <a:rPr lang="en-US" sz="1800" b="0" dirty="0"/>
              <a:t>11ac masks by </a:t>
            </a:r>
            <a:r>
              <a:rPr lang="en-US" sz="1800" b="0" dirty="0" smtClean="0"/>
              <a:t>a </a:t>
            </a:r>
            <a:r>
              <a:rPr lang="en-US" sz="1800" b="0" dirty="0" err="1" smtClean="0"/>
              <a:t>downclocking</a:t>
            </a:r>
            <a:r>
              <a:rPr lang="en-US" sz="1800" b="0" dirty="0" smtClean="0"/>
              <a:t> factor (10 for 11ah) does </a:t>
            </a:r>
            <a:r>
              <a:rPr lang="en-US" sz="1800" b="0" dirty="0"/>
              <a:t>not </a:t>
            </a:r>
            <a:r>
              <a:rPr lang="en-US" sz="1800" b="0" dirty="0" smtClean="0"/>
              <a:t>add additional </a:t>
            </a:r>
            <a:r>
              <a:rPr lang="en-US" sz="1800" b="0" dirty="0"/>
              <a:t>difficulty for the mask </a:t>
            </a:r>
            <a:r>
              <a:rPr lang="en-US" sz="1800" b="0" dirty="0" smtClean="0"/>
              <a:t>compliance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160MHz 11ax mask </a:t>
            </a:r>
            <a:r>
              <a:rPr lang="en-US" sz="2000" b="0" dirty="0" smtClean="0"/>
              <a:t>leverages </a:t>
            </a:r>
            <a:r>
              <a:rPr lang="en-US" sz="2000" b="0" dirty="0"/>
              <a:t>11ac </a:t>
            </a:r>
            <a:r>
              <a:rPr lang="en-US" sz="2000" b="0" dirty="0" smtClean="0"/>
              <a:t>design</a:t>
            </a:r>
            <a:r>
              <a:rPr lang="en-US" sz="2000" b="0" dirty="0"/>
              <a:t> </a:t>
            </a:r>
            <a:r>
              <a:rPr lang="en-US" sz="2000" b="0" dirty="0" smtClean="0"/>
              <a:t>and</a:t>
            </a:r>
            <a:r>
              <a:rPr lang="en-US" sz="2000" b="0" dirty="0" smtClean="0"/>
              <a:t> maintains </a:t>
            </a:r>
            <a:r>
              <a:rPr lang="en-US" sz="2000" b="0" dirty="0"/>
              <a:t>the same </a:t>
            </a:r>
            <a:r>
              <a:rPr lang="en-US" sz="2000" b="0" dirty="0" err="1"/>
              <a:t>Tx</a:t>
            </a:r>
            <a:r>
              <a:rPr lang="en-US" sz="2000" b="0" dirty="0"/>
              <a:t> filtering </a:t>
            </a:r>
            <a:r>
              <a:rPr lang="en-US" sz="2000" b="0" dirty="0" smtClean="0"/>
              <a:t>requirements</a:t>
            </a:r>
            <a:endParaRPr lang="en-US" sz="2000" b="0" dirty="0"/>
          </a:p>
          <a:p>
            <a:pPr lvl="1"/>
            <a:r>
              <a:rPr lang="en-US" sz="1800" dirty="0" smtClean="0"/>
              <a:t>OOBE comparable to 11ac </a:t>
            </a:r>
            <a:r>
              <a:rPr lang="en-US" sz="1800" dirty="0"/>
              <a:t>160MHz</a:t>
            </a:r>
          </a:p>
          <a:p>
            <a:pPr marL="457200" lvl="1" indent="0">
              <a:buNone/>
            </a:pPr>
            <a:endParaRPr lang="en-US" sz="1800" dirty="0"/>
          </a:p>
          <a:p>
            <a:pPr lvl="1"/>
            <a:endParaRPr lang="en-US" sz="1800" b="0" dirty="0" smtClean="0"/>
          </a:p>
          <a:p>
            <a:pPr lvl="1"/>
            <a:endParaRPr lang="en-US" sz="1800" b="0" dirty="0" smtClean="0"/>
          </a:p>
          <a:p>
            <a:endParaRPr lang="en-US" sz="1600" b="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Lin Yang, Bin Tian (Qualcomm)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61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4572000"/>
            <a:ext cx="8001000" cy="190341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Remarks:</a:t>
            </a:r>
          </a:p>
          <a:p>
            <a:r>
              <a:rPr lang="en-US" sz="2000" b="0" dirty="0" smtClean="0"/>
              <a:t>1</a:t>
            </a:r>
            <a:r>
              <a:rPr lang="en-US" sz="2000" b="0" baseline="30000" dirty="0" smtClean="0"/>
              <a:t>st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rolloff</a:t>
            </a:r>
            <a:r>
              <a:rPr lang="en-US" sz="2000" b="0" dirty="0" smtClean="0"/>
              <a:t> has same slope for all BWs</a:t>
            </a:r>
          </a:p>
          <a:p>
            <a:pPr lvl="1"/>
            <a:r>
              <a:rPr lang="en-US" sz="1600" dirty="0"/>
              <a:t>Transition from 0 </a:t>
            </a:r>
            <a:r>
              <a:rPr lang="en-US" sz="1600" dirty="0" err="1"/>
              <a:t>dBr</a:t>
            </a:r>
            <a:r>
              <a:rPr lang="en-US" sz="1600" dirty="0"/>
              <a:t> to -20dBr </a:t>
            </a:r>
            <a:r>
              <a:rPr lang="en-US" sz="1600" dirty="0" smtClean="0"/>
              <a:t>takes 2 </a:t>
            </a:r>
            <a:r>
              <a:rPr lang="en-US" sz="1600" dirty="0"/>
              <a:t>MHz frequency </a:t>
            </a:r>
            <a:r>
              <a:rPr lang="en-US" sz="1600" dirty="0" smtClean="0"/>
              <a:t>span</a:t>
            </a:r>
          </a:p>
          <a:p>
            <a:r>
              <a:rPr lang="en-US" sz="2000" b="0" dirty="0" smtClean="0"/>
              <a:t>Mask skirt is proportional to PPDU BW</a:t>
            </a:r>
          </a:p>
          <a:p>
            <a:r>
              <a:rPr lang="en-US" sz="2000" b="0" dirty="0"/>
              <a:t>80+80 </a:t>
            </a:r>
            <a:r>
              <a:rPr lang="en-US" sz="2000" b="0" dirty="0" smtClean="0"/>
              <a:t>mask is </a:t>
            </a:r>
            <a:r>
              <a:rPr lang="en-US" sz="2000" b="0" dirty="0"/>
              <a:t>combination of two 80 MHz interim spectral masks  </a:t>
            </a:r>
            <a:endParaRPr lang="en-US" sz="2000" b="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Overview of </a:t>
            </a:r>
            <a:r>
              <a:rPr lang="en-US" dirty="0" smtClean="0">
                <a:solidFill>
                  <a:srgbClr val="FF0000"/>
                </a:solidFill>
              </a:rPr>
              <a:t>11ac</a:t>
            </a:r>
            <a:r>
              <a:rPr lang="en-US" dirty="0" smtClean="0"/>
              <a:t> Spectral Mask</a:t>
            </a:r>
            <a:endParaRPr lang="en-US" dirty="0"/>
          </a:p>
        </p:txBody>
      </p:sp>
      <p:pic>
        <p:nvPicPr>
          <p:cNvPr id="61" name="Picture 6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1281253"/>
            <a:ext cx="4702545" cy="348693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3" name="Table 62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201083" y="1645920"/>
              <a:ext cx="4599517" cy="16764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/>
                    <a:gridCol w="717438"/>
                    <a:gridCol w="907800"/>
                    <a:gridCol w="907800"/>
                    <a:gridCol w="847279"/>
                  </a:tblGrid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BW(MHz)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0dBr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-20dBr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-28dBr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-40dBr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11ac 20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 smtClean="0"/>
                            <a:t>9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 smtClean="0"/>
                            <a:t>11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 smtClean="0"/>
                            <a:t>20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 smtClean="0"/>
                            <a:t>30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11ac 40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 smtClean="0"/>
                            <a:t>19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 smtClean="0"/>
                            <a:t>21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 smtClean="0"/>
                            <a:t>40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 smtClean="0"/>
                            <a:t>60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11ac 80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 smtClean="0"/>
                            <a:t>39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 smtClean="0"/>
                            <a:t>41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 smtClean="0"/>
                            <a:t>80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 smtClean="0"/>
                            <a:t>120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11ac 160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 smtClean="0"/>
                            <a:t>79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 smtClean="0"/>
                            <a:t>81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 smtClean="0"/>
                            <a:t>160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kern="1200" smtClean="0">
                                  <a:solidFill>
                                    <a:schemeClr val="dk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sz="1400" dirty="0" smtClean="0"/>
                            <a:t>240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3" name="Table 6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38267267"/>
                  </p:ext>
                </p:extLst>
              </p:nvPr>
            </p:nvGraphicFramePr>
            <p:xfrm>
              <a:off x="201083" y="1645920"/>
              <a:ext cx="4599517" cy="16764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/>
                    <a:gridCol w="717438"/>
                    <a:gridCol w="907800"/>
                    <a:gridCol w="907800"/>
                    <a:gridCol w="847279"/>
                  </a:tblGrid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BW(MHz)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0dBr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-20dBr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-28dBr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-40dBr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11ac 20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170339" t="-105455" r="-374576" b="-32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12667" t="-105455" r="-194667" b="-32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314765" t="-105455" r="-95973" b="-32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444604" t="-105455" r="-2878" b="-323636"/>
                          </a:stretch>
                        </a:blipFill>
                      </a:tcPr>
                    </a:tc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11ac 40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170339" t="-205455" r="-374576" b="-22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12667" t="-205455" r="-194667" b="-22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314765" t="-205455" r="-95973" b="-22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444604" t="-205455" r="-2878" b="-223636"/>
                          </a:stretch>
                        </a:blipFill>
                      </a:tcPr>
                    </a:tc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11ac 80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170339" t="-305455" r="-374576" b="-12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12667" t="-305455" r="-194667" b="-12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314765" t="-305455" r="-95973" b="-12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444604" t="-305455" r="-2878" b="-123636"/>
                          </a:stretch>
                        </a:blipFill>
                      </a:tcPr>
                    </a:tc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11ac 160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170339" t="-405455" r="-374576" b="-2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12667" t="-405455" r="-194667" b="-2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314765" t="-405455" r="-95973" b="-2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444604" t="-405455" r="-2878" b="-23636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Lin Yang, Bin Tian (Qualcomm)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62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Spectral </a:t>
            </a:r>
            <a:r>
              <a:rPr lang="en-US" sz="2800" dirty="0"/>
              <a:t>Mask for </a:t>
            </a:r>
            <a:r>
              <a:rPr lang="en-US" sz="2800" dirty="0" smtClean="0"/>
              <a:t>HE 20 </a:t>
            </a:r>
            <a:r>
              <a:rPr lang="en-US" sz="2800" dirty="0"/>
              <a:t>MHz </a:t>
            </a:r>
            <a:r>
              <a:rPr lang="en-US" sz="2800" dirty="0" smtClean="0"/>
              <a:t>PPDU</a:t>
            </a:r>
            <a:endParaRPr lang="en-US" sz="2800" dirty="0"/>
          </a:p>
        </p:txBody>
      </p:sp>
      <p:grpSp>
        <p:nvGrpSpPr>
          <p:cNvPr id="6" name="Group 5"/>
          <p:cNvGrpSpPr/>
          <p:nvPr/>
        </p:nvGrpSpPr>
        <p:grpSpPr bwMode="auto">
          <a:xfrm>
            <a:off x="1528286" y="2590800"/>
            <a:ext cx="6163628" cy="3150870"/>
            <a:chOff x="0" y="0"/>
            <a:chExt cx="9356" cy="4285"/>
          </a:xfrm>
        </p:grpSpPr>
        <p:sp>
          <p:nvSpPr>
            <p:cNvPr id="7" name="AutoShape 220"/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9356" cy="4285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8" name="Line 219"/>
            <p:cNvCxnSpPr/>
            <p:nvPr/>
          </p:nvCxnSpPr>
          <p:spPr bwMode="auto">
            <a:xfrm>
              <a:off x="3680" y="687"/>
              <a:ext cx="1996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4800" y="166"/>
              <a:ext cx="354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PSD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Line 217"/>
            <p:cNvCxnSpPr/>
            <p:nvPr/>
          </p:nvCxnSpPr>
          <p:spPr bwMode="auto">
            <a:xfrm>
              <a:off x="116" y="3828"/>
              <a:ext cx="9059" cy="1"/>
            </a:xfrm>
            <a:prstGeom prst="line">
              <a:avLst/>
            </a:prstGeom>
            <a:noFill/>
            <a:ln w="2540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9153" y="3784"/>
              <a:ext cx="88" cy="88"/>
            </a:xfrm>
            <a:custGeom>
              <a:avLst/>
              <a:gdLst/>
              <a:ahLst/>
              <a:cxnLst>
                <a:cxn ang="0">
                  <a:pos x="118" y="59"/>
                </a:cxn>
                <a:cxn ang="0">
                  <a:pos x="0" y="118"/>
                </a:cxn>
                <a:cxn ang="0">
                  <a:pos x="0" y="0"/>
                </a:cxn>
                <a:cxn ang="0">
                  <a:pos x="118" y="59"/>
                </a:cxn>
              </a:cxnLst>
              <a:rect l="0" t="0" r="r" b="b"/>
              <a:pathLst>
                <a:path w="118" h="118">
                  <a:moveTo>
                    <a:pt x="118" y="59"/>
                  </a:moveTo>
                  <a:lnTo>
                    <a:pt x="0" y="118"/>
                  </a:lnTo>
                  <a:cubicBezTo>
                    <a:pt x="19" y="81"/>
                    <a:pt x="19" y="37"/>
                    <a:pt x="0" y="0"/>
                  </a:cubicBezTo>
                  <a:lnTo>
                    <a:pt x="118" y="5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2" name="Line 215"/>
            <p:cNvCxnSpPr/>
            <p:nvPr/>
          </p:nvCxnSpPr>
          <p:spPr bwMode="auto">
            <a:xfrm flipV="1">
              <a:off x="4678" y="182"/>
              <a:ext cx="1" cy="3931"/>
            </a:xfrm>
            <a:prstGeom prst="line">
              <a:avLst/>
            </a:prstGeom>
            <a:noFill/>
            <a:ln w="2540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4634" y="116"/>
              <a:ext cx="88" cy="8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118" y="118"/>
                </a:cxn>
                <a:cxn ang="0">
                  <a:pos x="0" y="118"/>
                </a:cxn>
                <a:cxn ang="0">
                  <a:pos x="0" y="118"/>
                </a:cxn>
                <a:cxn ang="0">
                  <a:pos x="59" y="0"/>
                </a:cxn>
              </a:cxnLst>
              <a:rect l="0" t="0" r="r" b="b"/>
              <a:pathLst>
                <a:path w="118" h="118">
                  <a:moveTo>
                    <a:pt x="59" y="0"/>
                  </a:moveTo>
                  <a:lnTo>
                    <a:pt x="118" y="118"/>
                  </a:lnTo>
                  <a:cubicBezTo>
                    <a:pt x="81" y="99"/>
                    <a:pt x="37" y="99"/>
                    <a:pt x="0" y="118"/>
                  </a:cubicBezTo>
                  <a:lnTo>
                    <a:pt x="0" y="118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 noEditPoints="1"/>
            </p:cNvSpPr>
            <p:nvPr/>
          </p:nvSpPr>
          <p:spPr bwMode="auto">
            <a:xfrm>
              <a:off x="1251" y="3536"/>
              <a:ext cx="6819" cy="12"/>
            </a:xfrm>
            <a:custGeom>
              <a:avLst/>
              <a:gdLst/>
              <a:ahLst/>
              <a:cxnLst>
                <a:cxn ang="0">
                  <a:pos x="152" y="16"/>
                </a:cxn>
                <a:cxn ang="0">
                  <a:pos x="296" y="0"/>
                </a:cxn>
                <a:cxn ang="0">
                  <a:pos x="392" y="16"/>
                </a:cxn>
                <a:cxn ang="0">
                  <a:pos x="632" y="0"/>
                </a:cxn>
                <a:cxn ang="0">
                  <a:pos x="672" y="8"/>
                </a:cxn>
                <a:cxn ang="0">
                  <a:pos x="928" y="8"/>
                </a:cxn>
                <a:cxn ang="0">
                  <a:pos x="968" y="0"/>
                </a:cxn>
                <a:cxn ang="0">
                  <a:pos x="1208" y="16"/>
                </a:cxn>
                <a:cxn ang="0">
                  <a:pos x="1352" y="0"/>
                </a:cxn>
                <a:cxn ang="0">
                  <a:pos x="1448" y="16"/>
                </a:cxn>
                <a:cxn ang="0">
                  <a:pos x="1688" y="0"/>
                </a:cxn>
                <a:cxn ang="0">
                  <a:pos x="1728" y="8"/>
                </a:cxn>
                <a:cxn ang="0">
                  <a:pos x="1984" y="8"/>
                </a:cxn>
                <a:cxn ang="0">
                  <a:pos x="2024" y="0"/>
                </a:cxn>
                <a:cxn ang="0">
                  <a:pos x="2264" y="16"/>
                </a:cxn>
                <a:cxn ang="0">
                  <a:pos x="2408" y="0"/>
                </a:cxn>
                <a:cxn ang="0">
                  <a:pos x="2504" y="16"/>
                </a:cxn>
                <a:cxn ang="0">
                  <a:pos x="2744" y="0"/>
                </a:cxn>
                <a:cxn ang="0">
                  <a:pos x="2784" y="8"/>
                </a:cxn>
                <a:cxn ang="0">
                  <a:pos x="3040" y="8"/>
                </a:cxn>
                <a:cxn ang="0">
                  <a:pos x="3080" y="0"/>
                </a:cxn>
                <a:cxn ang="0">
                  <a:pos x="3320" y="16"/>
                </a:cxn>
                <a:cxn ang="0">
                  <a:pos x="3464" y="0"/>
                </a:cxn>
                <a:cxn ang="0">
                  <a:pos x="3560" y="16"/>
                </a:cxn>
                <a:cxn ang="0">
                  <a:pos x="3800" y="0"/>
                </a:cxn>
                <a:cxn ang="0">
                  <a:pos x="3840" y="8"/>
                </a:cxn>
                <a:cxn ang="0">
                  <a:pos x="4096" y="8"/>
                </a:cxn>
                <a:cxn ang="0">
                  <a:pos x="4136" y="0"/>
                </a:cxn>
                <a:cxn ang="0">
                  <a:pos x="4376" y="16"/>
                </a:cxn>
                <a:cxn ang="0">
                  <a:pos x="4520" y="0"/>
                </a:cxn>
                <a:cxn ang="0">
                  <a:pos x="4616" y="16"/>
                </a:cxn>
                <a:cxn ang="0">
                  <a:pos x="4856" y="0"/>
                </a:cxn>
                <a:cxn ang="0">
                  <a:pos x="4896" y="8"/>
                </a:cxn>
                <a:cxn ang="0">
                  <a:pos x="5152" y="8"/>
                </a:cxn>
                <a:cxn ang="0">
                  <a:pos x="5192" y="0"/>
                </a:cxn>
                <a:cxn ang="0">
                  <a:pos x="5432" y="16"/>
                </a:cxn>
                <a:cxn ang="0">
                  <a:pos x="5576" y="0"/>
                </a:cxn>
                <a:cxn ang="0">
                  <a:pos x="5672" y="16"/>
                </a:cxn>
                <a:cxn ang="0">
                  <a:pos x="5912" y="0"/>
                </a:cxn>
                <a:cxn ang="0">
                  <a:pos x="5952" y="8"/>
                </a:cxn>
                <a:cxn ang="0">
                  <a:pos x="6208" y="8"/>
                </a:cxn>
                <a:cxn ang="0">
                  <a:pos x="6248" y="0"/>
                </a:cxn>
                <a:cxn ang="0">
                  <a:pos x="6488" y="16"/>
                </a:cxn>
                <a:cxn ang="0">
                  <a:pos x="6632" y="0"/>
                </a:cxn>
                <a:cxn ang="0">
                  <a:pos x="6728" y="16"/>
                </a:cxn>
                <a:cxn ang="0">
                  <a:pos x="6968" y="0"/>
                </a:cxn>
                <a:cxn ang="0">
                  <a:pos x="7008" y="8"/>
                </a:cxn>
                <a:cxn ang="0">
                  <a:pos x="7264" y="8"/>
                </a:cxn>
                <a:cxn ang="0">
                  <a:pos x="7304" y="0"/>
                </a:cxn>
                <a:cxn ang="0">
                  <a:pos x="7544" y="16"/>
                </a:cxn>
                <a:cxn ang="0">
                  <a:pos x="7688" y="0"/>
                </a:cxn>
                <a:cxn ang="0">
                  <a:pos x="7784" y="16"/>
                </a:cxn>
                <a:cxn ang="0">
                  <a:pos x="8024" y="0"/>
                </a:cxn>
                <a:cxn ang="0">
                  <a:pos x="8064" y="8"/>
                </a:cxn>
                <a:cxn ang="0">
                  <a:pos x="8320" y="8"/>
                </a:cxn>
                <a:cxn ang="0">
                  <a:pos x="8360" y="0"/>
                </a:cxn>
                <a:cxn ang="0">
                  <a:pos x="8600" y="16"/>
                </a:cxn>
                <a:cxn ang="0">
                  <a:pos x="8744" y="0"/>
                </a:cxn>
                <a:cxn ang="0">
                  <a:pos x="8840" y="16"/>
                </a:cxn>
                <a:cxn ang="0">
                  <a:pos x="9080" y="0"/>
                </a:cxn>
                <a:cxn ang="0">
                  <a:pos x="9120" y="8"/>
                </a:cxn>
              </a:cxnLst>
              <a:rect l="0" t="0" r="r" b="b"/>
              <a:pathLst>
                <a:path w="9184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  <a:moveTo>
                    <a:pt x="3464" y="0"/>
                  </a:moveTo>
                  <a:lnTo>
                    <a:pt x="3512" y="0"/>
                  </a:lnTo>
                  <a:cubicBezTo>
                    <a:pt x="3517" y="0"/>
                    <a:pt x="3520" y="4"/>
                    <a:pt x="3520" y="8"/>
                  </a:cubicBezTo>
                  <a:cubicBezTo>
                    <a:pt x="3520" y="13"/>
                    <a:pt x="3517" y="16"/>
                    <a:pt x="3512" y="16"/>
                  </a:cubicBezTo>
                  <a:lnTo>
                    <a:pt x="3464" y="16"/>
                  </a:lnTo>
                  <a:cubicBezTo>
                    <a:pt x="3460" y="16"/>
                    <a:pt x="3456" y="13"/>
                    <a:pt x="3456" y="8"/>
                  </a:cubicBezTo>
                  <a:cubicBezTo>
                    <a:pt x="3456" y="4"/>
                    <a:pt x="3460" y="0"/>
                    <a:pt x="3464" y="0"/>
                  </a:cubicBezTo>
                  <a:close/>
                  <a:moveTo>
                    <a:pt x="3560" y="0"/>
                  </a:moveTo>
                  <a:lnTo>
                    <a:pt x="3608" y="0"/>
                  </a:lnTo>
                  <a:cubicBezTo>
                    <a:pt x="3613" y="0"/>
                    <a:pt x="3616" y="4"/>
                    <a:pt x="3616" y="8"/>
                  </a:cubicBezTo>
                  <a:cubicBezTo>
                    <a:pt x="3616" y="13"/>
                    <a:pt x="3613" y="16"/>
                    <a:pt x="3608" y="16"/>
                  </a:cubicBezTo>
                  <a:lnTo>
                    <a:pt x="3560" y="16"/>
                  </a:lnTo>
                  <a:cubicBezTo>
                    <a:pt x="3556" y="16"/>
                    <a:pt x="3552" y="13"/>
                    <a:pt x="3552" y="8"/>
                  </a:cubicBezTo>
                  <a:cubicBezTo>
                    <a:pt x="3552" y="4"/>
                    <a:pt x="3556" y="0"/>
                    <a:pt x="3560" y="0"/>
                  </a:cubicBezTo>
                  <a:close/>
                  <a:moveTo>
                    <a:pt x="3656" y="0"/>
                  </a:moveTo>
                  <a:lnTo>
                    <a:pt x="3704" y="0"/>
                  </a:lnTo>
                  <a:cubicBezTo>
                    <a:pt x="3709" y="0"/>
                    <a:pt x="3712" y="4"/>
                    <a:pt x="3712" y="8"/>
                  </a:cubicBezTo>
                  <a:cubicBezTo>
                    <a:pt x="3712" y="13"/>
                    <a:pt x="3709" y="16"/>
                    <a:pt x="3704" y="16"/>
                  </a:cubicBezTo>
                  <a:lnTo>
                    <a:pt x="3656" y="16"/>
                  </a:lnTo>
                  <a:cubicBezTo>
                    <a:pt x="3652" y="16"/>
                    <a:pt x="3648" y="13"/>
                    <a:pt x="3648" y="8"/>
                  </a:cubicBezTo>
                  <a:cubicBezTo>
                    <a:pt x="3648" y="4"/>
                    <a:pt x="3652" y="0"/>
                    <a:pt x="3656" y="0"/>
                  </a:cubicBezTo>
                  <a:close/>
                  <a:moveTo>
                    <a:pt x="3752" y="0"/>
                  </a:moveTo>
                  <a:lnTo>
                    <a:pt x="3800" y="0"/>
                  </a:lnTo>
                  <a:cubicBezTo>
                    <a:pt x="3805" y="0"/>
                    <a:pt x="3808" y="4"/>
                    <a:pt x="3808" y="8"/>
                  </a:cubicBezTo>
                  <a:cubicBezTo>
                    <a:pt x="3808" y="13"/>
                    <a:pt x="3805" y="16"/>
                    <a:pt x="3800" y="16"/>
                  </a:cubicBezTo>
                  <a:lnTo>
                    <a:pt x="3752" y="16"/>
                  </a:lnTo>
                  <a:cubicBezTo>
                    <a:pt x="3748" y="16"/>
                    <a:pt x="3744" y="13"/>
                    <a:pt x="3744" y="8"/>
                  </a:cubicBezTo>
                  <a:cubicBezTo>
                    <a:pt x="3744" y="4"/>
                    <a:pt x="3748" y="0"/>
                    <a:pt x="3752" y="0"/>
                  </a:cubicBezTo>
                  <a:close/>
                  <a:moveTo>
                    <a:pt x="3848" y="0"/>
                  </a:moveTo>
                  <a:lnTo>
                    <a:pt x="3896" y="0"/>
                  </a:lnTo>
                  <a:cubicBezTo>
                    <a:pt x="3901" y="0"/>
                    <a:pt x="3904" y="4"/>
                    <a:pt x="3904" y="8"/>
                  </a:cubicBezTo>
                  <a:cubicBezTo>
                    <a:pt x="3904" y="13"/>
                    <a:pt x="3901" y="16"/>
                    <a:pt x="3896" y="16"/>
                  </a:cubicBezTo>
                  <a:lnTo>
                    <a:pt x="3848" y="16"/>
                  </a:lnTo>
                  <a:cubicBezTo>
                    <a:pt x="3844" y="16"/>
                    <a:pt x="3840" y="13"/>
                    <a:pt x="3840" y="8"/>
                  </a:cubicBezTo>
                  <a:cubicBezTo>
                    <a:pt x="3840" y="4"/>
                    <a:pt x="3844" y="0"/>
                    <a:pt x="3848" y="0"/>
                  </a:cubicBezTo>
                  <a:close/>
                  <a:moveTo>
                    <a:pt x="3944" y="0"/>
                  </a:moveTo>
                  <a:lnTo>
                    <a:pt x="3992" y="0"/>
                  </a:lnTo>
                  <a:cubicBezTo>
                    <a:pt x="3997" y="0"/>
                    <a:pt x="4000" y="4"/>
                    <a:pt x="4000" y="8"/>
                  </a:cubicBezTo>
                  <a:cubicBezTo>
                    <a:pt x="4000" y="13"/>
                    <a:pt x="3997" y="16"/>
                    <a:pt x="3992" y="16"/>
                  </a:cubicBezTo>
                  <a:lnTo>
                    <a:pt x="3944" y="16"/>
                  </a:lnTo>
                  <a:cubicBezTo>
                    <a:pt x="3940" y="16"/>
                    <a:pt x="3936" y="13"/>
                    <a:pt x="3936" y="8"/>
                  </a:cubicBezTo>
                  <a:cubicBezTo>
                    <a:pt x="3936" y="4"/>
                    <a:pt x="3940" y="0"/>
                    <a:pt x="3944" y="0"/>
                  </a:cubicBezTo>
                  <a:close/>
                  <a:moveTo>
                    <a:pt x="4040" y="0"/>
                  </a:moveTo>
                  <a:lnTo>
                    <a:pt x="4088" y="0"/>
                  </a:lnTo>
                  <a:cubicBezTo>
                    <a:pt x="4093" y="0"/>
                    <a:pt x="4096" y="4"/>
                    <a:pt x="4096" y="8"/>
                  </a:cubicBezTo>
                  <a:cubicBezTo>
                    <a:pt x="4096" y="13"/>
                    <a:pt x="4093" y="16"/>
                    <a:pt x="4088" y="16"/>
                  </a:cubicBezTo>
                  <a:lnTo>
                    <a:pt x="4040" y="16"/>
                  </a:lnTo>
                  <a:cubicBezTo>
                    <a:pt x="4036" y="16"/>
                    <a:pt x="4032" y="13"/>
                    <a:pt x="4032" y="8"/>
                  </a:cubicBezTo>
                  <a:cubicBezTo>
                    <a:pt x="4032" y="4"/>
                    <a:pt x="4036" y="0"/>
                    <a:pt x="4040" y="0"/>
                  </a:cubicBezTo>
                  <a:close/>
                  <a:moveTo>
                    <a:pt x="4136" y="0"/>
                  </a:moveTo>
                  <a:lnTo>
                    <a:pt x="4184" y="0"/>
                  </a:lnTo>
                  <a:cubicBezTo>
                    <a:pt x="4189" y="0"/>
                    <a:pt x="4192" y="4"/>
                    <a:pt x="4192" y="8"/>
                  </a:cubicBezTo>
                  <a:cubicBezTo>
                    <a:pt x="4192" y="13"/>
                    <a:pt x="4189" y="16"/>
                    <a:pt x="4184" y="16"/>
                  </a:cubicBezTo>
                  <a:lnTo>
                    <a:pt x="4136" y="16"/>
                  </a:lnTo>
                  <a:cubicBezTo>
                    <a:pt x="4132" y="16"/>
                    <a:pt x="4128" y="13"/>
                    <a:pt x="4128" y="8"/>
                  </a:cubicBezTo>
                  <a:cubicBezTo>
                    <a:pt x="4128" y="4"/>
                    <a:pt x="4132" y="0"/>
                    <a:pt x="4136" y="0"/>
                  </a:cubicBezTo>
                  <a:close/>
                  <a:moveTo>
                    <a:pt x="4232" y="0"/>
                  </a:moveTo>
                  <a:lnTo>
                    <a:pt x="4280" y="0"/>
                  </a:lnTo>
                  <a:cubicBezTo>
                    <a:pt x="4285" y="0"/>
                    <a:pt x="4288" y="4"/>
                    <a:pt x="4288" y="8"/>
                  </a:cubicBezTo>
                  <a:cubicBezTo>
                    <a:pt x="4288" y="13"/>
                    <a:pt x="4285" y="16"/>
                    <a:pt x="4280" y="16"/>
                  </a:cubicBezTo>
                  <a:lnTo>
                    <a:pt x="4232" y="16"/>
                  </a:lnTo>
                  <a:cubicBezTo>
                    <a:pt x="4228" y="16"/>
                    <a:pt x="4224" y="13"/>
                    <a:pt x="4224" y="8"/>
                  </a:cubicBezTo>
                  <a:cubicBezTo>
                    <a:pt x="4224" y="4"/>
                    <a:pt x="4228" y="0"/>
                    <a:pt x="4232" y="0"/>
                  </a:cubicBezTo>
                  <a:close/>
                  <a:moveTo>
                    <a:pt x="4328" y="0"/>
                  </a:moveTo>
                  <a:lnTo>
                    <a:pt x="4376" y="0"/>
                  </a:lnTo>
                  <a:cubicBezTo>
                    <a:pt x="4381" y="0"/>
                    <a:pt x="4384" y="4"/>
                    <a:pt x="4384" y="8"/>
                  </a:cubicBezTo>
                  <a:cubicBezTo>
                    <a:pt x="4384" y="13"/>
                    <a:pt x="4381" y="16"/>
                    <a:pt x="4376" y="16"/>
                  </a:cubicBezTo>
                  <a:lnTo>
                    <a:pt x="4328" y="16"/>
                  </a:lnTo>
                  <a:cubicBezTo>
                    <a:pt x="4324" y="16"/>
                    <a:pt x="4320" y="13"/>
                    <a:pt x="4320" y="8"/>
                  </a:cubicBezTo>
                  <a:cubicBezTo>
                    <a:pt x="4320" y="4"/>
                    <a:pt x="4324" y="0"/>
                    <a:pt x="4328" y="0"/>
                  </a:cubicBezTo>
                  <a:close/>
                  <a:moveTo>
                    <a:pt x="4424" y="0"/>
                  </a:moveTo>
                  <a:lnTo>
                    <a:pt x="4472" y="0"/>
                  </a:lnTo>
                  <a:cubicBezTo>
                    <a:pt x="4477" y="0"/>
                    <a:pt x="4480" y="4"/>
                    <a:pt x="4480" y="8"/>
                  </a:cubicBezTo>
                  <a:cubicBezTo>
                    <a:pt x="4480" y="13"/>
                    <a:pt x="4477" y="16"/>
                    <a:pt x="4472" y="16"/>
                  </a:cubicBezTo>
                  <a:lnTo>
                    <a:pt x="4424" y="16"/>
                  </a:lnTo>
                  <a:cubicBezTo>
                    <a:pt x="4420" y="16"/>
                    <a:pt x="4416" y="13"/>
                    <a:pt x="4416" y="8"/>
                  </a:cubicBezTo>
                  <a:cubicBezTo>
                    <a:pt x="4416" y="4"/>
                    <a:pt x="4420" y="0"/>
                    <a:pt x="4424" y="0"/>
                  </a:cubicBezTo>
                  <a:close/>
                  <a:moveTo>
                    <a:pt x="4520" y="0"/>
                  </a:moveTo>
                  <a:lnTo>
                    <a:pt x="4568" y="0"/>
                  </a:lnTo>
                  <a:cubicBezTo>
                    <a:pt x="4573" y="0"/>
                    <a:pt x="4576" y="4"/>
                    <a:pt x="4576" y="8"/>
                  </a:cubicBezTo>
                  <a:cubicBezTo>
                    <a:pt x="4576" y="13"/>
                    <a:pt x="4573" y="16"/>
                    <a:pt x="4568" y="16"/>
                  </a:cubicBezTo>
                  <a:lnTo>
                    <a:pt x="4520" y="16"/>
                  </a:lnTo>
                  <a:cubicBezTo>
                    <a:pt x="4516" y="16"/>
                    <a:pt x="4512" y="13"/>
                    <a:pt x="4512" y="8"/>
                  </a:cubicBezTo>
                  <a:cubicBezTo>
                    <a:pt x="4512" y="4"/>
                    <a:pt x="4516" y="0"/>
                    <a:pt x="4520" y="0"/>
                  </a:cubicBezTo>
                  <a:close/>
                  <a:moveTo>
                    <a:pt x="4616" y="0"/>
                  </a:moveTo>
                  <a:lnTo>
                    <a:pt x="4664" y="0"/>
                  </a:lnTo>
                  <a:cubicBezTo>
                    <a:pt x="4669" y="0"/>
                    <a:pt x="4672" y="4"/>
                    <a:pt x="4672" y="8"/>
                  </a:cubicBezTo>
                  <a:cubicBezTo>
                    <a:pt x="4672" y="13"/>
                    <a:pt x="4669" y="16"/>
                    <a:pt x="4664" y="16"/>
                  </a:cubicBezTo>
                  <a:lnTo>
                    <a:pt x="4616" y="16"/>
                  </a:lnTo>
                  <a:cubicBezTo>
                    <a:pt x="4612" y="16"/>
                    <a:pt x="4608" y="13"/>
                    <a:pt x="4608" y="8"/>
                  </a:cubicBezTo>
                  <a:cubicBezTo>
                    <a:pt x="4608" y="4"/>
                    <a:pt x="4612" y="0"/>
                    <a:pt x="4616" y="0"/>
                  </a:cubicBezTo>
                  <a:close/>
                  <a:moveTo>
                    <a:pt x="4712" y="0"/>
                  </a:moveTo>
                  <a:lnTo>
                    <a:pt x="4760" y="0"/>
                  </a:lnTo>
                  <a:cubicBezTo>
                    <a:pt x="4765" y="0"/>
                    <a:pt x="4768" y="4"/>
                    <a:pt x="4768" y="8"/>
                  </a:cubicBezTo>
                  <a:cubicBezTo>
                    <a:pt x="4768" y="13"/>
                    <a:pt x="4765" y="16"/>
                    <a:pt x="4760" y="16"/>
                  </a:cubicBezTo>
                  <a:lnTo>
                    <a:pt x="4712" y="16"/>
                  </a:lnTo>
                  <a:cubicBezTo>
                    <a:pt x="4708" y="16"/>
                    <a:pt x="4704" y="13"/>
                    <a:pt x="4704" y="8"/>
                  </a:cubicBezTo>
                  <a:cubicBezTo>
                    <a:pt x="4704" y="4"/>
                    <a:pt x="4708" y="0"/>
                    <a:pt x="4712" y="0"/>
                  </a:cubicBezTo>
                  <a:close/>
                  <a:moveTo>
                    <a:pt x="4808" y="0"/>
                  </a:moveTo>
                  <a:lnTo>
                    <a:pt x="4856" y="0"/>
                  </a:lnTo>
                  <a:cubicBezTo>
                    <a:pt x="4861" y="0"/>
                    <a:pt x="4864" y="4"/>
                    <a:pt x="4864" y="8"/>
                  </a:cubicBezTo>
                  <a:cubicBezTo>
                    <a:pt x="4864" y="13"/>
                    <a:pt x="4861" y="16"/>
                    <a:pt x="4856" y="16"/>
                  </a:cubicBezTo>
                  <a:lnTo>
                    <a:pt x="4808" y="16"/>
                  </a:lnTo>
                  <a:cubicBezTo>
                    <a:pt x="4804" y="16"/>
                    <a:pt x="4800" y="13"/>
                    <a:pt x="4800" y="8"/>
                  </a:cubicBezTo>
                  <a:cubicBezTo>
                    <a:pt x="4800" y="4"/>
                    <a:pt x="4804" y="0"/>
                    <a:pt x="4808" y="0"/>
                  </a:cubicBezTo>
                  <a:close/>
                  <a:moveTo>
                    <a:pt x="4904" y="0"/>
                  </a:moveTo>
                  <a:lnTo>
                    <a:pt x="4952" y="0"/>
                  </a:lnTo>
                  <a:cubicBezTo>
                    <a:pt x="4957" y="0"/>
                    <a:pt x="4960" y="4"/>
                    <a:pt x="4960" y="8"/>
                  </a:cubicBezTo>
                  <a:cubicBezTo>
                    <a:pt x="4960" y="13"/>
                    <a:pt x="4957" y="16"/>
                    <a:pt x="4952" y="16"/>
                  </a:cubicBezTo>
                  <a:lnTo>
                    <a:pt x="4904" y="16"/>
                  </a:lnTo>
                  <a:cubicBezTo>
                    <a:pt x="4900" y="16"/>
                    <a:pt x="4896" y="13"/>
                    <a:pt x="4896" y="8"/>
                  </a:cubicBezTo>
                  <a:cubicBezTo>
                    <a:pt x="4896" y="4"/>
                    <a:pt x="4900" y="0"/>
                    <a:pt x="4904" y="0"/>
                  </a:cubicBezTo>
                  <a:close/>
                  <a:moveTo>
                    <a:pt x="5000" y="0"/>
                  </a:moveTo>
                  <a:lnTo>
                    <a:pt x="5048" y="0"/>
                  </a:lnTo>
                  <a:cubicBezTo>
                    <a:pt x="5053" y="0"/>
                    <a:pt x="5056" y="4"/>
                    <a:pt x="5056" y="8"/>
                  </a:cubicBezTo>
                  <a:cubicBezTo>
                    <a:pt x="5056" y="13"/>
                    <a:pt x="5053" y="16"/>
                    <a:pt x="5048" y="16"/>
                  </a:cubicBezTo>
                  <a:lnTo>
                    <a:pt x="5000" y="16"/>
                  </a:lnTo>
                  <a:cubicBezTo>
                    <a:pt x="4996" y="16"/>
                    <a:pt x="4992" y="13"/>
                    <a:pt x="4992" y="8"/>
                  </a:cubicBezTo>
                  <a:cubicBezTo>
                    <a:pt x="4992" y="4"/>
                    <a:pt x="4996" y="0"/>
                    <a:pt x="5000" y="0"/>
                  </a:cubicBezTo>
                  <a:close/>
                  <a:moveTo>
                    <a:pt x="5096" y="0"/>
                  </a:moveTo>
                  <a:lnTo>
                    <a:pt x="5144" y="0"/>
                  </a:lnTo>
                  <a:cubicBezTo>
                    <a:pt x="5149" y="0"/>
                    <a:pt x="5152" y="4"/>
                    <a:pt x="5152" y="8"/>
                  </a:cubicBezTo>
                  <a:cubicBezTo>
                    <a:pt x="5152" y="13"/>
                    <a:pt x="5149" y="16"/>
                    <a:pt x="5144" y="16"/>
                  </a:cubicBezTo>
                  <a:lnTo>
                    <a:pt x="5096" y="16"/>
                  </a:lnTo>
                  <a:cubicBezTo>
                    <a:pt x="5092" y="16"/>
                    <a:pt x="5088" y="13"/>
                    <a:pt x="5088" y="8"/>
                  </a:cubicBezTo>
                  <a:cubicBezTo>
                    <a:pt x="5088" y="4"/>
                    <a:pt x="5092" y="0"/>
                    <a:pt x="5096" y="0"/>
                  </a:cubicBezTo>
                  <a:close/>
                  <a:moveTo>
                    <a:pt x="5192" y="0"/>
                  </a:moveTo>
                  <a:lnTo>
                    <a:pt x="5240" y="0"/>
                  </a:lnTo>
                  <a:cubicBezTo>
                    <a:pt x="5245" y="0"/>
                    <a:pt x="5248" y="4"/>
                    <a:pt x="5248" y="8"/>
                  </a:cubicBezTo>
                  <a:cubicBezTo>
                    <a:pt x="5248" y="13"/>
                    <a:pt x="5245" y="16"/>
                    <a:pt x="5240" y="16"/>
                  </a:cubicBezTo>
                  <a:lnTo>
                    <a:pt x="5192" y="16"/>
                  </a:lnTo>
                  <a:cubicBezTo>
                    <a:pt x="5188" y="16"/>
                    <a:pt x="5184" y="13"/>
                    <a:pt x="5184" y="8"/>
                  </a:cubicBezTo>
                  <a:cubicBezTo>
                    <a:pt x="5184" y="4"/>
                    <a:pt x="5188" y="0"/>
                    <a:pt x="5192" y="0"/>
                  </a:cubicBezTo>
                  <a:close/>
                  <a:moveTo>
                    <a:pt x="5288" y="0"/>
                  </a:moveTo>
                  <a:lnTo>
                    <a:pt x="5336" y="0"/>
                  </a:lnTo>
                  <a:cubicBezTo>
                    <a:pt x="5341" y="0"/>
                    <a:pt x="5344" y="4"/>
                    <a:pt x="5344" y="8"/>
                  </a:cubicBezTo>
                  <a:cubicBezTo>
                    <a:pt x="5344" y="13"/>
                    <a:pt x="5341" y="16"/>
                    <a:pt x="5336" y="16"/>
                  </a:cubicBezTo>
                  <a:lnTo>
                    <a:pt x="5288" y="16"/>
                  </a:lnTo>
                  <a:cubicBezTo>
                    <a:pt x="5284" y="16"/>
                    <a:pt x="5280" y="13"/>
                    <a:pt x="5280" y="8"/>
                  </a:cubicBezTo>
                  <a:cubicBezTo>
                    <a:pt x="5280" y="4"/>
                    <a:pt x="5284" y="0"/>
                    <a:pt x="5288" y="0"/>
                  </a:cubicBezTo>
                  <a:close/>
                  <a:moveTo>
                    <a:pt x="5384" y="0"/>
                  </a:moveTo>
                  <a:lnTo>
                    <a:pt x="5432" y="0"/>
                  </a:lnTo>
                  <a:cubicBezTo>
                    <a:pt x="5437" y="0"/>
                    <a:pt x="5440" y="4"/>
                    <a:pt x="5440" y="8"/>
                  </a:cubicBezTo>
                  <a:cubicBezTo>
                    <a:pt x="5440" y="13"/>
                    <a:pt x="5437" y="16"/>
                    <a:pt x="5432" y="16"/>
                  </a:cubicBezTo>
                  <a:lnTo>
                    <a:pt x="5384" y="16"/>
                  </a:lnTo>
                  <a:cubicBezTo>
                    <a:pt x="5380" y="16"/>
                    <a:pt x="5376" y="13"/>
                    <a:pt x="5376" y="8"/>
                  </a:cubicBezTo>
                  <a:cubicBezTo>
                    <a:pt x="5376" y="4"/>
                    <a:pt x="5380" y="0"/>
                    <a:pt x="5384" y="0"/>
                  </a:cubicBezTo>
                  <a:close/>
                  <a:moveTo>
                    <a:pt x="5480" y="0"/>
                  </a:moveTo>
                  <a:lnTo>
                    <a:pt x="5528" y="0"/>
                  </a:lnTo>
                  <a:cubicBezTo>
                    <a:pt x="5533" y="0"/>
                    <a:pt x="5536" y="4"/>
                    <a:pt x="5536" y="8"/>
                  </a:cubicBezTo>
                  <a:cubicBezTo>
                    <a:pt x="5536" y="13"/>
                    <a:pt x="5533" y="16"/>
                    <a:pt x="5528" y="16"/>
                  </a:cubicBezTo>
                  <a:lnTo>
                    <a:pt x="5480" y="16"/>
                  </a:lnTo>
                  <a:cubicBezTo>
                    <a:pt x="5476" y="16"/>
                    <a:pt x="5472" y="13"/>
                    <a:pt x="5472" y="8"/>
                  </a:cubicBezTo>
                  <a:cubicBezTo>
                    <a:pt x="5472" y="4"/>
                    <a:pt x="5476" y="0"/>
                    <a:pt x="5480" y="0"/>
                  </a:cubicBezTo>
                  <a:close/>
                  <a:moveTo>
                    <a:pt x="5576" y="0"/>
                  </a:moveTo>
                  <a:lnTo>
                    <a:pt x="5624" y="0"/>
                  </a:lnTo>
                  <a:cubicBezTo>
                    <a:pt x="5629" y="0"/>
                    <a:pt x="5632" y="4"/>
                    <a:pt x="5632" y="8"/>
                  </a:cubicBezTo>
                  <a:cubicBezTo>
                    <a:pt x="5632" y="13"/>
                    <a:pt x="5629" y="16"/>
                    <a:pt x="5624" y="16"/>
                  </a:cubicBezTo>
                  <a:lnTo>
                    <a:pt x="5576" y="16"/>
                  </a:lnTo>
                  <a:cubicBezTo>
                    <a:pt x="5572" y="16"/>
                    <a:pt x="5568" y="13"/>
                    <a:pt x="5568" y="8"/>
                  </a:cubicBezTo>
                  <a:cubicBezTo>
                    <a:pt x="5568" y="4"/>
                    <a:pt x="5572" y="0"/>
                    <a:pt x="5576" y="0"/>
                  </a:cubicBezTo>
                  <a:close/>
                  <a:moveTo>
                    <a:pt x="5672" y="0"/>
                  </a:moveTo>
                  <a:lnTo>
                    <a:pt x="5720" y="0"/>
                  </a:lnTo>
                  <a:cubicBezTo>
                    <a:pt x="5725" y="0"/>
                    <a:pt x="5728" y="4"/>
                    <a:pt x="5728" y="8"/>
                  </a:cubicBezTo>
                  <a:cubicBezTo>
                    <a:pt x="5728" y="13"/>
                    <a:pt x="5725" y="16"/>
                    <a:pt x="5720" y="16"/>
                  </a:cubicBezTo>
                  <a:lnTo>
                    <a:pt x="5672" y="16"/>
                  </a:lnTo>
                  <a:cubicBezTo>
                    <a:pt x="5668" y="16"/>
                    <a:pt x="5664" y="13"/>
                    <a:pt x="5664" y="8"/>
                  </a:cubicBezTo>
                  <a:cubicBezTo>
                    <a:pt x="5664" y="4"/>
                    <a:pt x="5668" y="0"/>
                    <a:pt x="5672" y="0"/>
                  </a:cubicBezTo>
                  <a:close/>
                  <a:moveTo>
                    <a:pt x="5768" y="0"/>
                  </a:moveTo>
                  <a:lnTo>
                    <a:pt x="5816" y="0"/>
                  </a:lnTo>
                  <a:cubicBezTo>
                    <a:pt x="5821" y="0"/>
                    <a:pt x="5824" y="4"/>
                    <a:pt x="5824" y="8"/>
                  </a:cubicBezTo>
                  <a:cubicBezTo>
                    <a:pt x="5824" y="13"/>
                    <a:pt x="5821" y="16"/>
                    <a:pt x="5816" y="16"/>
                  </a:cubicBezTo>
                  <a:lnTo>
                    <a:pt x="5768" y="16"/>
                  </a:lnTo>
                  <a:cubicBezTo>
                    <a:pt x="5764" y="16"/>
                    <a:pt x="5760" y="13"/>
                    <a:pt x="5760" y="8"/>
                  </a:cubicBezTo>
                  <a:cubicBezTo>
                    <a:pt x="5760" y="4"/>
                    <a:pt x="5764" y="0"/>
                    <a:pt x="5768" y="0"/>
                  </a:cubicBezTo>
                  <a:close/>
                  <a:moveTo>
                    <a:pt x="5864" y="0"/>
                  </a:moveTo>
                  <a:lnTo>
                    <a:pt x="5912" y="0"/>
                  </a:lnTo>
                  <a:cubicBezTo>
                    <a:pt x="5917" y="0"/>
                    <a:pt x="5920" y="4"/>
                    <a:pt x="5920" y="8"/>
                  </a:cubicBezTo>
                  <a:cubicBezTo>
                    <a:pt x="5920" y="13"/>
                    <a:pt x="5917" y="16"/>
                    <a:pt x="5912" y="16"/>
                  </a:cubicBezTo>
                  <a:lnTo>
                    <a:pt x="5864" y="16"/>
                  </a:lnTo>
                  <a:cubicBezTo>
                    <a:pt x="5860" y="16"/>
                    <a:pt x="5856" y="13"/>
                    <a:pt x="5856" y="8"/>
                  </a:cubicBezTo>
                  <a:cubicBezTo>
                    <a:pt x="5856" y="4"/>
                    <a:pt x="5860" y="0"/>
                    <a:pt x="5864" y="0"/>
                  </a:cubicBezTo>
                  <a:close/>
                  <a:moveTo>
                    <a:pt x="5960" y="0"/>
                  </a:moveTo>
                  <a:lnTo>
                    <a:pt x="6008" y="0"/>
                  </a:lnTo>
                  <a:cubicBezTo>
                    <a:pt x="6013" y="0"/>
                    <a:pt x="6016" y="4"/>
                    <a:pt x="6016" y="8"/>
                  </a:cubicBezTo>
                  <a:cubicBezTo>
                    <a:pt x="6016" y="13"/>
                    <a:pt x="6013" y="16"/>
                    <a:pt x="6008" y="16"/>
                  </a:cubicBezTo>
                  <a:lnTo>
                    <a:pt x="5960" y="16"/>
                  </a:lnTo>
                  <a:cubicBezTo>
                    <a:pt x="5956" y="16"/>
                    <a:pt x="5952" y="13"/>
                    <a:pt x="5952" y="8"/>
                  </a:cubicBezTo>
                  <a:cubicBezTo>
                    <a:pt x="5952" y="4"/>
                    <a:pt x="5956" y="0"/>
                    <a:pt x="5960" y="0"/>
                  </a:cubicBezTo>
                  <a:close/>
                  <a:moveTo>
                    <a:pt x="6056" y="0"/>
                  </a:moveTo>
                  <a:lnTo>
                    <a:pt x="6104" y="0"/>
                  </a:lnTo>
                  <a:cubicBezTo>
                    <a:pt x="6109" y="0"/>
                    <a:pt x="6112" y="4"/>
                    <a:pt x="6112" y="8"/>
                  </a:cubicBezTo>
                  <a:cubicBezTo>
                    <a:pt x="6112" y="13"/>
                    <a:pt x="6109" y="16"/>
                    <a:pt x="6104" y="16"/>
                  </a:cubicBezTo>
                  <a:lnTo>
                    <a:pt x="6056" y="16"/>
                  </a:lnTo>
                  <a:cubicBezTo>
                    <a:pt x="6052" y="16"/>
                    <a:pt x="6048" y="13"/>
                    <a:pt x="6048" y="8"/>
                  </a:cubicBezTo>
                  <a:cubicBezTo>
                    <a:pt x="6048" y="4"/>
                    <a:pt x="6052" y="0"/>
                    <a:pt x="6056" y="0"/>
                  </a:cubicBezTo>
                  <a:close/>
                  <a:moveTo>
                    <a:pt x="6152" y="0"/>
                  </a:moveTo>
                  <a:lnTo>
                    <a:pt x="6200" y="0"/>
                  </a:lnTo>
                  <a:cubicBezTo>
                    <a:pt x="6205" y="0"/>
                    <a:pt x="6208" y="4"/>
                    <a:pt x="6208" y="8"/>
                  </a:cubicBezTo>
                  <a:cubicBezTo>
                    <a:pt x="6208" y="13"/>
                    <a:pt x="6205" y="16"/>
                    <a:pt x="6200" y="16"/>
                  </a:cubicBezTo>
                  <a:lnTo>
                    <a:pt x="6152" y="16"/>
                  </a:lnTo>
                  <a:cubicBezTo>
                    <a:pt x="6148" y="16"/>
                    <a:pt x="6144" y="13"/>
                    <a:pt x="6144" y="8"/>
                  </a:cubicBezTo>
                  <a:cubicBezTo>
                    <a:pt x="6144" y="4"/>
                    <a:pt x="6148" y="0"/>
                    <a:pt x="6152" y="0"/>
                  </a:cubicBezTo>
                  <a:close/>
                  <a:moveTo>
                    <a:pt x="6248" y="0"/>
                  </a:moveTo>
                  <a:lnTo>
                    <a:pt x="6296" y="0"/>
                  </a:lnTo>
                  <a:cubicBezTo>
                    <a:pt x="6301" y="0"/>
                    <a:pt x="6304" y="4"/>
                    <a:pt x="6304" y="8"/>
                  </a:cubicBezTo>
                  <a:cubicBezTo>
                    <a:pt x="6304" y="13"/>
                    <a:pt x="6301" y="16"/>
                    <a:pt x="6296" y="16"/>
                  </a:cubicBezTo>
                  <a:lnTo>
                    <a:pt x="6248" y="16"/>
                  </a:lnTo>
                  <a:cubicBezTo>
                    <a:pt x="6244" y="16"/>
                    <a:pt x="6240" y="13"/>
                    <a:pt x="6240" y="8"/>
                  </a:cubicBezTo>
                  <a:cubicBezTo>
                    <a:pt x="6240" y="4"/>
                    <a:pt x="6244" y="0"/>
                    <a:pt x="6248" y="0"/>
                  </a:cubicBezTo>
                  <a:close/>
                  <a:moveTo>
                    <a:pt x="6344" y="0"/>
                  </a:moveTo>
                  <a:lnTo>
                    <a:pt x="6392" y="0"/>
                  </a:lnTo>
                  <a:cubicBezTo>
                    <a:pt x="6397" y="0"/>
                    <a:pt x="6400" y="4"/>
                    <a:pt x="6400" y="8"/>
                  </a:cubicBezTo>
                  <a:cubicBezTo>
                    <a:pt x="6400" y="13"/>
                    <a:pt x="6397" y="16"/>
                    <a:pt x="6392" y="16"/>
                  </a:cubicBezTo>
                  <a:lnTo>
                    <a:pt x="6344" y="16"/>
                  </a:lnTo>
                  <a:cubicBezTo>
                    <a:pt x="6340" y="16"/>
                    <a:pt x="6336" y="13"/>
                    <a:pt x="6336" y="8"/>
                  </a:cubicBezTo>
                  <a:cubicBezTo>
                    <a:pt x="6336" y="4"/>
                    <a:pt x="6340" y="0"/>
                    <a:pt x="6344" y="0"/>
                  </a:cubicBezTo>
                  <a:close/>
                  <a:moveTo>
                    <a:pt x="6440" y="0"/>
                  </a:moveTo>
                  <a:lnTo>
                    <a:pt x="6488" y="0"/>
                  </a:lnTo>
                  <a:cubicBezTo>
                    <a:pt x="6493" y="0"/>
                    <a:pt x="6496" y="4"/>
                    <a:pt x="6496" y="8"/>
                  </a:cubicBezTo>
                  <a:cubicBezTo>
                    <a:pt x="6496" y="13"/>
                    <a:pt x="6493" y="16"/>
                    <a:pt x="6488" y="16"/>
                  </a:cubicBezTo>
                  <a:lnTo>
                    <a:pt x="6440" y="16"/>
                  </a:lnTo>
                  <a:cubicBezTo>
                    <a:pt x="6436" y="16"/>
                    <a:pt x="6432" y="13"/>
                    <a:pt x="6432" y="8"/>
                  </a:cubicBezTo>
                  <a:cubicBezTo>
                    <a:pt x="6432" y="4"/>
                    <a:pt x="6436" y="0"/>
                    <a:pt x="6440" y="0"/>
                  </a:cubicBezTo>
                  <a:close/>
                  <a:moveTo>
                    <a:pt x="6536" y="0"/>
                  </a:moveTo>
                  <a:lnTo>
                    <a:pt x="6584" y="0"/>
                  </a:lnTo>
                  <a:cubicBezTo>
                    <a:pt x="6589" y="0"/>
                    <a:pt x="6592" y="4"/>
                    <a:pt x="6592" y="8"/>
                  </a:cubicBezTo>
                  <a:cubicBezTo>
                    <a:pt x="6592" y="13"/>
                    <a:pt x="6589" y="16"/>
                    <a:pt x="6584" y="16"/>
                  </a:cubicBezTo>
                  <a:lnTo>
                    <a:pt x="6536" y="16"/>
                  </a:lnTo>
                  <a:cubicBezTo>
                    <a:pt x="6532" y="16"/>
                    <a:pt x="6528" y="13"/>
                    <a:pt x="6528" y="8"/>
                  </a:cubicBezTo>
                  <a:cubicBezTo>
                    <a:pt x="6528" y="4"/>
                    <a:pt x="6532" y="0"/>
                    <a:pt x="6536" y="0"/>
                  </a:cubicBezTo>
                  <a:close/>
                  <a:moveTo>
                    <a:pt x="6632" y="0"/>
                  </a:moveTo>
                  <a:lnTo>
                    <a:pt x="6680" y="0"/>
                  </a:lnTo>
                  <a:cubicBezTo>
                    <a:pt x="6685" y="0"/>
                    <a:pt x="6688" y="4"/>
                    <a:pt x="6688" y="8"/>
                  </a:cubicBezTo>
                  <a:cubicBezTo>
                    <a:pt x="6688" y="13"/>
                    <a:pt x="6685" y="16"/>
                    <a:pt x="6680" y="16"/>
                  </a:cubicBezTo>
                  <a:lnTo>
                    <a:pt x="6632" y="16"/>
                  </a:lnTo>
                  <a:cubicBezTo>
                    <a:pt x="6628" y="16"/>
                    <a:pt x="6624" y="13"/>
                    <a:pt x="6624" y="8"/>
                  </a:cubicBezTo>
                  <a:cubicBezTo>
                    <a:pt x="6624" y="4"/>
                    <a:pt x="6628" y="0"/>
                    <a:pt x="6632" y="0"/>
                  </a:cubicBezTo>
                  <a:close/>
                  <a:moveTo>
                    <a:pt x="6728" y="0"/>
                  </a:moveTo>
                  <a:lnTo>
                    <a:pt x="6776" y="0"/>
                  </a:lnTo>
                  <a:cubicBezTo>
                    <a:pt x="6781" y="0"/>
                    <a:pt x="6784" y="4"/>
                    <a:pt x="6784" y="8"/>
                  </a:cubicBezTo>
                  <a:cubicBezTo>
                    <a:pt x="6784" y="13"/>
                    <a:pt x="6781" y="16"/>
                    <a:pt x="6776" y="16"/>
                  </a:cubicBezTo>
                  <a:lnTo>
                    <a:pt x="6728" y="16"/>
                  </a:lnTo>
                  <a:cubicBezTo>
                    <a:pt x="6724" y="16"/>
                    <a:pt x="6720" y="13"/>
                    <a:pt x="6720" y="8"/>
                  </a:cubicBezTo>
                  <a:cubicBezTo>
                    <a:pt x="6720" y="4"/>
                    <a:pt x="6724" y="0"/>
                    <a:pt x="6728" y="0"/>
                  </a:cubicBezTo>
                  <a:close/>
                  <a:moveTo>
                    <a:pt x="6824" y="0"/>
                  </a:moveTo>
                  <a:lnTo>
                    <a:pt x="6872" y="0"/>
                  </a:lnTo>
                  <a:cubicBezTo>
                    <a:pt x="6877" y="0"/>
                    <a:pt x="6880" y="4"/>
                    <a:pt x="6880" y="8"/>
                  </a:cubicBezTo>
                  <a:cubicBezTo>
                    <a:pt x="6880" y="13"/>
                    <a:pt x="6877" y="16"/>
                    <a:pt x="6872" y="16"/>
                  </a:cubicBezTo>
                  <a:lnTo>
                    <a:pt x="6824" y="16"/>
                  </a:lnTo>
                  <a:cubicBezTo>
                    <a:pt x="6820" y="16"/>
                    <a:pt x="6816" y="13"/>
                    <a:pt x="6816" y="8"/>
                  </a:cubicBezTo>
                  <a:cubicBezTo>
                    <a:pt x="6816" y="4"/>
                    <a:pt x="6820" y="0"/>
                    <a:pt x="6824" y="0"/>
                  </a:cubicBezTo>
                  <a:close/>
                  <a:moveTo>
                    <a:pt x="6920" y="0"/>
                  </a:moveTo>
                  <a:lnTo>
                    <a:pt x="6968" y="0"/>
                  </a:lnTo>
                  <a:cubicBezTo>
                    <a:pt x="6973" y="0"/>
                    <a:pt x="6976" y="4"/>
                    <a:pt x="6976" y="8"/>
                  </a:cubicBezTo>
                  <a:cubicBezTo>
                    <a:pt x="6976" y="13"/>
                    <a:pt x="6973" y="16"/>
                    <a:pt x="6968" y="16"/>
                  </a:cubicBezTo>
                  <a:lnTo>
                    <a:pt x="6920" y="16"/>
                  </a:lnTo>
                  <a:cubicBezTo>
                    <a:pt x="6916" y="16"/>
                    <a:pt x="6912" y="13"/>
                    <a:pt x="6912" y="8"/>
                  </a:cubicBezTo>
                  <a:cubicBezTo>
                    <a:pt x="6912" y="4"/>
                    <a:pt x="6916" y="0"/>
                    <a:pt x="6920" y="0"/>
                  </a:cubicBezTo>
                  <a:close/>
                  <a:moveTo>
                    <a:pt x="7016" y="0"/>
                  </a:moveTo>
                  <a:lnTo>
                    <a:pt x="7064" y="0"/>
                  </a:lnTo>
                  <a:cubicBezTo>
                    <a:pt x="7069" y="0"/>
                    <a:pt x="7072" y="4"/>
                    <a:pt x="7072" y="8"/>
                  </a:cubicBezTo>
                  <a:cubicBezTo>
                    <a:pt x="7072" y="13"/>
                    <a:pt x="7069" y="16"/>
                    <a:pt x="7064" y="16"/>
                  </a:cubicBezTo>
                  <a:lnTo>
                    <a:pt x="7016" y="16"/>
                  </a:lnTo>
                  <a:cubicBezTo>
                    <a:pt x="7012" y="16"/>
                    <a:pt x="7008" y="13"/>
                    <a:pt x="7008" y="8"/>
                  </a:cubicBezTo>
                  <a:cubicBezTo>
                    <a:pt x="7008" y="4"/>
                    <a:pt x="7012" y="0"/>
                    <a:pt x="7016" y="0"/>
                  </a:cubicBezTo>
                  <a:close/>
                  <a:moveTo>
                    <a:pt x="7112" y="0"/>
                  </a:moveTo>
                  <a:lnTo>
                    <a:pt x="7160" y="0"/>
                  </a:lnTo>
                  <a:cubicBezTo>
                    <a:pt x="7165" y="0"/>
                    <a:pt x="7168" y="4"/>
                    <a:pt x="7168" y="8"/>
                  </a:cubicBezTo>
                  <a:cubicBezTo>
                    <a:pt x="7168" y="13"/>
                    <a:pt x="7165" y="16"/>
                    <a:pt x="7160" y="16"/>
                  </a:cubicBezTo>
                  <a:lnTo>
                    <a:pt x="7112" y="16"/>
                  </a:lnTo>
                  <a:cubicBezTo>
                    <a:pt x="7108" y="16"/>
                    <a:pt x="7104" y="13"/>
                    <a:pt x="7104" y="8"/>
                  </a:cubicBezTo>
                  <a:cubicBezTo>
                    <a:pt x="7104" y="4"/>
                    <a:pt x="7108" y="0"/>
                    <a:pt x="7112" y="0"/>
                  </a:cubicBezTo>
                  <a:close/>
                  <a:moveTo>
                    <a:pt x="7208" y="0"/>
                  </a:moveTo>
                  <a:lnTo>
                    <a:pt x="7256" y="0"/>
                  </a:lnTo>
                  <a:cubicBezTo>
                    <a:pt x="7261" y="0"/>
                    <a:pt x="7264" y="4"/>
                    <a:pt x="7264" y="8"/>
                  </a:cubicBezTo>
                  <a:cubicBezTo>
                    <a:pt x="7264" y="13"/>
                    <a:pt x="7261" y="16"/>
                    <a:pt x="7256" y="16"/>
                  </a:cubicBezTo>
                  <a:lnTo>
                    <a:pt x="7208" y="16"/>
                  </a:lnTo>
                  <a:cubicBezTo>
                    <a:pt x="7204" y="16"/>
                    <a:pt x="7200" y="13"/>
                    <a:pt x="7200" y="8"/>
                  </a:cubicBezTo>
                  <a:cubicBezTo>
                    <a:pt x="7200" y="4"/>
                    <a:pt x="7204" y="0"/>
                    <a:pt x="7208" y="0"/>
                  </a:cubicBezTo>
                  <a:close/>
                  <a:moveTo>
                    <a:pt x="7304" y="0"/>
                  </a:moveTo>
                  <a:lnTo>
                    <a:pt x="7352" y="0"/>
                  </a:lnTo>
                  <a:cubicBezTo>
                    <a:pt x="7357" y="0"/>
                    <a:pt x="7360" y="4"/>
                    <a:pt x="7360" y="8"/>
                  </a:cubicBezTo>
                  <a:cubicBezTo>
                    <a:pt x="7360" y="13"/>
                    <a:pt x="7357" y="16"/>
                    <a:pt x="7352" y="16"/>
                  </a:cubicBezTo>
                  <a:lnTo>
                    <a:pt x="7304" y="16"/>
                  </a:lnTo>
                  <a:cubicBezTo>
                    <a:pt x="7300" y="16"/>
                    <a:pt x="7296" y="13"/>
                    <a:pt x="7296" y="8"/>
                  </a:cubicBezTo>
                  <a:cubicBezTo>
                    <a:pt x="7296" y="4"/>
                    <a:pt x="7300" y="0"/>
                    <a:pt x="7304" y="0"/>
                  </a:cubicBezTo>
                  <a:close/>
                  <a:moveTo>
                    <a:pt x="7400" y="0"/>
                  </a:moveTo>
                  <a:lnTo>
                    <a:pt x="7448" y="0"/>
                  </a:lnTo>
                  <a:cubicBezTo>
                    <a:pt x="7453" y="0"/>
                    <a:pt x="7456" y="4"/>
                    <a:pt x="7456" y="8"/>
                  </a:cubicBezTo>
                  <a:cubicBezTo>
                    <a:pt x="7456" y="13"/>
                    <a:pt x="7453" y="16"/>
                    <a:pt x="7448" y="16"/>
                  </a:cubicBezTo>
                  <a:lnTo>
                    <a:pt x="7400" y="16"/>
                  </a:lnTo>
                  <a:cubicBezTo>
                    <a:pt x="7396" y="16"/>
                    <a:pt x="7392" y="13"/>
                    <a:pt x="7392" y="8"/>
                  </a:cubicBezTo>
                  <a:cubicBezTo>
                    <a:pt x="7392" y="4"/>
                    <a:pt x="7396" y="0"/>
                    <a:pt x="7400" y="0"/>
                  </a:cubicBezTo>
                  <a:close/>
                  <a:moveTo>
                    <a:pt x="7496" y="0"/>
                  </a:moveTo>
                  <a:lnTo>
                    <a:pt x="7544" y="0"/>
                  </a:lnTo>
                  <a:cubicBezTo>
                    <a:pt x="7549" y="0"/>
                    <a:pt x="7552" y="4"/>
                    <a:pt x="7552" y="8"/>
                  </a:cubicBezTo>
                  <a:cubicBezTo>
                    <a:pt x="7552" y="13"/>
                    <a:pt x="7549" y="16"/>
                    <a:pt x="7544" y="16"/>
                  </a:cubicBezTo>
                  <a:lnTo>
                    <a:pt x="7496" y="16"/>
                  </a:lnTo>
                  <a:cubicBezTo>
                    <a:pt x="7492" y="16"/>
                    <a:pt x="7488" y="13"/>
                    <a:pt x="7488" y="8"/>
                  </a:cubicBezTo>
                  <a:cubicBezTo>
                    <a:pt x="7488" y="4"/>
                    <a:pt x="7492" y="0"/>
                    <a:pt x="7496" y="0"/>
                  </a:cubicBezTo>
                  <a:close/>
                  <a:moveTo>
                    <a:pt x="7592" y="0"/>
                  </a:moveTo>
                  <a:lnTo>
                    <a:pt x="7640" y="0"/>
                  </a:lnTo>
                  <a:cubicBezTo>
                    <a:pt x="7645" y="0"/>
                    <a:pt x="7648" y="4"/>
                    <a:pt x="7648" y="8"/>
                  </a:cubicBezTo>
                  <a:cubicBezTo>
                    <a:pt x="7648" y="13"/>
                    <a:pt x="7645" y="16"/>
                    <a:pt x="7640" y="16"/>
                  </a:cubicBezTo>
                  <a:lnTo>
                    <a:pt x="7592" y="16"/>
                  </a:lnTo>
                  <a:cubicBezTo>
                    <a:pt x="7588" y="16"/>
                    <a:pt x="7584" y="13"/>
                    <a:pt x="7584" y="8"/>
                  </a:cubicBezTo>
                  <a:cubicBezTo>
                    <a:pt x="7584" y="4"/>
                    <a:pt x="7588" y="0"/>
                    <a:pt x="7592" y="0"/>
                  </a:cubicBezTo>
                  <a:close/>
                  <a:moveTo>
                    <a:pt x="7688" y="0"/>
                  </a:moveTo>
                  <a:lnTo>
                    <a:pt x="7736" y="0"/>
                  </a:lnTo>
                  <a:cubicBezTo>
                    <a:pt x="7741" y="0"/>
                    <a:pt x="7744" y="4"/>
                    <a:pt x="7744" y="8"/>
                  </a:cubicBezTo>
                  <a:cubicBezTo>
                    <a:pt x="7744" y="13"/>
                    <a:pt x="7741" y="16"/>
                    <a:pt x="7736" y="16"/>
                  </a:cubicBezTo>
                  <a:lnTo>
                    <a:pt x="7688" y="16"/>
                  </a:lnTo>
                  <a:cubicBezTo>
                    <a:pt x="7684" y="16"/>
                    <a:pt x="7680" y="13"/>
                    <a:pt x="7680" y="8"/>
                  </a:cubicBezTo>
                  <a:cubicBezTo>
                    <a:pt x="7680" y="4"/>
                    <a:pt x="7684" y="0"/>
                    <a:pt x="7688" y="0"/>
                  </a:cubicBezTo>
                  <a:close/>
                  <a:moveTo>
                    <a:pt x="7784" y="0"/>
                  </a:moveTo>
                  <a:lnTo>
                    <a:pt x="7832" y="0"/>
                  </a:lnTo>
                  <a:cubicBezTo>
                    <a:pt x="7837" y="0"/>
                    <a:pt x="7840" y="4"/>
                    <a:pt x="7840" y="8"/>
                  </a:cubicBezTo>
                  <a:cubicBezTo>
                    <a:pt x="7840" y="13"/>
                    <a:pt x="7837" y="16"/>
                    <a:pt x="7832" y="16"/>
                  </a:cubicBezTo>
                  <a:lnTo>
                    <a:pt x="7784" y="16"/>
                  </a:lnTo>
                  <a:cubicBezTo>
                    <a:pt x="7780" y="16"/>
                    <a:pt x="7776" y="13"/>
                    <a:pt x="7776" y="8"/>
                  </a:cubicBezTo>
                  <a:cubicBezTo>
                    <a:pt x="7776" y="4"/>
                    <a:pt x="7780" y="0"/>
                    <a:pt x="7784" y="0"/>
                  </a:cubicBezTo>
                  <a:close/>
                  <a:moveTo>
                    <a:pt x="7880" y="0"/>
                  </a:moveTo>
                  <a:lnTo>
                    <a:pt x="7928" y="0"/>
                  </a:lnTo>
                  <a:cubicBezTo>
                    <a:pt x="7933" y="0"/>
                    <a:pt x="7936" y="4"/>
                    <a:pt x="7936" y="8"/>
                  </a:cubicBezTo>
                  <a:cubicBezTo>
                    <a:pt x="7936" y="13"/>
                    <a:pt x="7933" y="16"/>
                    <a:pt x="7928" y="16"/>
                  </a:cubicBezTo>
                  <a:lnTo>
                    <a:pt x="7880" y="16"/>
                  </a:lnTo>
                  <a:cubicBezTo>
                    <a:pt x="7876" y="16"/>
                    <a:pt x="7872" y="13"/>
                    <a:pt x="7872" y="8"/>
                  </a:cubicBezTo>
                  <a:cubicBezTo>
                    <a:pt x="7872" y="4"/>
                    <a:pt x="7876" y="0"/>
                    <a:pt x="7880" y="0"/>
                  </a:cubicBezTo>
                  <a:close/>
                  <a:moveTo>
                    <a:pt x="7976" y="0"/>
                  </a:moveTo>
                  <a:lnTo>
                    <a:pt x="8024" y="0"/>
                  </a:lnTo>
                  <a:cubicBezTo>
                    <a:pt x="8029" y="0"/>
                    <a:pt x="8032" y="4"/>
                    <a:pt x="8032" y="8"/>
                  </a:cubicBezTo>
                  <a:cubicBezTo>
                    <a:pt x="8032" y="13"/>
                    <a:pt x="8029" y="16"/>
                    <a:pt x="8024" y="16"/>
                  </a:cubicBezTo>
                  <a:lnTo>
                    <a:pt x="7976" y="16"/>
                  </a:lnTo>
                  <a:cubicBezTo>
                    <a:pt x="7972" y="16"/>
                    <a:pt x="7968" y="13"/>
                    <a:pt x="7968" y="8"/>
                  </a:cubicBezTo>
                  <a:cubicBezTo>
                    <a:pt x="7968" y="4"/>
                    <a:pt x="7972" y="0"/>
                    <a:pt x="7976" y="0"/>
                  </a:cubicBezTo>
                  <a:close/>
                  <a:moveTo>
                    <a:pt x="8072" y="0"/>
                  </a:moveTo>
                  <a:lnTo>
                    <a:pt x="8120" y="0"/>
                  </a:lnTo>
                  <a:cubicBezTo>
                    <a:pt x="8125" y="0"/>
                    <a:pt x="8128" y="4"/>
                    <a:pt x="8128" y="8"/>
                  </a:cubicBezTo>
                  <a:cubicBezTo>
                    <a:pt x="8128" y="13"/>
                    <a:pt x="8125" y="16"/>
                    <a:pt x="8120" y="16"/>
                  </a:cubicBezTo>
                  <a:lnTo>
                    <a:pt x="8072" y="16"/>
                  </a:lnTo>
                  <a:cubicBezTo>
                    <a:pt x="8068" y="16"/>
                    <a:pt x="8064" y="13"/>
                    <a:pt x="8064" y="8"/>
                  </a:cubicBezTo>
                  <a:cubicBezTo>
                    <a:pt x="8064" y="4"/>
                    <a:pt x="8068" y="0"/>
                    <a:pt x="8072" y="0"/>
                  </a:cubicBezTo>
                  <a:close/>
                  <a:moveTo>
                    <a:pt x="8168" y="0"/>
                  </a:moveTo>
                  <a:lnTo>
                    <a:pt x="8216" y="0"/>
                  </a:lnTo>
                  <a:cubicBezTo>
                    <a:pt x="8221" y="0"/>
                    <a:pt x="8224" y="4"/>
                    <a:pt x="8224" y="8"/>
                  </a:cubicBezTo>
                  <a:cubicBezTo>
                    <a:pt x="8224" y="13"/>
                    <a:pt x="8221" y="16"/>
                    <a:pt x="8216" y="16"/>
                  </a:cubicBezTo>
                  <a:lnTo>
                    <a:pt x="8168" y="16"/>
                  </a:lnTo>
                  <a:cubicBezTo>
                    <a:pt x="8164" y="16"/>
                    <a:pt x="8160" y="13"/>
                    <a:pt x="8160" y="8"/>
                  </a:cubicBezTo>
                  <a:cubicBezTo>
                    <a:pt x="8160" y="4"/>
                    <a:pt x="8164" y="0"/>
                    <a:pt x="8168" y="0"/>
                  </a:cubicBezTo>
                  <a:close/>
                  <a:moveTo>
                    <a:pt x="8264" y="0"/>
                  </a:moveTo>
                  <a:lnTo>
                    <a:pt x="8312" y="0"/>
                  </a:lnTo>
                  <a:cubicBezTo>
                    <a:pt x="8317" y="0"/>
                    <a:pt x="8320" y="4"/>
                    <a:pt x="8320" y="8"/>
                  </a:cubicBezTo>
                  <a:cubicBezTo>
                    <a:pt x="8320" y="13"/>
                    <a:pt x="8317" y="16"/>
                    <a:pt x="8312" y="16"/>
                  </a:cubicBezTo>
                  <a:lnTo>
                    <a:pt x="8264" y="16"/>
                  </a:lnTo>
                  <a:cubicBezTo>
                    <a:pt x="8260" y="16"/>
                    <a:pt x="8256" y="13"/>
                    <a:pt x="8256" y="8"/>
                  </a:cubicBezTo>
                  <a:cubicBezTo>
                    <a:pt x="8256" y="4"/>
                    <a:pt x="8260" y="0"/>
                    <a:pt x="8264" y="0"/>
                  </a:cubicBezTo>
                  <a:close/>
                  <a:moveTo>
                    <a:pt x="8360" y="0"/>
                  </a:moveTo>
                  <a:lnTo>
                    <a:pt x="8408" y="0"/>
                  </a:lnTo>
                  <a:cubicBezTo>
                    <a:pt x="8413" y="0"/>
                    <a:pt x="8416" y="4"/>
                    <a:pt x="8416" y="8"/>
                  </a:cubicBezTo>
                  <a:cubicBezTo>
                    <a:pt x="8416" y="13"/>
                    <a:pt x="8413" y="16"/>
                    <a:pt x="8408" y="16"/>
                  </a:cubicBezTo>
                  <a:lnTo>
                    <a:pt x="8360" y="16"/>
                  </a:lnTo>
                  <a:cubicBezTo>
                    <a:pt x="8356" y="16"/>
                    <a:pt x="8352" y="13"/>
                    <a:pt x="8352" y="8"/>
                  </a:cubicBezTo>
                  <a:cubicBezTo>
                    <a:pt x="8352" y="4"/>
                    <a:pt x="8356" y="0"/>
                    <a:pt x="8360" y="0"/>
                  </a:cubicBezTo>
                  <a:close/>
                  <a:moveTo>
                    <a:pt x="8456" y="0"/>
                  </a:moveTo>
                  <a:lnTo>
                    <a:pt x="8504" y="0"/>
                  </a:lnTo>
                  <a:cubicBezTo>
                    <a:pt x="8509" y="0"/>
                    <a:pt x="8512" y="4"/>
                    <a:pt x="8512" y="8"/>
                  </a:cubicBezTo>
                  <a:cubicBezTo>
                    <a:pt x="8512" y="13"/>
                    <a:pt x="8509" y="16"/>
                    <a:pt x="8504" y="16"/>
                  </a:cubicBezTo>
                  <a:lnTo>
                    <a:pt x="8456" y="16"/>
                  </a:lnTo>
                  <a:cubicBezTo>
                    <a:pt x="8452" y="16"/>
                    <a:pt x="8448" y="13"/>
                    <a:pt x="8448" y="8"/>
                  </a:cubicBezTo>
                  <a:cubicBezTo>
                    <a:pt x="8448" y="4"/>
                    <a:pt x="8452" y="0"/>
                    <a:pt x="8456" y="0"/>
                  </a:cubicBezTo>
                  <a:close/>
                  <a:moveTo>
                    <a:pt x="8552" y="0"/>
                  </a:moveTo>
                  <a:lnTo>
                    <a:pt x="8600" y="0"/>
                  </a:lnTo>
                  <a:cubicBezTo>
                    <a:pt x="8605" y="0"/>
                    <a:pt x="8608" y="4"/>
                    <a:pt x="8608" y="8"/>
                  </a:cubicBezTo>
                  <a:cubicBezTo>
                    <a:pt x="8608" y="13"/>
                    <a:pt x="8605" y="16"/>
                    <a:pt x="8600" y="16"/>
                  </a:cubicBezTo>
                  <a:lnTo>
                    <a:pt x="8552" y="16"/>
                  </a:lnTo>
                  <a:cubicBezTo>
                    <a:pt x="8548" y="16"/>
                    <a:pt x="8544" y="13"/>
                    <a:pt x="8544" y="8"/>
                  </a:cubicBezTo>
                  <a:cubicBezTo>
                    <a:pt x="8544" y="4"/>
                    <a:pt x="8548" y="0"/>
                    <a:pt x="8552" y="0"/>
                  </a:cubicBezTo>
                  <a:close/>
                  <a:moveTo>
                    <a:pt x="8648" y="0"/>
                  </a:moveTo>
                  <a:lnTo>
                    <a:pt x="8696" y="0"/>
                  </a:lnTo>
                  <a:cubicBezTo>
                    <a:pt x="8701" y="0"/>
                    <a:pt x="8704" y="4"/>
                    <a:pt x="8704" y="8"/>
                  </a:cubicBezTo>
                  <a:cubicBezTo>
                    <a:pt x="8704" y="13"/>
                    <a:pt x="8701" y="16"/>
                    <a:pt x="8696" y="16"/>
                  </a:cubicBezTo>
                  <a:lnTo>
                    <a:pt x="8648" y="16"/>
                  </a:lnTo>
                  <a:cubicBezTo>
                    <a:pt x="8644" y="16"/>
                    <a:pt x="8640" y="13"/>
                    <a:pt x="8640" y="8"/>
                  </a:cubicBezTo>
                  <a:cubicBezTo>
                    <a:pt x="8640" y="4"/>
                    <a:pt x="8644" y="0"/>
                    <a:pt x="8648" y="0"/>
                  </a:cubicBezTo>
                  <a:close/>
                  <a:moveTo>
                    <a:pt x="8744" y="0"/>
                  </a:moveTo>
                  <a:lnTo>
                    <a:pt x="8792" y="0"/>
                  </a:lnTo>
                  <a:cubicBezTo>
                    <a:pt x="8797" y="0"/>
                    <a:pt x="8800" y="4"/>
                    <a:pt x="8800" y="8"/>
                  </a:cubicBezTo>
                  <a:cubicBezTo>
                    <a:pt x="8800" y="13"/>
                    <a:pt x="8797" y="16"/>
                    <a:pt x="8792" y="16"/>
                  </a:cubicBezTo>
                  <a:lnTo>
                    <a:pt x="8744" y="16"/>
                  </a:lnTo>
                  <a:cubicBezTo>
                    <a:pt x="8740" y="16"/>
                    <a:pt x="8736" y="13"/>
                    <a:pt x="8736" y="8"/>
                  </a:cubicBezTo>
                  <a:cubicBezTo>
                    <a:pt x="8736" y="4"/>
                    <a:pt x="8740" y="0"/>
                    <a:pt x="8744" y="0"/>
                  </a:cubicBezTo>
                  <a:close/>
                  <a:moveTo>
                    <a:pt x="8840" y="0"/>
                  </a:moveTo>
                  <a:lnTo>
                    <a:pt x="8888" y="0"/>
                  </a:lnTo>
                  <a:cubicBezTo>
                    <a:pt x="8893" y="0"/>
                    <a:pt x="8896" y="4"/>
                    <a:pt x="8896" y="8"/>
                  </a:cubicBezTo>
                  <a:cubicBezTo>
                    <a:pt x="8896" y="13"/>
                    <a:pt x="8893" y="16"/>
                    <a:pt x="8888" y="16"/>
                  </a:cubicBezTo>
                  <a:lnTo>
                    <a:pt x="8840" y="16"/>
                  </a:lnTo>
                  <a:cubicBezTo>
                    <a:pt x="8836" y="16"/>
                    <a:pt x="8832" y="13"/>
                    <a:pt x="8832" y="8"/>
                  </a:cubicBezTo>
                  <a:cubicBezTo>
                    <a:pt x="8832" y="4"/>
                    <a:pt x="8836" y="0"/>
                    <a:pt x="8840" y="0"/>
                  </a:cubicBezTo>
                  <a:close/>
                  <a:moveTo>
                    <a:pt x="8936" y="0"/>
                  </a:moveTo>
                  <a:lnTo>
                    <a:pt x="8984" y="0"/>
                  </a:lnTo>
                  <a:cubicBezTo>
                    <a:pt x="8989" y="0"/>
                    <a:pt x="8992" y="4"/>
                    <a:pt x="8992" y="8"/>
                  </a:cubicBezTo>
                  <a:cubicBezTo>
                    <a:pt x="8992" y="13"/>
                    <a:pt x="8989" y="16"/>
                    <a:pt x="8984" y="16"/>
                  </a:cubicBezTo>
                  <a:lnTo>
                    <a:pt x="8936" y="16"/>
                  </a:lnTo>
                  <a:cubicBezTo>
                    <a:pt x="8932" y="16"/>
                    <a:pt x="8928" y="13"/>
                    <a:pt x="8928" y="8"/>
                  </a:cubicBezTo>
                  <a:cubicBezTo>
                    <a:pt x="8928" y="4"/>
                    <a:pt x="8932" y="0"/>
                    <a:pt x="8936" y="0"/>
                  </a:cubicBezTo>
                  <a:close/>
                  <a:moveTo>
                    <a:pt x="9032" y="0"/>
                  </a:moveTo>
                  <a:lnTo>
                    <a:pt x="9080" y="0"/>
                  </a:lnTo>
                  <a:cubicBezTo>
                    <a:pt x="9085" y="0"/>
                    <a:pt x="9088" y="4"/>
                    <a:pt x="9088" y="8"/>
                  </a:cubicBezTo>
                  <a:cubicBezTo>
                    <a:pt x="9088" y="13"/>
                    <a:pt x="9085" y="16"/>
                    <a:pt x="9080" y="16"/>
                  </a:cubicBezTo>
                  <a:lnTo>
                    <a:pt x="9032" y="16"/>
                  </a:lnTo>
                  <a:cubicBezTo>
                    <a:pt x="9028" y="16"/>
                    <a:pt x="9024" y="13"/>
                    <a:pt x="9024" y="8"/>
                  </a:cubicBezTo>
                  <a:cubicBezTo>
                    <a:pt x="9024" y="4"/>
                    <a:pt x="9028" y="0"/>
                    <a:pt x="9032" y="0"/>
                  </a:cubicBezTo>
                  <a:close/>
                  <a:moveTo>
                    <a:pt x="9128" y="0"/>
                  </a:moveTo>
                  <a:lnTo>
                    <a:pt x="9176" y="0"/>
                  </a:lnTo>
                  <a:cubicBezTo>
                    <a:pt x="9181" y="0"/>
                    <a:pt x="9184" y="4"/>
                    <a:pt x="9184" y="8"/>
                  </a:cubicBezTo>
                  <a:cubicBezTo>
                    <a:pt x="9184" y="13"/>
                    <a:pt x="9181" y="16"/>
                    <a:pt x="9176" y="16"/>
                  </a:cubicBezTo>
                  <a:lnTo>
                    <a:pt x="9128" y="16"/>
                  </a:lnTo>
                  <a:cubicBezTo>
                    <a:pt x="9124" y="16"/>
                    <a:pt x="9120" y="13"/>
                    <a:pt x="9120" y="8"/>
                  </a:cubicBezTo>
                  <a:cubicBezTo>
                    <a:pt x="9120" y="4"/>
                    <a:pt x="9124" y="0"/>
                    <a:pt x="9128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5" name="Line 212"/>
            <p:cNvCxnSpPr/>
            <p:nvPr/>
          </p:nvCxnSpPr>
          <p:spPr bwMode="auto">
            <a:xfrm flipH="1">
              <a:off x="3395" y="687"/>
              <a:ext cx="285" cy="1142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6" name="Line 211"/>
            <p:cNvCxnSpPr/>
            <p:nvPr/>
          </p:nvCxnSpPr>
          <p:spPr bwMode="auto">
            <a:xfrm flipH="1">
              <a:off x="2397" y="1829"/>
              <a:ext cx="998" cy="428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7" name="Line 210"/>
            <p:cNvCxnSpPr/>
            <p:nvPr/>
          </p:nvCxnSpPr>
          <p:spPr bwMode="auto">
            <a:xfrm flipH="1">
              <a:off x="1256" y="2257"/>
              <a:ext cx="1141" cy="1285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8" name="Line 209"/>
            <p:cNvCxnSpPr/>
            <p:nvPr/>
          </p:nvCxnSpPr>
          <p:spPr bwMode="auto">
            <a:xfrm>
              <a:off x="8100" y="3542"/>
              <a:ext cx="570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" name="Line 208"/>
            <p:cNvCxnSpPr/>
            <p:nvPr/>
          </p:nvCxnSpPr>
          <p:spPr bwMode="auto">
            <a:xfrm>
              <a:off x="686" y="3542"/>
              <a:ext cx="570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0" name="Freeform 19"/>
            <p:cNvSpPr>
              <a:spLocks noEditPoints="1"/>
            </p:cNvSpPr>
            <p:nvPr/>
          </p:nvSpPr>
          <p:spPr bwMode="auto">
            <a:xfrm>
              <a:off x="3674" y="717"/>
              <a:ext cx="12" cy="3260"/>
            </a:xfrm>
            <a:custGeom>
              <a:avLst/>
              <a:gdLst/>
              <a:ahLst/>
              <a:cxnLst>
                <a:cxn ang="0">
                  <a:pos x="8" y="4384"/>
                </a:cxn>
                <a:cxn ang="0">
                  <a:pos x="16" y="4280"/>
                </a:cxn>
                <a:cxn ang="0">
                  <a:pos x="16" y="4136"/>
                </a:cxn>
                <a:cxn ang="0">
                  <a:pos x="8" y="4032"/>
                </a:cxn>
                <a:cxn ang="0">
                  <a:pos x="0" y="3944"/>
                </a:cxn>
                <a:cxn ang="0">
                  <a:pos x="0" y="3896"/>
                </a:cxn>
                <a:cxn ang="0">
                  <a:pos x="0" y="3896"/>
                </a:cxn>
                <a:cxn ang="0">
                  <a:pos x="8" y="3808"/>
                </a:cxn>
                <a:cxn ang="0">
                  <a:pos x="16" y="3704"/>
                </a:cxn>
                <a:cxn ang="0">
                  <a:pos x="16" y="3560"/>
                </a:cxn>
                <a:cxn ang="0">
                  <a:pos x="8" y="3456"/>
                </a:cxn>
                <a:cxn ang="0">
                  <a:pos x="0" y="3368"/>
                </a:cxn>
                <a:cxn ang="0">
                  <a:pos x="0" y="3320"/>
                </a:cxn>
                <a:cxn ang="0">
                  <a:pos x="0" y="3320"/>
                </a:cxn>
                <a:cxn ang="0">
                  <a:pos x="8" y="3232"/>
                </a:cxn>
                <a:cxn ang="0">
                  <a:pos x="16" y="3128"/>
                </a:cxn>
                <a:cxn ang="0">
                  <a:pos x="16" y="2984"/>
                </a:cxn>
                <a:cxn ang="0">
                  <a:pos x="8" y="2880"/>
                </a:cxn>
                <a:cxn ang="0">
                  <a:pos x="0" y="2792"/>
                </a:cxn>
                <a:cxn ang="0">
                  <a:pos x="0" y="2744"/>
                </a:cxn>
                <a:cxn ang="0">
                  <a:pos x="0" y="2744"/>
                </a:cxn>
                <a:cxn ang="0">
                  <a:pos x="8" y="2656"/>
                </a:cxn>
                <a:cxn ang="0">
                  <a:pos x="16" y="2552"/>
                </a:cxn>
                <a:cxn ang="0">
                  <a:pos x="16" y="2408"/>
                </a:cxn>
                <a:cxn ang="0">
                  <a:pos x="8" y="2304"/>
                </a:cxn>
                <a:cxn ang="0">
                  <a:pos x="0" y="2216"/>
                </a:cxn>
                <a:cxn ang="0">
                  <a:pos x="0" y="2168"/>
                </a:cxn>
                <a:cxn ang="0">
                  <a:pos x="0" y="2168"/>
                </a:cxn>
                <a:cxn ang="0">
                  <a:pos x="8" y="2080"/>
                </a:cxn>
                <a:cxn ang="0">
                  <a:pos x="16" y="1976"/>
                </a:cxn>
                <a:cxn ang="0">
                  <a:pos x="16" y="1832"/>
                </a:cxn>
                <a:cxn ang="0">
                  <a:pos x="8" y="1728"/>
                </a:cxn>
                <a:cxn ang="0">
                  <a:pos x="0" y="1640"/>
                </a:cxn>
                <a:cxn ang="0">
                  <a:pos x="0" y="1592"/>
                </a:cxn>
                <a:cxn ang="0">
                  <a:pos x="0" y="1592"/>
                </a:cxn>
                <a:cxn ang="0">
                  <a:pos x="8" y="1504"/>
                </a:cxn>
                <a:cxn ang="0">
                  <a:pos x="16" y="1400"/>
                </a:cxn>
                <a:cxn ang="0">
                  <a:pos x="16" y="1256"/>
                </a:cxn>
                <a:cxn ang="0">
                  <a:pos x="8" y="1152"/>
                </a:cxn>
                <a:cxn ang="0">
                  <a:pos x="0" y="1064"/>
                </a:cxn>
                <a:cxn ang="0">
                  <a:pos x="0" y="1016"/>
                </a:cxn>
                <a:cxn ang="0">
                  <a:pos x="0" y="1016"/>
                </a:cxn>
                <a:cxn ang="0">
                  <a:pos x="8" y="928"/>
                </a:cxn>
                <a:cxn ang="0">
                  <a:pos x="16" y="824"/>
                </a:cxn>
                <a:cxn ang="0">
                  <a:pos x="16" y="680"/>
                </a:cxn>
                <a:cxn ang="0">
                  <a:pos x="8" y="576"/>
                </a:cxn>
                <a:cxn ang="0">
                  <a:pos x="0" y="488"/>
                </a:cxn>
                <a:cxn ang="0">
                  <a:pos x="0" y="440"/>
                </a:cxn>
                <a:cxn ang="0">
                  <a:pos x="0" y="440"/>
                </a:cxn>
                <a:cxn ang="0">
                  <a:pos x="8" y="352"/>
                </a:cxn>
                <a:cxn ang="0">
                  <a:pos x="16" y="248"/>
                </a:cxn>
                <a:cxn ang="0">
                  <a:pos x="16" y="104"/>
                </a:cxn>
                <a:cxn ang="0">
                  <a:pos x="8" y="0"/>
                </a:cxn>
              </a:cxnLst>
              <a:rect l="0" t="0" r="r" b="b"/>
              <a:pathLst>
                <a:path w="16" h="4384">
                  <a:moveTo>
                    <a:pt x="0" y="4376"/>
                  </a:moveTo>
                  <a:lnTo>
                    <a:pt x="0" y="4328"/>
                  </a:lnTo>
                  <a:cubicBezTo>
                    <a:pt x="0" y="4324"/>
                    <a:pt x="4" y="4320"/>
                    <a:pt x="8" y="4320"/>
                  </a:cubicBezTo>
                  <a:cubicBezTo>
                    <a:pt x="13" y="4320"/>
                    <a:pt x="16" y="4324"/>
                    <a:pt x="16" y="4328"/>
                  </a:cubicBezTo>
                  <a:lnTo>
                    <a:pt x="16" y="4376"/>
                  </a:lnTo>
                  <a:cubicBezTo>
                    <a:pt x="16" y="4381"/>
                    <a:pt x="13" y="4384"/>
                    <a:pt x="8" y="4384"/>
                  </a:cubicBezTo>
                  <a:cubicBezTo>
                    <a:pt x="4" y="4384"/>
                    <a:pt x="0" y="4381"/>
                    <a:pt x="0" y="4376"/>
                  </a:cubicBezTo>
                  <a:close/>
                  <a:moveTo>
                    <a:pt x="0" y="4280"/>
                  </a:moveTo>
                  <a:lnTo>
                    <a:pt x="0" y="4232"/>
                  </a:lnTo>
                  <a:cubicBezTo>
                    <a:pt x="0" y="4228"/>
                    <a:pt x="4" y="4224"/>
                    <a:pt x="8" y="4224"/>
                  </a:cubicBezTo>
                  <a:cubicBezTo>
                    <a:pt x="13" y="4224"/>
                    <a:pt x="16" y="4228"/>
                    <a:pt x="16" y="4232"/>
                  </a:cubicBezTo>
                  <a:lnTo>
                    <a:pt x="16" y="4280"/>
                  </a:lnTo>
                  <a:cubicBezTo>
                    <a:pt x="16" y="4285"/>
                    <a:pt x="13" y="4288"/>
                    <a:pt x="8" y="4288"/>
                  </a:cubicBezTo>
                  <a:cubicBezTo>
                    <a:pt x="4" y="4288"/>
                    <a:pt x="0" y="4285"/>
                    <a:pt x="0" y="4280"/>
                  </a:cubicBezTo>
                  <a:close/>
                  <a:moveTo>
                    <a:pt x="0" y="4184"/>
                  </a:moveTo>
                  <a:lnTo>
                    <a:pt x="0" y="4136"/>
                  </a:lnTo>
                  <a:cubicBezTo>
                    <a:pt x="0" y="4132"/>
                    <a:pt x="4" y="4128"/>
                    <a:pt x="8" y="4128"/>
                  </a:cubicBezTo>
                  <a:cubicBezTo>
                    <a:pt x="13" y="4128"/>
                    <a:pt x="16" y="4132"/>
                    <a:pt x="16" y="4136"/>
                  </a:cubicBezTo>
                  <a:lnTo>
                    <a:pt x="16" y="4184"/>
                  </a:lnTo>
                  <a:cubicBezTo>
                    <a:pt x="16" y="4189"/>
                    <a:pt x="13" y="4192"/>
                    <a:pt x="8" y="4192"/>
                  </a:cubicBezTo>
                  <a:cubicBezTo>
                    <a:pt x="4" y="4192"/>
                    <a:pt x="0" y="4189"/>
                    <a:pt x="0" y="4184"/>
                  </a:cubicBezTo>
                  <a:close/>
                  <a:moveTo>
                    <a:pt x="0" y="4088"/>
                  </a:moveTo>
                  <a:lnTo>
                    <a:pt x="0" y="4040"/>
                  </a:lnTo>
                  <a:cubicBezTo>
                    <a:pt x="0" y="4036"/>
                    <a:pt x="4" y="4032"/>
                    <a:pt x="8" y="4032"/>
                  </a:cubicBezTo>
                  <a:cubicBezTo>
                    <a:pt x="13" y="4032"/>
                    <a:pt x="16" y="4036"/>
                    <a:pt x="16" y="4040"/>
                  </a:cubicBezTo>
                  <a:lnTo>
                    <a:pt x="16" y="4088"/>
                  </a:lnTo>
                  <a:cubicBezTo>
                    <a:pt x="16" y="4093"/>
                    <a:pt x="13" y="4096"/>
                    <a:pt x="8" y="4096"/>
                  </a:cubicBezTo>
                  <a:cubicBezTo>
                    <a:pt x="4" y="4096"/>
                    <a:pt x="0" y="4093"/>
                    <a:pt x="0" y="4088"/>
                  </a:cubicBezTo>
                  <a:close/>
                  <a:moveTo>
                    <a:pt x="0" y="3992"/>
                  </a:moveTo>
                  <a:lnTo>
                    <a:pt x="0" y="3944"/>
                  </a:lnTo>
                  <a:cubicBezTo>
                    <a:pt x="0" y="3940"/>
                    <a:pt x="4" y="3936"/>
                    <a:pt x="8" y="3936"/>
                  </a:cubicBezTo>
                  <a:cubicBezTo>
                    <a:pt x="13" y="3936"/>
                    <a:pt x="16" y="3940"/>
                    <a:pt x="16" y="3944"/>
                  </a:cubicBezTo>
                  <a:lnTo>
                    <a:pt x="16" y="3992"/>
                  </a:lnTo>
                  <a:cubicBezTo>
                    <a:pt x="16" y="3997"/>
                    <a:pt x="13" y="4000"/>
                    <a:pt x="8" y="4000"/>
                  </a:cubicBezTo>
                  <a:cubicBezTo>
                    <a:pt x="4" y="4000"/>
                    <a:pt x="0" y="3997"/>
                    <a:pt x="0" y="3992"/>
                  </a:cubicBezTo>
                  <a:close/>
                  <a:moveTo>
                    <a:pt x="0" y="3896"/>
                  </a:moveTo>
                  <a:lnTo>
                    <a:pt x="0" y="3848"/>
                  </a:lnTo>
                  <a:cubicBezTo>
                    <a:pt x="0" y="3844"/>
                    <a:pt x="4" y="3840"/>
                    <a:pt x="8" y="3840"/>
                  </a:cubicBezTo>
                  <a:cubicBezTo>
                    <a:pt x="13" y="3840"/>
                    <a:pt x="16" y="3844"/>
                    <a:pt x="16" y="3848"/>
                  </a:cubicBezTo>
                  <a:lnTo>
                    <a:pt x="16" y="3896"/>
                  </a:lnTo>
                  <a:cubicBezTo>
                    <a:pt x="16" y="3901"/>
                    <a:pt x="13" y="3904"/>
                    <a:pt x="8" y="3904"/>
                  </a:cubicBezTo>
                  <a:cubicBezTo>
                    <a:pt x="4" y="3904"/>
                    <a:pt x="0" y="3901"/>
                    <a:pt x="0" y="3896"/>
                  </a:cubicBezTo>
                  <a:close/>
                  <a:moveTo>
                    <a:pt x="0" y="3800"/>
                  </a:moveTo>
                  <a:lnTo>
                    <a:pt x="0" y="3752"/>
                  </a:lnTo>
                  <a:cubicBezTo>
                    <a:pt x="0" y="3748"/>
                    <a:pt x="4" y="3744"/>
                    <a:pt x="8" y="3744"/>
                  </a:cubicBezTo>
                  <a:cubicBezTo>
                    <a:pt x="13" y="3744"/>
                    <a:pt x="16" y="3748"/>
                    <a:pt x="16" y="3752"/>
                  </a:cubicBezTo>
                  <a:lnTo>
                    <a:pt x="16" y="3800"/>
                  </a:lnTo>
                  <a:cubicBezTo>
                    <a:pt x="16" y="3805"/>
                    <a:pt x="13" y="3808"/>
                    <a:pt x="8" y="3808"/>
                  </a:cubicBezTo>
                  <a:cubicBezTo>
                    <a:pt x="4" y="3808"/>
                    <a:pt x="0" y="3805"/>
                    <a:pt x="0" y="3800"/>
                  </a:cubicBezTo>
                  <a:close/>
                  <a:moveTo>
                    <a:pt x="0" y="3704"/>
                  </a:moveTo>
                  <a:lnTo>
                    <a:pt x="0" y="3656"/>
                  </a:lnTo>
                  <a:cubicBezTo>
                    <a:pt x="0" y="3652"/>
                    <a:pt x="4" y="3648"/>
                    <a:pt x="8" y="3648"/>
                  </a:cubicBezTo>
                  <a:cubicBezTo>
                    <a:pt x="13" y="3648"/>
                    <a:pt x="16" y="3652"/>
                    <a:pt x="16" y="3656"/>
                  </a:cubicBezTo>
                  <a:lnTo>
                    <a:pt x="16" y="3704"/>
                  </a:lnTo>
                  <a:cubicBezTo>
                    <a:pt x="16" y="3709"/>
                    <a:pt x="13" y="3712"/>
                    <a:pt x="8" y="3712"/>
                  </a:cubicBezTo>
                  <a:cubicBezTo>
                    <a:pt x="4" y="3712"/>
                    <a:pt x="0" y="3709"/>
                    <a:pt x="0" y="3704"/>
                  </a:cubicBezTo>
                  <a:close/>
                  <a:moveTo>
                    <a:pt x="0" y="3608"/>
                  </a:moveTo>
                  <a:lnTo>
                    <a:pt x="0" y="3560"/>
                  </a:lnTo>
                  <a:cubicBezTo>
                    <a:pt x="0" y="3556"/>
                    <a:pt x="4" y="3552"/>
                    <a:pt x="8" y="3552"/>
                  </a:cubicBezTo>
                  <a:cubicBezTo>
                    <a:pt x="13" y="3552"/>
                    <a:pt x="16" y="3556"/>
                    <a:pt x="16" y="3560"/>
                  </a:cubicBezTo>
                  <a:lnTo>
                    <a:pt x="16" y="3608"/>
                  </a:lnTo>
                  <a:cubicBezTo>
                    <a:pt x="16" y="3613"/>
                    <a:pt x="13" y="3616"/>
                    <a:pt x="8" y="3616"/>
                  </a:cubicBezTo>
                  <a:cubicBezTo>
                    <a:pt x="4" y="3616"/>
                    <a:pt x="0" y="3613"/>
                    <a:pt x="0" y="3608"/>
                  </a:cubicBezTo>
                  <a:close/>
                  <a:moveTo>
                    <a:pt x="0" y="3512"/>
                  </a:moveTo>
                  <a:lnTo>
                    <a:pt x="0" y="3464"/>
                  </a:lnTo>
                  <a:cubicBezTo>
                    <a:pt x="0" y="3460"/>
                    <a:pt x="4" y="3456"/>
                    <a:pt x="8" y="3456"/>
                  </a:cubicBezTo>
                  <a:cubicBezTo>
                    <a:pt x="13" y="3456"/>
                    <a:pt x="16" y="3460"/>
                    <a:pt x="16" y="3464"/>
                  </a:cubicBezTo>
                  <a:lnTo>
                    <a:pt x="16" y="3512"/>
                  </a:lnTo>
                  <a:cubicBezTo>
                    <a:pt x="16" y="3517"/>
                    <a:pt x="13" y="3520"/>
                    <a:pt x="8" y="3520"/>
                  </a:cubicBezTo>
                  <a:cubicBezTo>
                    <a:pt x="4" y="3520"/>
                    <a:pt x="0" y="3517"/>
                    <a:pt x="0" y="3512"/>
                  </a:cubicBezTo>
                  <a:close/>
                  <a:moveTo>
                    <a:pt x="0" y="3416"/>
                  </a:moveTo>
                  <a:lnTo>
                    <a:pt x="0" y="3368"/>
                  </a:lnTo>
                  <a:cubicBezTo>
                    <a:pt x="0" y="3364"/>
                    <a:pt x="4" y="3360"/>
                    <a:pt x="8" y="3360"/>
                  </a:cubicBezTo>
                  <a:cubicBezTo>
                    <a:pt x="13" y="3360"/>
                    <a:pt x="16" y="3364"/>
                    <a:pt x="16" y="3368"/>
                  </a:cubicBezTo>
                  <a:lnTo>
                    <a:pt x="16" y="3416"/>
                  </a:lnTo>
                  <a:cubicBezTo>
                    <a:pt x="16" y="3421"/>
                    <a:pt x="13" y="3424"/>
                    <a:pt x="8" y="3424"/>
                  </a:cubicBezTo>
                  <a:cubicBezTo>
                    <a:pt x="4" y="3424"/>
                    <a:pt x="0" y="3421"/>
                    <a:pt x="0" y="3416"/>
                  </a:cubicBezTo>
                  <a:close/>
                  <a:moveTo>
                    <a:pt x="0" y="3320"/>
                  </a:moveTo>
                  <a:lnTo>
                    <a:pt x="0" y="3272"/>
                  </a:lnTo>
                  <a:cubicBezTo>
                    <a:pt x="0" y="3268"/>
                    <a:pt x="4" y="3264"/>
                    <a:pt x="8" y="3264"/>
                  </a:cubicBezTo>
                  <a:cubicBezTo>
                    <a:pt x="13" y="3264"/>
                    <a:pt x="16" y="3268"/>
                    <a:pt x="16" y="3272"/>
                  </a:cubicBezTo>
                  <a:lnTo>
                    <a:pt x="16" y="3320"/>
                  </a:lnTo>
                  <a:cubicBezTo>
                    <a:pt x="16" y="3325"/>
                    <a:pt x="13" y="3328"/>
                    <a:pt x="8" y="3328"/>
                  </a:cubicBezTo>
                  <a:cubicBezTo>
                    <a:pt x="4" y="3328"/>
                    <a:pt x="0" y="3325"/>
                    <a:pt x="0" y="3320"/>
                  </a:cubicBezTo>
                  <a:close/>
                  <a:moveTo>
                    <a:pt x="0" y="3224"/>
                  </a:moveTo>
                  <a:lnTo>
                    <a:pt x="0" y="3176"/>
                  </a:lnTo>
                  <a:cubicBezTo>
                    <a:pt x="0" y="3172"/>
                    <a:pt x="4" y="3168"/>
                    <a:pt x="8" y="3168"/>
                  </a:cubicBezTo>
                  <a:cubicBezTo>
                    <a:pt x="13" y="3168"/>
                    <a:pt x="16" y="3172"/>
                    <a:pt x="16" y="3176"/>
                  </a:cubicBezTo>
                  <a:lnTo>
                    <a:pt x="16" y="3224"/>
                  </a:lnTo>
                  <a:cubicBezTo>
                    <a:pt x="16" y="3229"/>
                    <a:pt x="13" y="3232"/>
                    <a:pt x="8" y="3232"/>
                  </a:cubicBezTo>
                  <a:cubicBezTo>
                    <a:pt x="4" y="3232"/>
                    <a:pt x="0" y="3229"/>
                    <a:pt x="0" y="3224"/>
                  </a:cubicBezTo>
                  <a:close/>
                  <a:moveTo>
                    <a:pt x="0" y="3128"/>
                  </a:moveTo>
                  <a:lnTo>
                    <a:pt x="0" y="3080"/>
                  </a:lnTo>
                  <a:cubicBezTo>
                    <a:pt x="0" y="3076"/>
                    <a:pt x="4" y="3072"/>
                    <a:pt x="8" y="3072"/>
                  </a:cubicBezTo>
                  <a:cubicBezTo>
                    <a:pt x="13" y="3072"/>
                    <a:pt x="16" y="3076"/>
                    <a:pt x="16" y="3080"/>
                  </a:cubicBezTo>
                  <a:lnTo>
                    <a:pt x="16" y="3128"/>
                  </a:lnTo>
                  <a:cubicBezTo>
                    <a:pt x="16" y="3133"/>
                    <a:pt x="13" y="3136"/>
                    <a:pt x="8" y="3136"/>
                  </a:cubicBezTo>
                  <a:cubicBezTo>
                    <a:pt x="4" y="3136"/>
                    <a:pt x="0" y="3133"/>
                    <a:pt x="0" y="3128"/>
                  </a:cubicBezTo>
                  <a:close/>
                  <a:moveTo>
                    <a:pt x="0" y="3032"/>
                  </a:moveTo>
                  <a:lnTo>
                    <a:pt x="0" y="2984"/>
                  </a:lnTo>
                  <a:cubicBezTo>
                    <a:pt x="0" y="2980"/>
                    <a:pt x="4" y="2976"/>
                    <a:pt x="8" y="2976"/>
                  </a:cubicBezTo>
                  <a:cubicBezTo>
                    <a:pt x="13" y="2976"/>
                    <a:pt x="16" y="2980"/>
                    <a:pt x="16" y="2984"/>
                  </a:cubicBezTo>
                  <a:lnTo>
                    <a:pt x="16" y="3032"/>
                  </a:lnTo>
                  <a:cubicBezTo>
                    <a:pt x="16" y="3037"/>
                    <a:pt x="13" y="3040"/>
                    <a:pt x="8" y="3040"/>
                  </a:cubicBezTo>
                  <a:cubicBezTo>
                    <a:pt x="4" y="3040"/>
                    <a:pt x="0" y="3037"/>
                    <a:pt x="0" y="3032"/>
                  </a:cubicBezTo>
                  <a:close/>
                  <a:moveTo>
                    <a:pt x="0" y="2936"/>
                  </a:moveTo>
                  <a:lnTo>
                    <a:pt x="0" y="2888"/>
                  </a:lnTo>
                  <a:cubicBezTo>
                    <a:pt x="0" y="2884"/>
                    <a:pt x="4" y="2880"/>
                    <a:pt x="8" y="2880"/>
                  </a:cubicBezTo>
                  <a:cubicBezTo>
                    <a:pt x="13" y="2880"/>
                    <a:pt x="16" y="2884"/>
                    <a:pt x="16" y="2888"/>
                  </a:cubicBezTo>
                  <a:lnTo>
                    <a:pt x="16" y="2936"/>
                  </a:lnTo>
                  <a:cubicBezTo>
                    <a:pt x="16" y="2941"/>
                    <a:pt x="13" y="2944"/>
                    <a:pt x="8" y="2944"/>
                  </a:cubicBezTo>
                  <a:cubicBezTo>
                    <a:pt x="4" y="2944"/>
                    <a:pt x="0" y="2941"/>
                    <a:pt x="0" y="2936"/>
                  </a:cubicBezTo>
                  <a:close/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 noEditPoints="1"/>
            </p:cNvSpPr>
            <p:nvPr/>
          </p:nvSpPr>
          <p:spPr bwMode="auto">
            <a:xfrm>
              <a:off x="3389" y="1859"/>
              <a:ext cx="12" cy="2118"/>
            </a:xfrm>
            <a:custGeom>
              <a:avLst/>
              <a:gdLst/>
              <a:ahLst/>
              <a:cxnLst>
                <a:cxn ang="0">
                  <a:pos x="16" y="2792"/>
                </a:cxn>
                <a:cxn ang="0">
                  <a:pos x="0" y="2744"/>
                </a:cxn>
                <a:cxn ang="0">
                  <a:pos x="16" y="2744"/>
                </a:cxn>
                <a:cxn ang="0">
                  <a:pos x="0" y="2600"/>
                </a:cxn>
                <a:cxn ang="0">
                  <a:pos x="8" y="2656"/>
                </a:cxn>
                <a:cxn ang="0">
                  <a:pos x="8" y="2496"/>
                </a:cxn>
                <a:cxn ang="0">
                  <a:pos x="0" y="2552"/>
                </a:cxn>
                <a:cxn ang="0">
                  <a:pos x="16" y="2408"/>
                </a:cxn>
                <a:cxn ang="0">
                  <a:pos x="0" y="2360"/>
                </a:cxn>
                <a:cxn ang="0">
                  <a:pos x="16" y="2360"/>
                </a:cxn>
                <a:cxn ang="0">
                  <a:pos x="0" y="2216"/>
                </a:cxn>
                <a:cxn ang="0">
                  <a:pos x="8" y="2272"/>
                </a:cxn>
                <a:cxn ang="0">
                  <a:pos x="8" y="2112"/>
                </a:cxn>
                <a:cxn ang="0">
                  <a:pos x="0" y="2168"/>
                </a:cxn>
                <a:cxn ang="0">
                  <a:pos x="16" y="2024"/>
                </a:cxn>
                <a:cxn ang="0">
                  <a:pos x="0" y="1976"/>
                </a:cxn>
                <a:cxn ang="0">
                  <a:pos x="16" y="1976"/>
                </a:cxn>
                <a:cxn ang="0">
                  <a:pos x="0" y="1832"/>
                </a:cxn>
                <a:cxn ang="0">
                  <a:pos x="8" y="1888"/>
                </a:cxn>
                <a:cxn ang="0">
                  <a:pos x="8" y="1728"/>
                </a:cxn>
                <a:cxn ang="0">
                  <a:pos x="0" y="1784"/>
                </a:cxn>
                <a:cxn ang="0">
                  <a:pos x="16" y="1640"/>
                </a:cxn>
                <a:cxn ang="0">
                  <a:pos x="0" y="1592"/>
                </a:cxn>
                <a:cxn ang="0">
                  <a:pos x="16" y="1592"/>
                </a:cxn>
                <a:cxn ang="0">
                  <a:pos x="0" y="1448"/>
                </a:cxn>
                <a:cxn ang="0">
                  <a:pos x="8" y="1504"/>
                </a:cxn>
                <a:cxn ang="0">
                  <a:pos x="8" y="1344"/>
                </a:cxn>
                <a:cxn ang="0">
                  <a:pos x="0" y="1400"/>
                </a:cxn>
                <a:cxn ang="0">
                  <a:pos x="16" y="1256"/>
                </a:cxn>
                <a:cxn ang="0">
                  <a:pos x="0" y="1208"/>
                </a:cxn>
                <a:cxn ang="0">
                  <a:pos x="16" y="1208"/>
                </a:cxn>
                <a:cxn ang="0">
                  <a:pos x="0" y="1064"/>
                </a:cxn>
                <a:cxn ang="0">
                  <a:pos x="8" y="1120"/>
                </a:cxn>
                <a:cxn ang="0">
                  <a:pos x="8" y="960"/>
                </a:cxn>
                <a:cxn ang="0">
                  <a:pos x="0" y="1016"/>
                </a:cxn>
                <a:cxn ang="0">
                  <a:pos x="16" y="872"/>
                </a:cxn>
                <a:cxn ang="0">
                  <a:pos x="0" y="824"/>
                </a:cxn>
                <a:cxn ang="0">
                  <a:pos x="16" y="824"/>
                </a:cxn>
                <a:cxn ang="0">
                  <a:pos x="0" y="680"/>
                </a:cxn>
                <a:cxn ang="0">
                  <a:pos x="8" y="736"/>
                </a:cxn>
                <a:cxn ang="0">
                  <a:pos x="8" y="576"/>
                </a:cxn>
                <a:cxn ang="0">
                  <a:pos x="0" y="632"/>
                </a:cxn>
                <a:cxn ang="0">
                  <a:pos x="16" y="488"/>
                </a:cxn>
                <a:cxn ang="0">
                  <a:pos x="0" y="440"/>
                </a:cxn>
                <a:cxn ang="0">
                  <a:pos x="16" y="440"/>
                </a:cxn>
                <a:cxn ang="0">
                  <a:pos x="0" y="296"/>
                </a:cxn>
                <a:cxn ang="0">
                  <a:pos x="8" y="352"/>
                </a:cxn>
                <a:cxn ang="0">
                  <a:pos x="8" y="192"/>
                </a:cxn>
                <a:cxn ang="0">
                  <a:pos x="0" y="248"/>
                </a:cxn>
                <a:cxn ang="0">
                  <a:pos x="16" y="104"/>
                </a:cxn>
                <a:cxn ang="0">
                  <a:pos x="0" y="56"/>
                </a:cxn>
                <a:cxn ang="0">
                  <a:pos x="16" y="56"/>
                </a:cxn>
              </a:cxnLst>
              <a:rect l="0" t="0" r="r" b="b"/>
              <a:pathLst>
                <a:path w="16" h="2848"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 noEditPoints="1"/>
            </p:cNvSpPr>
            <p:nvPr/>
          </p:nvSpPr>
          <p:spPr bwMode="auto">
            <a:xfrm>
              <a:off x="2391" y="2287"/>
              <a:ext cx="12" cy="1690"/>
            </a:xfrm>
            <a:custGeom>
              <a:avLst/>
              <a:gdLst/>
              <a:ahLst/>
              <a:cxnLst>
                <a:cxn ang="0">
                  <a:pos x="8" y="2208"/>
                </a:cxn>
                <a:cxn ang="0">
                  <a:pos x="8" y="2272"/>
                </a:cxn>
                <a:cxn ang="0">
                  <a:pos x="0" y="2120"/>
                </a:cxn>
                <a:cxn ang="0">
                  <a:pos x="16" y="2168"/>
                </a:cxn>
                <a:cxn ang="0">
                  <a:pos x="0" y="2072"/>
                </a:cxn>
                <a:cxn ang="0">
                  <a:pos x="16" y="2024"/>
                </a:cxn>
                <a:cxn ang="0">
                  <a:pos x="0" y="2072"/>
                </a:cxn>
                <a:cxn ang="0">
                  <a:pos x="8" y="1920"/>
                </a:cxn>
                <a:cxn ang="0">
                  <a:pos x="8" y="1984"/>
                </a:cxn>
                <a:cxn ang="0">
                  <a:pos x="0" y="1832"/>
                </a:cxn>
                <a:cxn ang="0">
                  <a:pos x="16" y="1880"/>
                </a:cxn>
                <a:cxn ang="0">
                  <a:pos x="0" y="1784"/>
                </a:cxn>
                <a:cxn ang="0">
                  <a:pos x="16" y="1736"/>
                </a:cxn>
                <a:cxn ang="0">
                  <a:pos x="0" y="1784"/>
                </a:cxn>
                <a:cxn ang="0">
                  <a:pos x="8" y="1632"/>
                </a:cxn>
                <a:cxn ang="0">
                  <a:pos x="8" y="1696"/>
                </a:cxn>
                <a:cxn ang="0">
                  <a:pos x="0" y="1544"/>
                </a:cxn>
                <a:cxn ang="0">
                  <a:pos x="16" y="1592"/>
                </a:cxn>
                <a:cxn ang="0">
                  <a:pos x="0" y="1496"/>
                </a:cxn>
                <a:cxn ang="0">
                  <a:pos x="16" y="1448"/>
                </a:cxn>
                <a:cxn ang="0">
                  <a:pos x="0" y="1496"/>
                </a:cxn>
                <a:cxn ang="0">
                  <a:pos x="8" y="1344"/>
                </a:cxn>
                <a:cxn ang="0">
                  <a:pos x="8" y="1408"/>
                </a:cxn>
                <a:cxn ang="0">
                  <a:pos x="0" y="1256"/>
                </a:cxn>
                <a:cxn ang="0">
                  <a:pos x="16" y="1304"/>
                </a:cxn>
                <a:cxn ang="0">
                  <a:pos x="0" y="1208"/>
                </a:cxn>
                <a:cxn ang="0">
                  <a:pos x="16" y="1160"/>
                </a:cxn>
                <a:cxn ang="0">
                  <a:pos x="0" y="1208"/>
                </a:cxn>
                <a:cxn ang="0">
                  <a:pos x="8" y="1056"/>
                </a:cxn>
                <a:cxn ang="0">
                  <a:pos x="8" y="1120"/>
                </a:cxn>
                <a:cxn ang="0">
                  <a:pos x="0" y="968"/>
                </a:cxn>
                <a:cxn ang="0">
                  <a:pos x="16" y="1016"/>
                </a:cxn>
                <a:cxn ang="0">
                  <a:pos x="0" y="920"/>
                </a:cxn>
                <a:cxn ang="0">
                  <a:pos x="16" y="872"/>
                </a:cxn>
                <a:cxn ang="0">
                  <a:pos x="0" y="920"/>
                </a:cxn>
                <a:cxn ang="0">
                  <a:pos x="8" y="768"/>
                </a:cxn>
                <a:cxn ang="0">
                  <a:pos x="8" y="832"/>
                </a:cxn>
                <a:cxn ang="0">
                  <a:pos x="0" y="680"/>
                </a:cxn>
                <a:cxn ang="0">
                  <a:pos x="16" y="728"/>
                </a:cxn>
                <a:cxn ang="0">
                  <a:pos x="0" y="632"/>
                </a:cxn>
                <a:cxn ang="0">
                  <a:pos x="16" y="584"/>
                </a:cxn>
                <a:cxn ang="0">
                  <a:pos x="0" y="632"/>
                </a:cxn>
                <a:cxn ang="0">
                  <a:pos x="8" y="480"/>
                </a:cxn>
                <a:cxn ang="0">
                  <a:pos x="8" y="544"/>
                </a:cxn>
                <a:cxn ang="0">
                  <a:pos x="0" y="392"/>
                </a:cxn>
                <a:cxn ang="0">
                  <a:pos x="16" y="440"/>
                </a:cxn>
                <a:cxn ang="0">
                  <a:pos x="0" y="344"/>
                </a:cxn>
                <a:cxn ang="0">
                  <a:pos x="16" y="296"/>
                </a:cxn>
                <a:cxn ang="0">
                  <a:pos x="0" y="344"/>
                </a:cxn>
                <a:cxn ang="0">
                  <a:pos x="8" y="192"/>
                </a:cxn>
                <a:cxn ang="0">
                  <a:pos x="8" y="256"/>
                </a:cxn>
                <a:cxn ang="0">
                  <a:pos x="0" y="104"/>
                </a:cxn>
                <a:cxn ang="0">
                  <a:pos x="16" y="152"/>
                </a:cxn>
                <a:cxn ang="0">
                  <a:pos x="0" y="56"/>
                </a:cxn>
                <a:cxn ang="0">
                  <a:pos x="16" y="8"/>
                </a:cxn>
                <a:cxn ang="0">
                  <a:pos x="0" y="56"/>
                </a:cxn>
              </a:cxnLst>
              <a:rect l="0" t="0" r="r" b="b"/>
              <a:pathLst>
                <a:path w="16" h="2272"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 noEditPoints="1"/>
            </p:cNvSpPr>
            <p:nvPr/>
          </p:nvSpPr>
          <p:spPr bwMode="auto">
            <a:xfrm>
              <a:off x="2391" y="2251"/>
              <a:ext cx="4539" cy="12"/>
            </a:xfrm>
            <a:custGeom>
              <a:avLst/>
              <a:gdLst/>
              <a:ahLst/>
              <a:cxnLst>
                <a:cxn ang="0">
                  <a:pos x="104" y="0"/>
                </a:cxn>
                <a:cxn ang="0">
                  <a:pos x="248" y="0"/>
                </a:cxn>
                <a:cxn ang="0">
                  <a:pos x="352" y="8"/>
                </a:cxn>
                <a:cxn ang="0">
                  <a:pos x="440" y="16"/>
                </a:cxn>
                <a:cxn ang="0">
                  <a:pos x="488" y="16"/>
                </a:cxn>
                <a:cxn ang="0">
                  <a:pos x="576" y="8"/>
                </a:cxn>
                <a:cxn ang="0">
                  <a:pos x="680" y="0"/>
                </a:cxn>
                <a:cxn ang="0">
                  <a:pos x="872" y="0"/>
                </a:cxn>
                <a:cxn ang="0">
                  <a:pos x="1016" y="0"/>
                </a:cxn>
                <a:cxn ang="0">
                  <a:pos x="1120" y="8"/>
                </a:cxn>
                <a:cxn ang="0">
                  <a:pos x="1208" y="16"/>
                </a:cxn>
                <a:cxn ang="0">
                  <a:pos x="1256" y="16"/>
                </a:cxn>
                <a:cxn ang="0">
                  <a:pos x="1344" y="8"/>
                </a:cxn>
                <a:cxn ang="0">
                  <a:pos x="1448" y="0"/>
                </a:cxn>
                <a:cxn ang="0">
                  <a:pos x="1640" y="0"/>
                </a:cxn>
                <a:cxn ang="0">
                  <a:pos x="1784" y="0"/>
                </a:cxn>
                <a:cxn ang="0">
                  <a:pos x="1888" y="8"/>
                </a:cxn>
                <a:cxn ang="0">
                  <a:pos x="1976" y="16"/>
                </a:cxn>
                <a:cxn ang="0">
                  <a:pos x="2024" y="16"/>
                </a:cxn>
                <a:cxn ang="0">
                  <a:pos x="2112" y="8"/>
                </a:cxn>
                <a:cxn ang="0">
                  <a:pos x="2216" y="0"/>
                </a:cxn>
                <a:cxn ang="0">
                  <a:pos x="2408" y="0"/>
                </a:cxn>
                <a:cxn ang="0">
                  <a:pos x="2552" y="0"/>
                </a:cxn>
                <a:cxn ang="0">
                  <a:pos x="2656" y="8"/>
                </a:cxn>
                <a:cxn ang="0">
                  <a:pos x="2744" y="16"/>
                </a:cxn>
                <a:cxn ang="0">
                  <a:pos x="2792" y="16"/>
                </a:cxn>
                <a:cxn ang="0">
                  <a:pos x="2880" y="8"/>
                </a:cxn>
                <a:cxn ang="0">
                  <a:pos x="2984" y="0"/>
                </a:cxn>
                <a:cxn ang="0">
                  <a:pos x="3176" y="0"/>
                </a:cxn>
                <a:cxn ang="0">
                  <a:pos x="3320" y="0"/>
                </a:cxn>
                <a:cxn ang="0">
                  <a:pos x="3424" y="8"/>
                </a:cxn>
                <a:cxn ang="0">
                  <a:pos x="3512" y="16"/>
                </a:cxn>
                <a:cxn ang="0">
                  <a:pos x="3560" y="16"/>
                </a:cxn>
                <a:cxn ang="0">
                  <a:pos x="3648" y="8"/>
                </a:cxn>
                <a:cxn ang="0">
                  <a:pos x="3752" y="0"/>
                </a:cxn>
                <a:cxn ang="0">
                  <a:pos x="3944" y="0"/>
                </a:cxn>
                <a:cxn ang="0">
                  <a:pos x="4088" y="0"/>
                </a:cxn>
                <a:cxn ang="0">
                  <a:pos x="4192" y="8"/>
                </a:cxn>
                <a:cxn ang="0">
                  <a:pos x="4280" y="16"/>
                </a:cxn>
                <a:cxn ang="0">
                  <a:pos x="4328" y="16"/>
                </a:cxn>
                <a:cxn ang="0">
                  <a:pos x="4416" y="8"/>
                </a:cxn>
                <a:cxn ang="0">
                  <a:pos x="4520" y="0"/>
                </a:cxn>
                <a:cxn ang="0">
                  <a:pos x="4712" y="0"/>
                </a:cxn>
                <a:cxn ang="0">
                  <a:pos x="4856" y="0"/>
                </a:cxn>
                <a:cxn ang="0">
                  <a:pos x="4960" y="8"/>
                </a:cxn>
                <a:cxn ang="0">
                  <a:pos x="5048" y="16"/>
                </a:cxn>
                <a:cxn ang="0">
                  <a:pos x="5096" y="16"/>
                </a:cxn>
                <a:cxn ang="0">
                  <a:pos x="5184" y="8"/>
                </a:cxn>
                <a:cxn ang="0">
                  <a:pos x="5288" y="0"/>
                </a:cxn>
                <a:cxn ang="0">
                  <a:pos x="5480" y="0"/>
                </a:cxn>
                <a:cxn ang="0">
                  <a:pos x="5624" y="0"/>
                </a:cxn>
                <a:cxn ang="0">
                  <a:pos x="5728" y="8"/>
                </a:cxn>
                <a:cxn ang="0">
                  <a:pos x="5816" y="16"/>
                </a:cxn>
                <a:cxn ang="0">
                  <a:pos x="5864" y="16"/>
                </a:cxn>
                <a:cxn ang="0">
                  <a:pos x="5952" y="8"/>
                </a:cxn>
                <a:cxn ang="0">
                  <a:pos x="6056" y="0"/>
                </a:cxn>
              </a:cxnLst>
              <a:rect l="0" t="0" r="r" b="b"/>
              <a:pathLst>
                <a:path w="6112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  <a:moveTo>
                    <a:pt x="3464" y="0"/>
                  </a:moveTo>
                  <a:lnTo>
                    <a:pt x="3512" y="0"/>
                  </a:lnTo>
                  <a:cubicBezTo>
                    <a:pt x="3517" y="0"/>
                    <a:pt x="3520" y="4"/>
                    <a:pt x="3520" y="8"/>
                  </a:cubicBezTo>
                  <a:cubicBezTo>
                    <a:pt x="3520" y="13"/>
                    <a:pt x="3517" y="16"/>
                    <a:pt x="3512" y="16"/>
                  </a:cubicBezTo>
                  <a:lnTo>
                    <a:pt x="3464" y="16"/>
                  </a:lnTo>
                  <a:cubicBezTo>
                    <a:pt x="3460" y="16"/>
                    <a:pt x="3456" y="13"/>
                    <a:pt x="3456" y="8"/>
                  </a:cubicBezTo>
                  <a:cubicBezTo>
                    <a:pt x="3456" y="4"/>
                    <a:pt x="3460" y="0"/>
                    <a:pt x="3464" y="0"/>
                  </a:cubicBezTo>
                  <a:close/>
                  <a:moveTo>
                    <a:pt x="3560" y="0"/>
                  </a:moveTo>
                  <a:lnTo>
                    <a:pt x="3608" y="0"/>
                  </a:lnTo>
                  <a:cubicBezTo>
                    <a:pt x="3613" y="0"/>
                    <a:pt x="3616" y="4"/>
                    <a:pt x="3616" y="8"/>
                  </a:cubicBezTo>
                  <a:cubicBezTo>
                    <a:pt x="3616" y="13"/>
                    <a:pt x="3613" y="16"/>
                    <a:pt x="3608" y="16"/>
                  </a:cubicBezTo>
                  <a:lnTo>
                    <a:pt x="3560" y="16"/>
                  </a:lnTo>
                  <a:cubicBezTo>
                    <a:pt x="3556" y="16"/>
                    <a:pt x="3552" y="13"/>
                    <a:pt x="3552" y="8"/>
                  </a:cubicBezTo>
                  <a:cubicBezTo>
                    <a:pt x="3552" y="4"/>
                    <a:pt x="3556" y="0"/>
                    <a:pt x="3560" y="0"/>
                  </a:cubicBezTo>
                  <a:close/>
                  <a:moveTo>
                    <a:pt x="3656" y="0"/>
                  </a:moveTo>
                  <a:lnTo>
                    <a:pt x="3704" y="0"/>
                  </a:lnTo>
                  <a:cubicBezTo>
                    <a:pt x="3709" y="0"/>
                    <a:pt x="3712" y="4"/>
                    <a:pt x="3712" y="8"/>
                  </a:cubicBezTo>
                  <a:cubicBezTo>
                    <a:pt x="3712" y="13"/>
                    <a:pt x="3709" y="16"/>
                    <a:pt x="3704" y="16"/>
                  </a:cubicBezTo>
                  <a:lnTo>
                    <a:pt x="3656" y="16"/>
                  </a:lnTo>
                  <a:cubicBezTo>
                    <a:pt x="3652" y="16"/>
                    <a:pt x="3648" y="13"/>
                    <a:pt x="3648" y="8"/>
                  </a:cubicBezTo>
                  <a:cubicBezTo>
                    <a:pt x="3648" y="4"/>
                    <a:pt x="3652" y="0"/>
                    <a:pt x="3656" y="0"/>
                  </a:cubicBezTo>
                  <a:close/>
                  <a:moveTo>
                    <a:pt x="3752" y="0"/>
                  </a:moveTo>
                  <a:lnTo>
                    <a:pt x="3800" y="0"/>
                  </a:lnTo>
                  <a:cubicBezTo>
                    <a:pt x="3805" y="0"/>
                    <a:pt x="3808" y="4"/>
                    <a:pt x="3808" y="8"/>
                  </a:cubicBezTo>
                  <a:cubicBezTo>
                    <a:pt x="3808" y="13"/>
                    <a:pt x="3805" y="16"/>
                    <a:pt x="3800" y="16"/>
                  </a:cubicBezTo>
                  <a:lnTo>
                    <a:pt x="3752" y="16"/>
                  </a:lnTo>
                  <a:cubicBezTo>
                    <a:pt x="3748" y="16"/>
                    <a:pt x="3744" y="13"/>
                    <a:pt x="3744" y="8"/>
                  </a:cubicBezTo>
                  <a:cubicBezTo>
                    <a:pt x="3744" y="4"/>
                    <a:pt x="3748" y="0"/>
                    <a:pt x="3752" y="0"/>
                  </a:cubicBezTo>
                  <a:close/>
                  <a:moveTo>
                    <a:pt x="3848" y="0"/>
                  </a:moveTo>
                  <a:lnTo>
                    <a:pt x="3896" y="0"/>
                  </a:lnTo>
                  <a:cubicBezTo>
                    <a:pt x="3901" y="0"/>
                    <a:pt x="3904" y="4"/>
                    <a:pt x="3904" y="8"/>
                  </a:cubicBezTo>
                  <a:cubicBezTo>
                    <a:pt x="3904" y="13"/>
                    <a:pt x="3901" y="16"/>
                    <a:pt x="3896" y="16"/>
                  </a:cubicBezTo>
                  <a:lnTo>
                    <a:pt x="3848" y="16"/>
                  </a:lnTo>
                  <a:cubicBezTo>
                    <a:pt x="3844" y="16"/>
                    <a:pt x="3840" y="13"/>
                    <a:pt x="3840" y="8"/>
                  </a:cubicBezTo>
                  <a:cubicBezTo>
                    <a:pt x="3840" y="4"/>
                    <a:pt x="3844" y="0"/>
                    <a:pt x="3848" y="0"/>
                  </a:cubicBezTo>
                  <a:close/>
                  <a:moveTo>
                    <a:pt x="3944" y="0"/>
                  </a:moveTo>
                  <a:lnTo>
                    <a:pt x="3992" y="0"/>
                  </a:lnTo>
                  <a:cubicBezTo>
                    <a:pt x="3997" y="0"/>
                    <a:pt x="4000" y="4"/>
                    <a:pt x="4000" y="8"/>
                  </a:cubicBezTo>
                  <a:cubicBezTo>
                    <a:pt x="4000" y="13"/>
                    <a:pt x="3997" y="16"/>
                    <a:pt x="3992" y="16"/>
                  </a:cubicBezTo>
                  <a:lnTo>
                    <a:pt x="3944" y="16"/>
                  </a:lnTo>
                  <a:cubicBezTo>
                    <a:pt x="3940" y="16"/>
                    <a:pt x="3936" y="13"/>
                    <a:pt x="3936" y="8"/>
                  </a:cubicBezTo>
                  <a:cubicBezTo>
                    <a:pt x="3936" y="4"/>
                    <a:pt x="3940" y="0"/>
                    <a:pt x="3944" y="0"/>
                  </a:cubicBezTo>
                  <a:close/>
                  <a:moveTo>
                    <a:pt x="4040" y="0"/>
                  </a:moveTo>
                  <a:lnTo>
                    <a:pt x="4088" y="0"/>
                  </a:lnTo>
                  <a:cubicBezTo>
                    <a:pt x="4093" y="0"/>
                    <a:pt x="4096" y="4"/>
                    <a:pt x="4096" y="8"/>
                  </a:cubicBezTo>
                  <a:cubicBezTo>
                    <a:pt x="4096" y="13"/>
                    <a:pt x="4093" y="16"/>
                    <a:pt x="4088" y="16"/>
                  </a:cubicBezTo>
                  <a:lnTo>
                    <a:pt x="4040" y="16"/>
                  </a:lnTo>
                  <a:cubicBezTo>
                    <a:pt x="4036" y="16"/>
                    <a:pt x="4032" y="13"/>
                    <a:pt x="4032" y="8"/>
                  </a:cubicBezTo>
                  <a:cubicBezTo>
                    <a:pt x="4032" y="4"/>
                    <a:pt x="4036" y="0"/>
                    <a:pt x="4040" y="0"/>
                  </a:cubicBezTo>
                  <a:close/>
                  <a:moveTo>
                    <a:pt x="4136" y="0"/>
                  </a:moveTo>
                  <a:lnTo>
                    <a:pt x="4184" y="0"/>
                  </a:lnTo>
                  <a:cubicBezTo>
                    <a:pt x="4189" y="0"/>
                    <a:pt x="4192" y="4"/>
                    <a:pt x="4192" y="8"/>
                  </a:cubicBezTo>
                  <a:cubicBezTo>
                    <a:pt x="4192" y="13"/>
                    <a:pt x="4189" y="16"/>
                    <a:pt x="4184" y="16"/>
                  </a:cubicBezTo>
                  <a:lnTo>
                    <a:pt x="4136" y="16"/>
                  </a:lnTo>
                  <a:cubicBezTo>
                    <a:pt x="4132" y="16"/>
                    <a:pt x="4128" y="13"/>
                    <a:pt x="4128" y="8"/>
                  </a:cubicBezTo>
                  <a:cubicBezTo>
                    <a:pt x="4128" y="4"/>
                    <a:pt x="4132" y="0"/>
                    <a:pt x="4136" y="0"/>
                  </a:cubicBezTo>
                  <a:close/>
                  <a:moveTo>
                    <a:pt x="4232" y="0"/>
                  </a:moveTo>
                  <a:lnTo>
                    <a:pt x="4280" y="0"/>
                  </a:lnTo>
                  <a:cubicBezTo>
                    <a:pt x="4285" y="0"/>
                    <a:pt x="4288" y="4"/>
                    <a:pt x="4288" y="8"/>
                  </a:cubicBezTo>
                  <a:cubicBezTo>
                    <a:pt x="4288" y="13"/>
                    <a:pt x="4285" y="16"/>
                    <a:pt x="4280" y="16"/>
                  </a:cubicBezTo>
                  <a:lnTo>
                    <a:pt x="4232" y="16"/>
                  </a:lnTo>
                  <a:cubicBezTo>
                    <a:pt x="4228" y="16"/>
                    <a:pt x="4224" y="13"/>
                    <a:pt x="4224" y="8"/>
                  </a:cubicBezTo>
                  <a:cubicBezTo>
                    <a:pt x="4224" y="4"/>
                    <a:pt x="4228" y="0"/>
                    <a:pt x="4232" y="0"/>
                  </a:cubicBezTo>
                  <a:close/>
                  <a:moveTo>
                    <a:pt x="4328" y="0"/>
                  </a:moveTo>
                  <a:lnTo>
                    <a:pt x="4376" y="0"/>
                  </a:lnTo>
                  <a:cubicBezTo>
                    <a:pt x="4381" y="0"/>
                    <a:pt x="4384" y="4"/>
                    <a:pt x="4384" y="8"/>
                  </a:cubicBezTo>
                  <a:cubicBezTo>
                    <a:pt x="4384" y="13"/>
                    <a:pt x="4381" y="16"/>
                    <a:pt x="4376" y="16"/>
                  </a:cubicBezTo>
                  <a:lnTo>
                    <a:pt x="4328" y="16"/>
                  </a:lnTo>
                  <a:cubicBezTo>
                    <a:pt x="4324" y="16"/>
                    <a:pt x="4320" y="13"/>
                    <a:pt x="4320" y="8"/>
                  </a:cubicBezTo>
                  <a:cubicBezTo>
                    <a:pt x="4320" y="4"/>
                    <a:pt x="4324" y="0"/>
                    <a:pt x="4328" y="0"/>
                  </a:cubicBezTo>
                  <a:close/>
                  <a:moveTo>
                    <a:pt x="4424" y="0"/>
                  </a:moveTo>
                  <a:lnTo>
                    <a:pt x="4472" y="0"/>
                  </a:lnTo>
                  <a:cubicBezTo>
                    <a:pt x="4477" y="0"/>
                    <a:pt x="4480" y="4"/>
                    <a:pt x="4480" y="8"/>
                  </a:cubicBezTo>
                  <a:cubicBezTo>
                    <a:pt x="4480" y="13"/>
                    <a:pt x="4477" y="16"/>
                    <a:pt x="4472" y="16"/>
                  </a:cubicBezTo>
                  <a:lnTo>
                    <a:pt x="4424" y="16"/>
                  </a:lnTo>
                  <a:cubicBezTo>
                    <a:pt x="4420" y="16"/>
                    <a:pt x="4416" y="13"/>
                    <a:pt x="4416" y="8"/>
                  </a:cubicBezTo>
                  <a:cubicBezTo>
                    <a:pt x="4416" y="4"/>
                    <a:pt x="4420" y="0"/>
                    <a:pt x="4424" y="0"/>
                  </a:cubicBezTo>
                  <a:close/>
                  <a:moveTo>
                    <a:pt x="4520" y="0"/>
                  </a:moveTo>
                  <a:lnTo>
                    <a:pt x="4568" y="0"/>
                  </a:lnTo>
                  <a:cubicBezTo>
                    <a:pt x="4573" y="0"/>
                    <a:pt x="4576" y="4"/>
                    <a:pt x="4576" y="8"/>
                  </a:cubicBezTo>
                  <a:cubicBezTo>
                    <a:pt x="4576" y="13"/>
                    <a:pt x="4573" y="16"/>
                    <a:pt x="4568" y="16"/>
                  </a:cubicBezTo>
                  <a:lnTo>
                    <a:pt x="4520" y="16"/>
                  </a:lnTo>
                  <a:cubicBezTo>
                    <a:pt x="4516" y="16"/>
                    <a:pt x="4512" y="13"/>
                    <a:pt x="4512" y="8"/>
                  </a:cubicBezTo>
                  <a:cubicBezTo>
                    <a:pt x="4512" y="4"/>
                    <a:pt x="4516" y="0"/>
                    <a:pt x="4520" y="0"/>
                  </a:cubicBezTo>
                  <a:close/>
                  <a:moveTo>
                    <a:pt x="4616" y="0"/>
                  </a:moveTo>
                  <a:lnTo>
                    <a:pt x="4664" y="0"/>
                  </a:lnTo>
                  <a:cubicBezTo>
                    <a:pt x="4669" y="0"/>
                    <a:pt x="4672" y="4"/>
                    <a:pt x="4672" y="8"/>
                  </a:cubicBezTo>
                  <a:cubicBezTo>
                    <a:pt x="4672" y="13"/>
                    <a:pt x="4669" y="16"/>
                    <a:pt x="4664" y="16"/>
                  </a:cubicBezTo>
                  <a:lnTo>
                    <a:pt x="4616" y="16"/>
                  </a:lnTo>
                  <a:cubicBezTo>
                    <a:pt x="4612" y="16"/>
                    <a:pt x="4608" y="13"/>
                    <a:pt x="4608" y="8"/>
                  </a:cubicBezTo>
                  <a:cubicBezTo>
                    <a:pt x="4608" y="4"/>
                    <a:pt x="4612" y="0"/>
                    <a:pt x="4616" y="0"/>
                  </a:cubicBezTo>
                  <a:close/>
                  <a:moveTo>
                    <a:pt x="4712" y="0"/>
                  </a:moveTo>
                  <a:lnTo>
                    <a:pt x="4760" y="0"/>
                  </a:lnTo>
                  <a:cubicBezTo>
                    <a:pt x="4765" y="0"/>
                    <a:pt x="4768" y="4"/>
                    <a:pt x="4768" y="8"/>
                  </a:cubicBezTo>
                  <a:cubicBezTo>
                    <a:pt x="4768" y="13"/>
                    <a:pt x="4765" y="16"/>
                    <a:pt x="4760" y="16"/>
                  </a:cubicBezTo>
                  <a:lnTo>
                    <a:pt x="4712" y="16"/>
                  </a:lnTo>
                  <a:cubicBezTo>
                    <a:pt x="4708" y="16"/>
                    <a:pt x="4704" y="13"/>
                    <a:pt x="4704" y="8"/>
                  </a:cubicBezTo>
                  <a:cubicBezTo>
                    <a:pt x="4704" y="4"/>
                    <a:pt x="4708" y="0"/>
                    <a:pt x="4712" y="0"/>
                  </a:cubicBezTo>
                  <a:close/>
                  <a:moveTo>
                    <a:pt x="4808" y="0"/>
                  </a:moveTo>
                  <a:lnTo>
                    <a:pt x="4856" y="0"/>
                  </a:lnTo>
                  <a:cubicBezTo>
                    <a:pt x="4861" y="0"/>
                    <a:pt x="4864" y="4"/>
                    <a:pt x="4864" y="8"/>
                  </a:cubicBezTo>
                  <a:cubicBezTo>
                    <a:pt x="4864" y="13"/>
                    <a:pt x="4861" y="16"/>
                    <a:pt x="4856" y="16"/>
                  </a:cubicBezTo>
                  <a:lnTo>
                    <a:pt x="4808" y="16"/>
                  </a:lnTo>
                  <a:cubicBezTo>
                    <a:pt x="4804" y="16"/>
                    <a:pt x="4800" y="13"/>
                    <a:pt x="4800" y="8"/>
                  </a:cubicBezTo>
                  <a:cubicBezTo>
                    <a:pt x="4800" y="4"/>
                    <a:pt x="4804" y="0"/>
                    <a:pt x="4808" y="0"/>
                  </a:cubicBezTo>
                  <a:close/>
                  <a:moveTo>
                    <a:pt x="4904" y="0"/>
                  </a:moveTo>
                  <a:lnTo>
                    <a:pt x="4952" y="0"/>
                  </a:lnTo>
                  <a:cubicBezTo>
                    <a:pt x="4957" y="0"/>
                    <a:pt x="4960" y="4"/>
                    <a:pt x="4960" y="8"/>
                  </a:cubicBezTo>
                  <a:cubicBezTo>
                    <a:pt x="4960" y="13"/>
                    <a:pt x="4957" y="16"/>
                    <a:pt x="4952" y="16"/>
                  </a:cubicBezTo>
                  <a:lnTo>
                    <a:pt x="4904" y="16"/>
                  </a:lnTo>
                  <a:cubicBezTo>
                    <a:pt x="4900" y="16"/>
                    <a:pt x="4896" y="13"/>
                    <a:pt x="4896" y="8"/>
                  </a:cubicBezTo>
                  <a:cubicBezTo>
                    <a:pt x="4896" y="4"/>
                    <a:pt x="4900" y="0"/>
                    <a:pt x="4904" y="0"/>
                  </a:cubicBezTo>
                  <a:close/>
                  <a:moveTo>
                    <a:pt x="5000" y="0"/>
                  </a:moveTo>
                  <a:lnTo>
                    <a:pt x="5048" y="0"/>
                  </a:lnTo>
                  <a:cubicBezTo>
                    <a:pt x="5053" y="0"/>
                    <a:pt x="5056" y="4"/>
                    <a:pt x="5056" y="8"/>
                  </a:cubicBezTo>
                  <a:cubicBezTo>
                    <a:pt x="5056" y="13"/>
                    <a:pt x="5053" y="16"/>
                    <a:pt x="5048" y="16"/>
                  </a:cubicBezTo>
                  <a:lnTo>
                    <a:pt x="5000" y="16"/>
                  </a:lnTo>
                  <a:cubicBezTo>
                    <a:pt x="4996" y="16"/>
                    <a:pt x="4992" y="13"/>
                    <a:pt x="4992" y="8"/>
                  </a:cubicBezTo>
                  <a:cubicBezTo>
                    <a:pt x="4992" y="4"/>
                    <a:pt x="4996" y="0"/>
                    <a:pt x="5000" y="0"/>
                  </a:cubicBezTo>
                  <a:close/>
                  <a:moveTo>
                    <a:pt x="5096" y="0"/>
                  </a:moveTo>
                  <a:lnTo>
                    <a:pt x="5144" y="0"/>
                  </a:lnTo>
                  <a:cubicBezTo>
                    <a:pt x="5149" y="0"/>
                    <a:pt x="5152" y="4"/>
                    <a:pt x="5152" y="8"/>
                  </a:cubicBezTo>
                  <a:cubicBezTo>
                    <a:pt x="5152" y="13"/>
                    <a:pt x="5149" y="16"/>
                    <a:pt x="5144" y="16"/>
                  </a:cubicBezTo>
                  <a:lnTo>
                    <a:pt x="5096" y="16"/>
                  </a:lnTo>
                  <a:cubicBezTo>
                    <a:pt x="5092" y="16"/>
                    <a:pt x="5088" y="13"/>
                    <a:pt x="5088" y="8"/>
                  </a:cubicBezTo>
                  <a:cubicBezTo>
                    <a:pt x="5088" y="4"/>
                    <a:pt x="5092" y="0"/>
                    <a:pt x="5096" y="0"/>
                  </a:cubicBezTo>
                  <a:close/>
                  <a:moveTo>
                    <a:pt x="5192" y="0"/>
                  </a:moveTo>
                  <a:lnTo>
                    <a:pt x="5240" y="0"/>
                  </a:lnTo>
                  <a:cubicBezTo>
                    <a:pt x="5245" y="0"/>
                    <a:pt x="5248" y="4"/>
                    <a:pt x="5248" y="8"/>
                  </a:cubicBezTo>
                  <a:cubicBezTo>
                    <a:pt x="5248" y="13"/>
                    <a:pt x="5245" y="16"/>
                    <a:pt x="5240" y="16"/>
                  </a:cubicBezTo>
                  <a:lnTo>
                    <a:pt x="5192" y="16"/>
                  </a:lnTo>
                  <a:cubicBezTo>
                    <a:pt x="5188" y="16"/>
                    <a:pt x="5184" y="13"/>
                    <a:pt x="5184" y="8"/>
                  </a:cubicBezTo>
                  <a:cubicBezTo>
                    <a:pt x="5184" y="4"/>
                    <a:pt x="5188" y="0"/>
                    <a:pt x="5192" y="0"/>
                  </a:cubicBezTo>
                  <a:close/>
                  <a:moveTo>
                    <a:pt x="5288" y="0"/>
                  </a:moveTo>
                  <a:lnTo>
                    <a:pt x="5336" y="0"/>
                  </a:lnTo>
                  <a:cubicBezTo>
                    <a:pt x="5341" y="0"/>
                    <a:pt x="5344" y="4"/>
                    <a:pt x="5344" y="8"/>
                  </a:cubicBezTo>
                  <a:cubicBezTo>
                    <a:pt x="5344" y="13"/>
                    <a:pt x="5341" y="16"/>
                    <a:pt x="5336" y="16"/>
                  </a:cubicBezTo>
                  <a:lnTo>
                    <a:pt x="5288" y="16"/>
                  </a:lnTo>
                  <a:cubicBezTo>
                    <a:pt x="5284" y="16"/>
                    <a:pt x="5280" y="13"/>
                    <a:pt x="5280" y="8"/>
                  </a:cubicBezTo>
                  <a:cubicBezTo>
                    <a:pt x="5280" y="4"/>
                    <a:pt x="5284" y="0"/>
                    <a:pt x="5288" y="0"/>
                  </a:cubicBezTo>
                  <a:close/>
                  <a:moveTo>
                    <a:pt x="5384" y="0"/>
                  </a:moveTo>
                  <a:lnTo>
                    <a:pt x="5432" y="0"/>
                  </a:lnTo>
                  <a:cubicBezTo>
                    <a:pt x="5437" y="0"/>
                    <a:pt x="5440" y="4"/>
                    <a:pt x="5440" y="8"/>
                  </a:cubicBezTo>
                  <a:cubicBezTo>
                    <a:pt x="5440" y="13"/>
                    <a:pt x="5437" y="16"/>
                    <a:pt x="5432" y="16"/>
                  </a:cubicBezTo>
                  <a:lnTo>
                    <a:pt x="5384" y="16"/>
                  </a:lnTo>
                  <a:cubicBezTo>
                    <a:pt x="5380" y="16"/>
                    <a:pt x="5376" y="13"/>
                    <a:pt x="5376" y="8"/>
                  </a:cubicBezTo>
                  <a:cubicBezTo>
                    <a:pt x="5376" y="4"/>
                    <a:pt x="5380" y="0"/>
                    <a:pt x="5384" y="0"/>
                  </a:cubicBezTo>
                  <a:close/>
                  <a:moveTo>
                    <a:pt x="5480" y="0"/>
                  </a:moveTo>
                  <a:lnTo>
                    <a:pt x="5528" y="0"/>
                  </a:lnTo>
                  <a:cubicBezTo>
                    <a:pt x="5533" y="0"/>
                    <a:pt x="5536" y="4"/>
                    <a:pt x="5536" y="8"/>
                  </a:cubicBezTo>
                  <a:cubicBezTo>
                    <a:pt x="5536" y="13"/>
                    <a:pt x="5533" y="16"/>
                    <a:pt x="5528" y="16"/>
                  </a:cubicBezTo>
                  <a:lnTo>
                    <a:pt x="5480" y="16"/>
                  </a:lnTo>
                  <a:cubicBezTo>
                    <a:pt x="5476" y="16"/>
                    <a:pt x="5472" y="13"/>
                    <a:pt x="5472" y="8"/>
                  </a:cubicBezTo>
                  <a:cubicBezTo>
                    <a:pt x="5472" y="4"/>
                    <a:pt x="5476" y="0"/>
                    <a:pt x="5480" y="0"/>
                  </a:cubicBezTo>
                  <a:close/>
                  <a:moveTo>
                    <a:pt x="5576" y="0"/>
                  </a:moveTo>
                  <a:lnTo>
                    <a:pt x="5624" y="0"/>
                  </a:lnTo>
                  <a:cubicBezTo>
                    <a:pt x="5629" y="0"/>
                    <a:pt x="5632" y="4"/>
                    <a:pt x="5632" y="8"/>
                  </a:cubicBezTo>
                  <a:cubicBezTo>
                    <a:pt x="5632" y="13"/>
                    <a:pt x="5629" y="16"/>
                    <a:pt x="5624" y="16"/>
                  </a:cubicBezTo>
                  <a:lnTo>
                    <a:pt x="5576" y="16"/>
                  </a:lnTo>
                  <a:cubicBezTo>
                    <a:pt x="5572" y="16"/>
                    <a:pt x="5568" y="13"/>
                    <a:pt x="5568" y="8"/>
                  </a:cubicBezTo>
                  <a:cubicBezTo>
                    <a:pt x="5568" y="4"/>
                    <a:pt x="5572" y="0"/>
                    <a:pt x="5576" y="0"/>
                  </a:cubicBezTo>
                  <a:close/>
                  <a:moveTo>
                    <a:pt x="5672" y="0"/>
                  </a:moveTo>
                  <a:lnTo>
                    <a:pt x="5720" y="0"/>
                  </a:lnTo>
                  <a:cubicBezTo>
                    <a:pt x="5725" y="0"/>
                    <a:pt x="5728" y="4"/>
                    <a:pt x="5728" y="8"/>
                  </a:cubicBezTo>
                  <a:cubicBezTo>
                    <a:pt x="5728" y="13"/>
                    <a:pt x="5725" y="16"/>
                    <a:pt x="5720" y="16"/>
                  </a:cubicBezTo>
                  <a:lnTo>
                    <a:pt x="5672" y="16"/>
                  </a:lnTo>
                  <a:cubicBezTo>
                    <a:pt x="5668" y="16"/>
                    <a:pt x="5664" y="13"/>
                    <a:pt x="5664" y="8"/>
                  </a:cubicBezTo>
                  <a:cubicBezTo>
                    <a:pt x="5664" y="4"/>
                    <a:pt x="5668" y="0"/>
                    <a:pt x="5672" y="0"/>
                  </a:cubicBezTo>
                  <a:close/>
                  <a:moveTo>
                    <a:pt x="5768" y="0"/>
                  </a:moveTo>
                  <a:lnTo>
                    <a:pt x="5816" y="0"/>
                  </a:lnTo>
                  <a:cubicBezTo>
                    <a:pt x="5821" y="0"/>
                    <a:pt x="5824" y="4"/>
                    <a:pt x="5824" y="8"/>
                  </a:cubicBezTo>
                  <a:cubicBezTo>
                    <a:pt x="5824" y="13"/>
                    <a:pt x="5821" y="16"/>
                    <a:pt x="5816" y="16"/>
                  </a:cubicBezTo>
                  <a:lnTo>
                    <a:pt x="5768" y="16"/>
                  </a:lnTo>
                  <a:cubicBezTo>
                    <a:pt x="5764" y="16"/>
                    <a:pt x="5760" y="13"/>
                    <a:pt x="5760" y="8"/>
                  </a:cubicBezTo>
                  <a:cubicBezTo>
                    <a:pt x="5760" y="4"/>
                    <a:pt x="5764" y="0"/>
                    <a:pt x="5768" y="0"/>
                  </a:cubicBezTo>
                  <a:close/>
                  <a:moveTo>
                    <a:pt x="5864" y="0"/>
                  </a:moveTo>
                  <a:lnTo>
                    <a:pt x="5912" y="0"/>
                  </a:lnTo>
                  <a:cubicBezTo>
                    <a:pt x="5917" y="0"/>
                    <a:pt x="5920" y="4"/>
                    <a:pt x="5920" y="8"/>
                  </a:cubicBezTo>
                  <a:cubicBezTo>
                    <a:pt x="5920" y="13"/>
                    <a:pt x="5917" y="16"/>
                    <a:pt x="5912" y="16"/>
                  </a:cubicBezTo>
                  <a:lnTo>
                    <a:pt x="5864" y="16"/>
                  </a:lnTo>
                  <a:cubicBezTo>
                    <a:pt x="5860" y="16"/>
                    <a:pt x="5856" y="13"/>
                    <a:pt x="5856" y="8"/>
                  </a:cubicBezTo>
                  <a:cubicBezTo>
                    <a:pt x="5856" y="4"/>
                    <a:pt x="5860" y="0"/>
                    <a:pt x="5864" y="0"/>
                  </a:cubicBezTo>
                  <a:close/>
                  <a:moveTo>
                    <a:pt x="5960" y="0"/>
                  </a:moveTo>
                  <a:lnTo>
                    <a:pt x="6008" y="0"/>
                  </a:lnTo>
                  <a:cubicBezTo>
                    <a:pt x="6013" y="0"/>
                    <a:pt x="6016" y="4"/>
                    <a:pt x="6016" y="8"/>
                  </a:cubicBezTo>
                  <a:cubicBezTo>
                    <a:pt x="6016" y="13"/>
                    <a:pt x="6013" y="16"/>
                    <a:pt x="6008" y="16"/>
                  </a:cubicBezTo>
                  <a:lnTo>
                    <a:pt x="5960" y="16"/>
                  </a:lnTo>
                  <a:cubicBezTo>
                    <a:pt x="5956" y="16"/>
                    <a:pt x="5952" y="13"/>
                    <a:pt x="5952" y="8"/>
                  </a:cubicBezTo>
                  <a:cubicBezTo>
                    <a:pt x="5952" y="4"/>
                    <a:pt x="5956" y="0"/>
                    <a:pt x="5960" y="0"/>
                  </a:cubicBezTo>
                  <a:close/>
                  <a:moveTo>
                    <a:pt x="6056" y="0"/>
                  </a:moveTo>
                  <a:lnTo>
                    <a:pt x="6104" y="0"/>
                  </a:lnTo>
                  <a:cubicBezTo>
                    <a:pt x="6109" y="0"/>
                    <a:pt x="6112" y="4"/>
                    <a:pt x="6112" y="8"/>
                  </a:cubicBezTo>
                  <a:cubicBezTo>
                    <a:pt x="6112" y="13"/>
                    <a:pt x="6109" y="16"/>
                    <a:pt x="6104" y="16"/>
                  </a:cubicBezTo>
                  <a:lnTo>
                    <a:pt x="6056" y="16"/>
                  </a:lnTo>
                  <a:cubicBezTo>
                    <a:pt x="6052" y="16"/>
                    <a:pt x="6048" y="13"/>
                    <a:pt x="6048" y="8"/>
                  </a:cubicBezTo>
                  <a:cubicBezTo>
                    <a:pt x="6048" y="4"/>
                    <a:pt x="6052" y="0"/>
                    <a:pt x="6056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3"/>
            <p:cNvSpPr>
              <a:spLocks noEditPoints="1"/>
            </p:cNvSpPr>
            <p:nvPr/>
          </p:nvSpPr>
          <p:spPr bwMode="auto">
            <a:xfrm>
              <a:off x="3389" y="1823"/>
              <a:ext cx="2543" cy="12"/>
            </a:xfrm>
            <a:custGeom>
              <a:avLst/>
              <a:gdLst/>
              <a:ahLst/>
              <a:cxnLst>
                <a:cxn ang="0">
                  <a:pos x="56" y="16"/>
                </a:cxn>
                <a:cxn ang="0">
                  <a:pos x="104" y="0"/>
                </a:cxn>
                <a:cxn ang="0">
                  <a:pos x="104" y="16"/>
                </a:cxn>
                <a:cxn ang="0">
                  <a:pos x="248" y="0"/>
                </a:cxn>
                <a:cxn ang="0">
                  <a:pos x="192" y="8"/>
                </a:cxn>
                <a:cxn ang="0">
                  <a:pos x="352" y="8"/>
                </a:cxn>
                <a:cxn ang="0">
                  <a:pos x="296" y="0"/>
                </a:cxn>
                <a:cxn ang="0">
                  <a:pos x="440" y="16"/>
                </a:cxn>
                <a:cxn ang="0">
                  <a:pos x="488" y="0"/>
                </a:cxn>
                <a:cxn ang="0">
                  <a:pos x="488" y="16"/>
                </a:cxn>
                <a:cxn ang="0">
                  <a:pos x="632" y="0"/>
                </a:cxn>
                <a:cxn ang="0">
                  <a:pos x="576" y="8"/>
                </a:cxn>
                <a:cxn ang="0">
                  <a:pos x="736" y="8"/>
                </a:cxn>
                <a:cxn ang="0">
                  <a:pos x="680" y="0"/>
                </a:cxn>
                <a:cxn ang="0">
                  <a:pos x="824" y="16"/>
                </a:cxn>
                <a:cxn ang="0">
                  <a:pos x="872" y="0"/>
                </a:cxn>
                <a:cxn ang="0">
                  <a:pos x="872" y="16"/>
                </a:cxn>
                <a:cxn ang="0">
                  <a:pos x="1016" y="0"/>
                </a:cxn>
                <a:cxn ang="0">
                  <a:pos x="960" y="8"/>
                </a:cxn>
                <a:cxn ang="0">
                  <a:pos x="1120" y="8"/>
                </a:cxn>
                <a:cxn ang="0">
                  <a:pos x="1064" y="0"/>
                </a:cxn>
                <a:cxn ang="0">
                  <a:pos x="1208" y="16"/>
                </a:cxn>
                <a:cxn ang="0">
                  <a:pos x="1256" y="0"/>
                </a:cxn>
                <a:cxn ang="0">
                  <a:pos x="1256" y="16"/>
                </a:cxn>
                <a:cxn ang="0">
                  <a:pos x="1400" y="0"/>
                </a:cxn>
                <a:cxn ang="0">
                  <a:pos x="1344" y="8"/>
                </a:cxn>
                <a:cxn ang="0">
                  <a:pos x="1504" y="8"/>
                </a:cxn>
                <a:cxn ang="0">
                  <a:pos x="1448" y="0"/>
                </a:cxn>
                <a:cxn ang="0">
                  <a:pos x="1592" y="16"/>
                </a:cxn>
                <a:cxn ang="0">
                  <a:pos x="1640" y="0"/>
                </a:cxn>
                <a:cxn ang="0">
                  <a:pos x="1640" y="16"/>
                </a:cxn>
                <a:cxn ang="0">
                  <a:pos x="1784" y="0"/>
                </a:cxn>
                <a:cxn ang="0">
                  <a:pos x="1728" y="8"/>
                </a:cxn>
                <a:cxn ang="0">
                  <a:pos x="1888" y="8"/>
                </a:cxn>
                <a:cxn ang="0">
                  <a:pos x="1832" y="0"/>
                </a:cxn>
                <a:cxn ang="0">
                  <a:pos x="1976" y="16"/>
                </a:cxn>
                <a:cxn ang="0">
                  <a:pos x="2024" y="0"/>
                </a:cxn>
                <a:cxn ang="0">
                  <a:pos x="2024" y="16"/>
                </a:cxn>
                <a:cxn ang="0">
                  <a:pos x="2168" y="0"/>
                </a:cxn>
                <a:cxn ang="0">
                  <a:pos x="2112" y="8"/>
                </a:cxn>
                <a:cxn ang="0">
                  <a:pos x="2272" y="8"/>
                </a:cxn>
                <a:cxn ang="0">
                  <a:pos x="2216" y="0"/>
                </a:cxn>
                <a:cxn ang="0">
                  <a:pos x="2360" y="16"/>
                </a:cxn>
                <a:cxn ang="0">
                  <a:pos x="2408" y="0"/>
                </a:cxn>
                <a:cxn ang="0">
                  <a:pos x="2408" y="16"/>
                </a:cxn>
                <a:cxn ang="0">
                  <a:pos x="2552" y="0"/>
                </a:cxn>
                <a:cxn ang="0">
                  <a:pos x="2496" y="8"/>
                </a:cxn>
                <a:cxn ang="0">
                  <a:pos x="2656" y="8"/>
                </a:cxn>
                <a:cxn ang="0">
                  <a:pos x="2600" y="0"/>
                </a:cxn>
                <a:cxn ang="0">
                  <a:pos x="2744" y="16"/>
                </a:cxn>
                <a:cxn ang="0">
                  <a:pos x="2792" y="0"/>
                </a:cxn>
                <a:cxn ang="0">
                  <a:pos x="2792" y="16"/>
                </a:cxn>
                <a:cxn ang="0">
                  <a:pos x="2936" y="0"/>
                </a:cxn>
                <a:cxn ang="0">
                  <a:pos x="2880" y="8"/>
                </a:cxn>
                <a:cxn ang="0">
                  <a:pos x="3040" y="8"/>
                </a:cxn>
                <a:cxn ang="0">
                  <a:pos x="2984" y="0"/>
                </a:cxn>
                <a:cxn ang="0">
                  <a:pos x="3128" y="16"/>
                </a:cxn>
                <a:cxn ang="0">
                  <a:pos x="3176" y="0"/>
                </a:cxn>
                <a:cxn ang="0">
                  <a:pos x="3176" y="16"/>
                </a:cxn>
                <a:cxn ang="0">
                  <a:pos x="3320" y="0"/>
                </a:cxn>
                <a:cxn ang="0">
                  <a:pos x="3264" y="8"/>
                </a:cxn>
                <a:cxn ang="0">
                  <a:pos x="3424" y="8"/>
                </a:cxn>
                <a:cxn ang="0">
                  <a:pos x="3368" y="0"/>
                </a:cxn>
              </a:cxnLst>
              <a:rect l="0" t="0" r="r" b="b"/>
              <a:pathLst>
                <a:path w="3424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4705" y="523"/>
              <a:ext cx="107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 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4848" y="523"/>
              <a:ext cx="272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4705" y="1665"/>
              <a:ext cx="71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4764" y="1665"/>
              <a:ext cx="199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20 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4978" y="1665"/>
              <a:ext cx="272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4705" y="2093"/>
              <a:ext cx="71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4764" y="2093"/>
              <a:ext cx="199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28 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978" y="2093"/>
              <a:ext cx="272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4705" y="3377"/>
              <a:ext cx="71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4764" y="3377"/>
              <a:ext cx="199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40 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4978" y="3377"/>
              <a:ext cx="272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5453" y="4019"/>
              <a:ext cx="336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9.75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5821" y="4013"/>
              <a:ext cx="428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10.25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6867" y="4020"/>
              <a:ext cx="199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20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8008" y="4020"/>
              <a:ext cx="199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30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3635" y="4020"/>
              <a:ext cx="83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3707" y="4019"/>
              <a:ext cx="336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9.75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3124" y="4020"/>
              <a:ext cx="71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3183" y="4019"/>
              <a:ext cx="428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10.25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2281" y="4020"/>
              <a:ext cx="71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2341" y="4020"/>
              <a:ext cx="199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20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1141" y="4020"/>
              <a:ext cx="71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1200" y="4020"/>
              <a:ext cx="199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30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8353" y="3592"/>
              <a:ext cx="354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Freq 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8721" y="3592"/>
              <a:ext cx="62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[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8768" y="3592"/>
              <a:ext cx="354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MHz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9089" y="3592"/>
              <a:ext cx="62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]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2" name="Line 175"/>
            <p:cNvCxnSpPr/>
            <p:nvPr/>
          </p:nvCxnSpPr>
          <p:spPr bwMode="auto">
            <a:xfrm>
              <a:off x="5676" y="687"/>
              <a:ext cx="285" cy="1142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3" name="Line 174"/>
            <p:cNvCxnSpPr/>
            <p:nvPr/>
          </p:nvCxnSpPr>
          <p:spPr bwMode="auto">
            <a:xfrm>
              <a:off x="5961" y="1829"/>
              <a:ext cx="998" cy="428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4" name="Line 173"/>
            <p:cNvCxnSpPr/>
            <p:nvPr/>
          </p:nvCxnSpPr>
          <p:spPr bwMode="auto">
            <a:xfrm>
              <a:off x="6959" y="2257"/>
              <a:ext cx="1141" cy="1285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55" name="Freeform 54"/>
            <p:cNvSpPr>
              <a:spLocks noEditPoints="1"/>
            </p:cNvSpPr>
            <p:nvPr/>
          </p:nvSpPr>
          <p:spPr bwMode="auto">
            <a:xfrm>
              <a:off x="1251" y="3572"/>
              <a:ext cx="11" cy="405"/>
            </a:xfrm>
            <a:custGeom>
              <a:avLst/>
              <a:gdLst/>
              <a:ahLst/>
              <a:cxnLst>
                <a:cxn ang="0">
                  <a:pos x="0" y="536"/>
                </a:cxn>
                <a:cxn ang="0">
                  <a:pos x="0" y="488"/>
                </a:cxn>
                <a:cxn ang="0">
                  <a:pos x="8" y="480"/>
                </a:cxn>
                <a:cxn ang="0">
                  <a:pos x="16" y="488"/>
                </a:cxn>
                <a:cxn ang="0">
                  <a:pos x="16" y="536"/>
                </a:cxn>
                <a:cxn ang="0">
                  <a:pos x="8" y="544"/>
                </a:cxn>
                <a:cxn ang="0">
                  <a:pos x="0" y="536"/>
                </a:cxn>
                <a:cxn ang="0">
                  <a:pos x="0" y="440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  <a:cxn ang="0">
                  <a:pos x="16" y="440"/>
                </a:cxn>
                <a:cxn ang="0">
                  <a:pos x="8" y="448"/>
                </a:cxn>
                <a:cxn ang="0">
                  <a:pos x="0" y="440"/>
                </a:cxn>
                <a:cxn ang="0">
                  <a:pos x="0" y="344"/>
                </a:cxn>
                <a:cxn ang="0">
                  <a:pos x="0" y="296"/>
                </a:cxn>
                <a:cxn ang="0">
                  <a:pos x="8" y="288"/>
                </a:cxn>
                <a:cxn ang="0">
                  <a:pos x="16" y="296"/>
                </a:cxn>
                <a:cxn ang="0">
                  <a:pos x="16" y="344"/>
                </a:cxn>
                <a:cxn ang="0">
                  <a:pos x="8" y="352"/>
                </a:cxn>
                <a:cxn ang="0">
                  <a:pos x="0" y="344"/>
                </a:cxn>
                <a:cxn ang="0">
                  <a:pos x="0" y="248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248"/>
                </a:cxn>
                <a:cxn ang="0">
                  <a:pos x="8" y="256"/>
                </a:cxn>
                <a:cxn ang="0">
                  <a:pos x="0" y="248"/>
                </a:cxn>
                <a:cxn ang="0">
                  <a:pos x="0" y="152"/>
                </a:cxn>
                <a:cxn ang="0">
                  <a:pos x="0" y="104"/>
                </a:cxn>
                <a:cxn ang="0">
                  <a:pos x="8" y="96"/>
                </a:cxn>
                <a:cxn ang="0">
                  <a:pos x="16" y="104"/>
                </a:cxn>
                <a:cxn ang="0">
                  <a:pos x="16" y="152"/>
                </a:cxn>
                <a:cxn ang="0">
                  <a:pos x="8" y="160"/>
                </a:cxn>
                <a:cxn ang="0">
                  <a:pos x="0" y="152"/>
                </a:cxn>
                <a:cxn ang="0">
                  <a:pos x="0" y="5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56"/>
                </a:cxn>
                <a:cxn ang="0">
                  <a:pos x="8" y="64"/>
                </a:cxn>
                <a:cxn ang="0">
                  <a:pos x="0" y="56"/>
                </a:cxn>
              </a:cxnLst>
              <a:rect l="0" t="0" r="r" b="b"/>
              <a:pathLst>
                <a:path w="16" h="544"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5"/>
            <p:cNvSpPr>
              <a:spLocks noEditPoints="1"/>
            </p:cNvSpPr>
            <p:nvPr/>
          </p:nvSpPr>
          <p:spPr bwMode="auto">
            <a:xfrm>
              <a:off x="5670" y="717"/>
              <a:ext cx="12" cy="3260"/>
            </a:xfrm>
            <a:custGeom>
              <a:avLst/>
              <a:gdLst/>
              <a:ahLst/>
              <a:cxnLst>
                <a:cxn ang="0">
                  <a:pos x="8" y="4384"/>
                </a:cxn>
                <a:cxn ang="0">
                  <a:pos x="16" y="4280"/>
                </a:cxn>
                <a:cxn ang="0">
                  <a:pos x="16" y="4136"/>
                </a:cxn>
                <a:cxn ang="0">
                  <a:pos x="8" y="4032"/>
                </a:cxn>
                <a:cxn ang="0">
                  <a:pos x="0" y="3944"/>
                </a:cxn>
                <a:cxn ang="0">
                  <a:pos x="0" y="3896"/>
                </a:cxn>
                <a:cxn ang="0">
                  <a:pos x="0" y="3896"/>
                </a:cxn>
                <a:cxn ang="0">
                  <a:pos x="8" y="3808"/>
                </a:cxn>
                <a:cxn ang="0">
                  <a:pos x="16" y="3704"/>
                </a:cxn>
                <a:cxn ang="0">
                  <a:pos x="16" y="3560"/>
                </a:cxn>
                <a:cxn ang="0">
                  <a:pos x="8" y="3456"/>
                </a:cxn>
                <a:cxn ang="0">
                  <a:pos x="0" y="3368"/>
                </a:cxn>
                <a:cxn ang="0">
                  <a:pos x="0" y="3320"/>
                </a:cxn>
                <a:cxn ang="0">
                  <a:pos x="0" y="3320"/>
                </a:cxn>
                <a:cxn ang="0">
                  <a:pos x="8" y="3232"/>
                </a:cxn>
                <a:cxn ang="0">
                  <a:pos x="16" y="3128"/>
                </a:cxn>
                <a:cxn ang="0">
                  <a:pos x="16" y="2984"/>
                </a:cxn>
                <a:cxn ang="0">
                  <a:pos x="8" y="2880"/>
                </a:cxn>
                <a:cxn ang="0">
                  <a:pos x="0" y="2792"/>
                </a:cxn>
                <a:cxn ang="0">
                  <a:pos x="0" y="2744"/>
                </a:cxn>
                <a:cxn ang="0">
                  <a:pos x="0" y="2744"/>
                </a:cxn>
                <a:cxn ang="0">
                  <a:pos x="8" y="2656"/>
                </a:cxn>
                <a:cxn ang="0">
                  <a:pos x="16" y="2552"/>
                </a:cxn>
                <a:cxn ang="0">
                  <a:pos x="16" y="2408"/>
                </a:cxn>
                <a:cxn ang="0">
                  <a:pos x="8" y="2304"/>
                </a:cxn>
                <a:cxn ang="0">
                  <a:pos x="0" y="2216"/>
                </a:cxn>
                <a:cxn ang="0">
                  <a:pos x="0" y="2168"/>
                </a:cxn>
                <a:cxn ang="0">
                  <a:pos x="0" y="2168"/>
                </a:cxn>
                <a:cxn ang="0">
                  <a:pos x="8" y="2080"/>
                </a:cxn>
                <a:cxn ang="0">
                  <a:pos x="16" y="1976"/>
                </a:cxn>
                <a:cxn ang="0">
                  <a:pos x="16" y="1832"/>
                </a:cxn>
                <a:cxn ang="0">
                  <a:pos x="8" y="1728"/>
                </a:cxn>
                <a:cxn ang="0">
                  <a:pos x="0" y="1640"/>
                </a:cxn>
                <a:cxn ang="0">
                  <a:pos x="0" y="1592"/>
                </a:cxn>
                <a:cxn ang="0">
                  <a:pos x="0" y="1592"/>
                </a:cxn>
                <a:cxn ang="0">
                  <a:pos x="8" y="1504"/>
                </a:cxn>
                <a:cxn ang="0">
                  <a:pos x="16" y="1400"/>
                </a:cxn>
                <a:cxn ang="0">
                  <a:pos x="16" y="1256"/>
                </a:cxn>
                <a:cxn ang="0">
                  <a:pos x="8" y="1152"/>
                </a:cxn>
                <a:cxn ang="0">
                  <a:pos x="0" y="1064"/>
                </a:cxn>
                <a:cxn ang="0">
                  <a:pos x="0" y="1016"/>
                </a:cxn>
                <a:cxn ang="0">
                  <a:pos x="0" y="1016"/>
                </a:cxn>
                <a:cxn ang="0">
                  <a:pos x="8" y="928"/>
                </a:cxn>
                <a:cxn ang="0">
                  <a:pos x="16" y="824"/>
                </a:cxn>
                <a:cxn ang="0">
                  <a:pos x="16" y="680"/>
                </a:cxn>
                <a:cxn ang="0">
                  <a:pos x="8" y="576"/>
                </a:cxn>
                <a:cxn ang="0">
                  <a:pos x="0" y="488"/>
                </a:cxn>
                <a:cxn ang="0">
                  <a:pos x="0" y="440"/>
                </a:cxn>
                <a:cxn ang="0">
                  <a:pos x="0" y="440"/>
                </a:cxn>
                <a:cxn ang="0">
                  <a:pos x="8" y="352"/>
                </a:cxn>
                <a:cxn ang="0">
                  <a:pos x="16" y="248"/>
                </a:cxn>
                <a:cxn ang="0">
                  <a:pos x="16" y="104"/>
                </a:cxn>
                <a:cxn ang="0">
                  <a:pos x="8" y="0"/>
                </a:cxn>
              </a:cxnLst>
              <a:rect l="0" t="0" r="r" b="b"/>
              <a:pathLst>
                <a:path w="16" h="4384">
                  <a:moveTo>
                    <a:pt x="0" y="4376"/>
                  </a:moveTo>
                  <a:lnTo>
                    <a:pt x="0" y="4328"/>
                  </a:lnTo>
                  <a:cubicBezTo>
                    <a:pt x="0" y="4324"/>
                    <a:pt x="4" y="4320"/>
                    <a:pt x="8" y="4320"/>
                  </a:cubicBezTo>
                  <a:cubicBezTo>
                    <a:pt x="13" y="4320"/>
                    <a:pt x="16" y="4324"/>
                    <a:pt x="16" y="4328"/>
                  </a:cubicBezTo>
                  <a:lnTo>
                    <a:pt x="16" y="4376"/>
                  </a:lnTo>
                  <a:cubicBezTo>
                    <a:pt x="16" y="4381"/>
                    <a:pt x="13" y="4384"/>
                    <a:pt x="8" y="4384"/>
                  </a:cubicBezTo>
                  <a:cubicBezTo>
                    <a:pt x="4" y="4384"/>
                    <a:pt x="0" y="4381"/>
                    <a:pt x="0" y="4376"/>
                  </a:cubicBezTo>
                  <a:close/>
                  <a:moveTo>
                    <a:pt x="0" y="4280"/>
                  </a:moveTo>
                  <a:lnTo>
                    <a:pt x="0" y="4232"/>
                  </a:lnTo>
                  <a:cubicBezTo>
                    <a:pt x="0" y="4228"/>
                    <a:pt x="4" y="4224"/>
                    <a:pt x="8" y="4224"/>
                  </a:cubicBezTo>
                  <a:cubicBezTo>
                    <a:pt x="13" y="4224"/>
                    <a:pt x="16" y="4228"/>
                    <a:pt x="16" y="4232"/>
                  </a:cubicBezTo>
                  <a:lnTo>
                    <a:pt x="16" y="4280"/>
                  </a:lnTo>
                  <a:cubicBezTo>
                    <a:pt x="16" y="4285"/>
                    <a:pt x="13" y="4288"/>
                    <a:pt x="8" y="4288"/>
                  </a:cubicBezTo>
                  <a:cubicBezTo>
                    <a:pt x="4" y="4288"/>
                    <a:pt x="0" y="4285"/>
                    <a:pt x="0" y="4280"/>
                  </a:cubicBezTo>
                  <a:close/>
                  <a:moveTo>
                    <a:pt x="0" y="4184"/>
                  </a:moveTo>
                  <a:lnTo>
                    <a:pt x="0" y="4136"/>
                  </a:lnTo>
                  <a:cubicBezTo>
                    <a:pt x="0" y="4132"/>
                    <a:pt x="4" y="4128"/>
                    <a:pt x="8" y="4128"/>
                  </a:cubicBezTo>
                  <a:cubicBezTo>
                    <a:pt x="13" y="4128"/>
                    <a:pt x="16" y="4132"/>
                    <a:pt x="16" y="4136"/>
                  </a:cubicBezTo>
                  <a:lnTo>
                    <a:pt x="16" y="4184"/>
                  </a:lnTo>
                  <a:cubicBezTo>
                    <a:pt x="16" y="4189"/>
                    <a:pt x="13" y="4192"/>
                    <a:pt x="8" y="4192"/>
                  </a:cubicBezTo>
                  <a:cubicBezTo>
                    <a:pt x="4" y="4192"/>
                    <a:pt x="0" y="4189"/>
                    <a:pt x="0" y="4184"/>
                  </a:cubicBezTo>
                  <a:close/>
                  <a:moveTo>
                    <a:pt x="0" y="4088"/>
                  </a:moveTo>
                  <a:lnTo>
                    <a:pt x="0" y="4040"/>
                  </a:lnTo>
                  <a:cubicBezTo>
                    <a:pt x="0" y="4036"/>
                    <a:pt x="4" y="4032"/>
                    <a:pt x="8" y="4032"/>
                  </a:cubicBezTo>
                  <a:cubicBezTo>
                    <a:pt x="13" y="4032"/>
                    <a:pt x="16" y="4036"/>
                    <a:pt x="16" y="4040"/>
                  </a:cubicBezTo>
                  <a:lnTo>
                    <a:pt x="16" y="4088"/>
                  </a:lnTo>
                  <a:cubicBezTo>
                    <a:pt x="16" y="4093"/>
                    <a:pt x="13" y="4096"/>
                    <a:pt x="8" y="4096"/>
                  </a:cubicBezTo>
                  <a:cubicBezTo>
                    <a:pt x="4" y="4096"/>
                    <a:pt x="0" y="4093"/>
                    <a:pt x="0" y="4088"/>
                  </a:cubicBezTo>
                  <a:close/>
                  <a:moveTo>
                    <a:pt x="0" y="3992"/>
                  </a:moveTo>
                  <a:lnTo>
                    <a:pt x="0" y="3944"/>
                  </a:lnTo>
                  <a:cubicBezTo>
                    <a:pt x="0" y="3940"/>
                    <a:pt x="4" y="3936"/>
                    <a:pt x="8" y="3936"/>
                  </a:cubicBezTo>
                  <a:cubicBezTo>
                    <a:pt x="13" y="3936"/>
                    <a:pt x="16" y="3940"/>
                    <a:pt x="16" y="3944"/>
                  </a:cubicBezTo>
                  <a:lnTo>
                    <a:pt x="16" y="3992"/>
                  </a:lnTo>
                  <a:cubicBezTo>
                    <a:pt x="16" y="3997"/>
                    <a:pt x="13" y="4000"/>
                    <a:pt x="8" y="4000"/>
                  </a:cubicBezTo>
                  <a:cubicBezTo>
                    <a:pt x="4" y="4000"/>
                    <a:pt x="0" y="3997"/>
                    <a:pt x="0" y="3992"/>
                  </a:cubicBezTo>
                  <a:close/>
                  <a:moveTo>
                    <a:pt x="0" y="3896"/>
                  </a:moveTo>
                  <a:lnTo>
                    <a:pt x="0" y="3848"/>
                  </a:lnTo>
                  <a:cubicBezTo>
                    <a:pt x="0" y="3844"/>
                    <a:pt x="4" y="3840"/>
                    <a:pt x="8" y="3840"/>
                  </a:cubicBezTo>
                  <a:cubicBezTo>
                    <a:pt x="13" y="3840"/>
                    <a:pt x="16" y="3844"/>
                    <a:pt x="16" y="3848"/>
                  </a:cubicBezTo>
                  <a:lnTo>
                    <a:pt x="16" y="3896"/>
                  </a:lnTo>
                  <a:cubicBezTo>
                    <a:pt x="16" y="3901"/>
                    <a:pt x="13" y="3904"/>
                    <a:pt x="8" y="3904"/>
                  </a:cubicBezTo>
                  <a:cubicBezTo>
                    <a:pt x="4" y="3904"/>
                    <a:pt x="0" y="3901"/>
                    <a:pt x="0" y="3896"/>
                  </a:cubicBezTo>
                  <a:close/>
                  <a:moveTo>
                    <a:pt x="0" y="3800"/>
                  </a:moveTo>
                  <a:lnTo>
                    <a:pt x="0" y="3752"/>
                  </a:lnTo>
                  <a:cubicBezTo>
                    <a:pt x="0" y="3748"/>
                    <a:pt x="4" y="3744"/>
                    <a:pt x="8" y="3744"/>
                  </a:cubicBezTo>
                  <a:cubicBezTo>
                    <a:pt x="13" y="3744"/>
                    <a:pt x="16" y="3748"/>
                    <a:pt x="16" y="3752"/>
                  </a:cubicBezTo>
                  <a:lnTo>
                    <a:pt x="16" y="3800"/>
                  </a:lnTo>
                  <a:cubicBezTo>
                    <a:pt x="16" y="3805"/>
                    <a:pt x="13" y="3808"/>
                    <a:pt x="8" y="3808"/>
                  </a:cubicBezTo>
                  <a:cubicBezTo>
                    <a:pt x="4" y="3808"/>
                    <a:pt x="0" y="3805"/>
                    <a:pt x="0" y="3800"/>
                  </a:cubicBezTo>
                  <a:close/>
                  <a:moveTo>
                    <a:pt x="0" y="3704"/>
                  </a:moveTo>
                  <a:lnTo>
                    <a:pt x="0" y="3656"/>
                  </a:lnTo>
                  <a:cubicBezTo>
                    <a:pt x="0" y="3652"/>
                    <a:pt x="4" y="3648"/>
                    <a:pt x="8" y="3648"/>
                  </a:cubicBezTo>
                  <a:cubicBezTo>
                    <a:pt x="13" y="3648"/>
                    <a:pt x="16" y="3652"/>
                    <a:pt x="16" y="3656"/>
                  </a:cubicBezTo>
                  <a:lnTo>
                    <a:pt x="16" y="3704"/>
                  </a:lnTo>
                  <a:cubicBezTo>
                    <a:pt x="16" y="3709"/>
                    <a:pt x="13" y="3712"/>
                    <a:pt x="8" y="3712"/>
                  </a:cubicBezTo>
                  <a:cubicBezTo>
                    <a:pt x="4" y="3712"/>
                    <a:pt x="0" y="3709"/>
                    <a:pt x="0" y="3704"/>
                  </a:cubicBezTo>
                  <a:close/>
                  <a:moveTo>
                    <a:pt x="0" y="3608"/>
                  </a:moveTo>
                  <a:lnTo>
                    <a:pt x="0" y="3560"/>
                  </a:lnTo>
                  <a:cubicBezTo>
                    <a:pt x="0" y="3556"/>
                    <a:pt x="4" y="3552"/>
                    <a:pt x="8" y="3552"/>
                  </a:cubicBezTo>
                  <a:cubicBezTo>
                    <a:pt x="13" y="3552"/>
                    <a:pt x="16" y="3556"/>
                    <a:pt x="16" y="3560"/>
                  </a:cubicBezTo>
                  <a:lnTo>
                    <a:pt x="16" y="3608"/>
                  </a:lnTo>
                  <a:cubicBezTo>
                    <a:pt x="16" y="3613"/>
                    <a:pt x="13" y="3616"/>
                    <a:pt x="8" y="3616"/>
                  </a:cubicBezTo>
                  <a:cubicBezTo>
                    <a:pt x="4" y="3616"/>
                    <a:pt x="0" y="3613"/>
                    <a:pt x="0" y="3608"/>
                  </a:cubicBezTo>
                  <a:close/>
                  <a:moveTo>
                    <a:pt x="0" y="3512"/>
                  </a:moveTo>
                  <a:lnTo>
                    <a:pt x="0" y="3464"/>
                  </a:lnTo>
                  <a:cubicBezTo>
                    <a:pt x="0" y="3460"/>
                    <a:pt x="4" y="3456"/>
                    <a:pt x="8" y="3456"/>
                  </a:cubicBezTo>
                  <a:cubicBezTo>
                    <a:pt x="13" y="3456"/>
                    <a:pt x="16" y="3460"/>
                    <a:pt x="16" y="3464"/>
                  </a:cubicBezTo>
                  <a:lnTo>
                    <a:pt x="16" y="3512"/>
                  </a:lnTo>
                  <a:cubicBezTo>
                    <a:pt x="16" y="3517"/>
                    <a:pt x="13" y="3520"/>
                    <a:pt x="8" y="3520"/>
                  </a:cubicBezTo>
                  <a:cubicBezTo>
                    <a:pt x="4" y="3520"/>
                    <a:pt x="0" y="3517"/>
                    <a:pt x="0" y="3512"/>
                  </a:cubicBezTo>
                  <a:close/>
                  <a:moveTo>
                    <a:pt x="0" y="3416"/>
                  </a:moveTo>
                  <a:lnTo>
                    <a:pt x="0" y="3368"/>
                  </a:lnTo>
                  <a:cubicBezTo>
                    <a:pt x="0" y="3364"/>
                    <a:pt x="4" y="3360"/>
                    <a:pt x="8" y="3360"/>
                  </a:cubicBezTo>
                  <a:cubicBezTo>
                    <a:pt x="13" y="3360"/>
                    <a:pt x="16" y="3364"/>
                    <a:pt x="16" y="3368"/>
                  </a:cubicBezTo>
                  <a:lnTo>
                    <a:pt x="16" y="3416"/>
                  </a:lnTo>
                  <a:cubicBezTo>
                    <a:pt x="16" y="3421"/>
                    <a:pt x="13" y="3424"/>
                    <a:pt x="8" y="3424"/>
                  </a:cubicBezTo>
                  <a:cubicBezTo>
                    <a:pt x="4" y="3424"/>
                    <a:pt x="0" y="3421"/>
                    <a:pt x="0" y="3416"/>
                  </a:cubicBezTo>
                  <a:close/>
                  <a:moveTo>
                    <a:pt x="0" y="3320"/>
                  </a:moveTo>
                  <a:lnTo>
                    <a:pt x="0" y="3272"/>
                  </a:lnTo>
                  <a:cubicBezTo>
                    <a:pt x="0" y="3268"/>
                    <a:pt x="4" y="3264"/>
                    <a:pt x="8" y="3264"/>
                  </a:cubicBezTo>
                  <a:cubicBezTo>
                    <a:pt x="13" y="3264"/>
                    <a:pt x="16" y="3268"/>
                    <a:pt x="16" y="3272"/>
                  </a:cubicBezTo>
                  <a:lnTo>
                    <a:pt x="16" y="3320"/>
                  </a:lnTo>
                  <a:cubicBezTo>
                    <a:pt x="16" y="3325"/>
                    <a:pt x="13" y="3328"/>
                    <a:pt x="8" y="3328"/>
                  </a:cubicBezTo>
                  <a:cubicBezTo>
                    <a:pt x="4" y="3328"/>
                    <a:pt x="0" y="3325"/>
                    <a:pt x="0" y="3320"/>
                  </a:cubicBezTo>
                  <a:close/>
                  <a:moveTo>
                    <a:pt x="0" y="3224"/>
                  </a:moveTo>
                  <a:lnTo>
                    <a:pt x="0" y="3176"/>
                  </a:lnTo>
                  <a:cubicBezTo>
                    <a:pt x="0" y="3172"/>
                    <a:pt x="4" y="3168"/>
                    <a:pt x="8" y="3168"/>
                  </a:cubicBezTo>
                  <a:cubicBezTo>
                    <a:pt x="13" y="3168"/>
                    <a:pt x="16" y="3172"/>
                    <a:pt x="16" y="3176"/>
                  </a:cubicBezTo>
                  <a:lnTo>
                    <a:pt x="16" y="3224"/>
                  </a:lnTo>
                  <a:cubicBezTo>
                    <a:pt x="16" y="3229"/>
                    <a:pt x="13" y="3232"/>
                    <a:pt x="8" y="3232"/>
                  </a:cubicBezTo>
                  <a:cubicBezTo>
                    <a:pt x="4" y="3232"/>
                    <a:pt x="0" y="3229"/>
                    <a:pt x="0" y="3224"/>
                  </a:cubicBezTo>
                  <a:close/>
                  <a:moveTo>
                    <a:pt x="0" y="3128"/>
                  </a:moveTo>
                  <a:lnTo>
                    <a:pt x="0" y="3080"/>
                  </a:lnTo>
                  <a:cubicBezTo>
                    <a:pt x="0" y="3076"/>
                    <a:pt x="4" y="3072"/>
                    <a:pt x="8" y="3072"/>
                  </a:cubicBezTo>
                  <a:cubicBezTo>
                    <a:pt x="13" y="3072"/>
                    <a:pt x="16" y="3076"/>
                    <a:pt x="16" y="3080"/>
                  </a:cubicBezTo>
                  <a:lnTo>
                    <a:pt x="16" y="3128"/>
                  </a:lnTo>
                  <a:cubicBezTo>
                    <a:pt x="16" y="3133"/>
                    <a:pt x="13" y="3136"/>
                    <a:pt x="8" y="3136"/>
                  </a:cubicBezTo>
                  <a:cubicBezTo>
                    <a:pt x="4" y="3136"/>
                    <a:pt x="0" y="3133"/>
                    <a:pt x="0" y="3128"/>
                  </a:cubicBezTo>
                  <a:close/>
                  <a:moveTo>
                    <a:pt x="0" y="3032"/>
                  </a:moveTo>
                  <a:lnTo>
                    <a:pt x="0" y="2984"/>
                  </a:lnTo>
                  <a:cubicBezTo>
                    <a:pt x="0" y="2980"/>
                    <a:pt x="4" y="2976"/>
                    <a:pt x="8" y="2976"/>
                  </a:cubicBezTo>
                  <a:cubicBezTo>
                    <a:pt x="13" y="2976"/>
                    <a:pt x="16" y="2980"/>
                    <a:pt x="16" y="2984"/>
                  </a:cubicBezTo>
                  <a:lnTo>
                    <a:pt x="16" y="3032"/>
                  </a:lnTo>
                  <a:cubicBezTo>
                    <a:pt x="16" y="3037"/>
                    <a:pt x="13" y="3040"/>
                    <a:pt x="8" y="3040"/>
                  </a:cubicBezTo>
                  <a:cubicBezTo>
                    <a:pt x="4" y="3040"/>
                    <a:pt x="0" y="3037"/>
                    <a:pt x="0" y="3032"/>
                  </a:cubicBezTo>
                  <a:close/>
                  <a:moveTo>
                    <a:pt x="0" y="2936"/>
                  </a:moveTo>
                  <a:lnTo>
                    <a:pt x="0" y="2888"/>
                  </a:lnTo>
                  <a:cubicBezTo>
                    <a:pt x="0" y="2884"/>
                    <a:pt x="4" y="2880"/>
                    <a:pt x="8" y="2880"/>
                  </a:cubicBezTo>
                  <a:cubicBezTo>
                    <a:pt x="13" y="2880"/>
                    <a:pt x="16" y="2884"/>
                    <a:pt x="16" y="2888"/>
                  </a:cubicBezTo>
                  <a:lnTo>
                    <a:pt x="16" y="2936"/>
                  </a:lnTo>
                  <a:cubicBezTo>
                    <a:pt x="16" y="2941"/>
                    <a:pt x="13" y="2944"/>
                    <a:pt x="8" y="2944"/>
                  </a:cubicBezTo>
                  <a:cubicBezTo>
                    <a:pt x="4" y="2944"/>
                    <a:pt x="0" y="2941"/>
                    <a:pt x="0" y="2936"/>
                  </a:cubicBezTo>
                  <a:close/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6"/>
            <p:cNvSpPr>
              <a:spLocks noEditPoints="1"/>
            </p:cNvSpPr>
            <p:nvPr/>
          </p:nvSpPr>
          <p:spPr bwMode="auto">
            <a:xfrm>
              <a:off x="5956" y="1859"/>
              <a:ext cx="11" cy="2118"/>
            </a:xfrm>
            <a:custGeom>
              <a:avLst/>
              <a:gdLst/>
              <a:ahLst/>
              <a:cxnLst>
                <a:cxn ang="0">
                  <a:pos x="16" y="2792"/>
                </a:cxn>
                <a:cxn ang="0">
                  <a:pos x="0" y="2744"/>
                </a:cxn>
                <a:cxn ang="0">
                  <a:pos x="16" y="2744"/>
                </a:cxn>
                <a:cxn ang="0">
                  <a:pos x="0" y="2600"/>
                </a:cxn>
                <a:cxn ang="0">
                  <a:pos x="8" y="2656"/>
                </a:cxn>
                <a:cxn ang="0">
                  <a:pos x="8" y="2496"/>
                </a:cxn>
                <a:cxn ang="0">
                  <a:pos x="0" y="2552"/>
                </a:cxn>
                <a:cxn ang="0">
                  <a:pos x="16" y="2408"/>
                </a:cxn>
                <a:cxn ang="0">
                  <a:pos x="0" y="2360"/>
                </a:cxn>
                <a:cxn ang="0">
                  <a:pos x="16" y="2360"/>
                </a:cxn>
                <a:cxn ang="0">
                  <a:pos x="0" y="2216"/>
                </a:cxn>
                <a:cxn ang="0">
                  <a:pos x="8" y="2272"/>
                </a:cxn>
                <a:cxn ang="0">
                  <a:pos x="8" y="2112"/>
                </a:cxn>
                <a:cxn ang="0">
                  <a:pos x="0" y="2168"/>
                </a:cxn>
                <a:cxn ang="0">
                  <a:pos x="16" y="2024"/>
                </a:cxn>
                <a:cxn ang="0">
                  <a:pos x="0" y="1976"/>
                </a:cxn>
                <a:cxn ang="0">
                  <a:pos x="16" y="1976"/>
                </a:cxn>
                <a:cxn ang="0">
                  <a:pos x="0" y="1832"/>
                </a:cxn>
                <a:cxn ang="0">
                  <a:pos x="8" y="1888"/>
                </a:cxn>
                <a:cxn ang="0">
                  <a:pos x="8" y="1728"/>
                </a:cxn>
                <a:cxn ang="0">
                  <a:pos x="0" y="1784"/>
                </a:cxn>
                <a:cxn ang="0">
                  <a:pos x="16" y="1640"/>
                </a:cxn>
                <a:cxn ang="0">
                  <a:pos x="0" y="1592"/>
                </a:cxn>
                <a:cxn ang="0">
                  <a:pos x="16" y="1592"/>
                </a:cxn>
                <a:cxn ang="0">
                  <a:pos x="0" y="1448"/>
                </a:cxn>
                <a:cxn ang="0">
                  <a:pos x="8" y="1504"/>
                </a:cxn>
                <a:cxn ang="0">
                  <a:pos x="8" y="1344"/>
                </a:cxn>
                <a:cxn ang="0">
                  <a:pos x="0" y="1400"/>
                </a:cxn>
                <a:cxn ang="0">
                  <a:pos x="16" y="1256"/>
                </a:cxn>
                <a:cxn ang="0">
                  <a:pos x="0" y="1208"/>
                </a:cxn>
                <a:cxn ang="0">
                  <a:pos x="16" y="1208"/>
                </a:cxn>
                <a:cxn ang="0">
                  <a:pos x="0" y="1064"/>
                </a:cxn>
                <a:cxn ang="0">
                  <a:pos x="8" y="1120"/>
                </a:cxn>
                <a:cxn ang="0">
                  <a:pos x="8" y="960"/>
                </a:cxn>
                <a:cxn ang="0">
                  <a:pos x="0" y="1016"/>
                </a:cxn>
                <a:cxn ang="0">
                  <a:pos x="16" y="872"/>
                </a:cxn>
                <a:cxn ang="0">
                  <a:pos x="0" y="824"/>
                </a:cxn>
                <a:cxn ang="0">
                  <a:pos x="16" y="824"/>
                </a:cxn>
                <a:cxn ang="0">
                  <a:pos x="0" y="680"/>
                </a:cxn>
                <a:cxn ang="0">
                  <a:pos x="8" y="736"/>
                </a:cxn>
                <a:cxn ang="0">
                  <a:pos x="8" y="576"/>
                </a:cxn>
                <a:cxn ang="0">
                  <a:pos x="0" y="632"/>
                </a:cxn>
                <a:cxn ang="0">
                  <a:pos x="16" y="488"/>
                </a:cxn>
                <a:cxn ang="0">
                  <a:pos x="0" y="440"/>
                </a:cxn>
                <a:cxn ang="0">
                  <a:pos x="16" y="440"/>
                </a:cxn>
                <a:cxn ang="0">
                  <a:pos x="0" y="296"/>
                </a:cxn>
                <a:cxn ang="0">
                  <a:pos x="8" y="352"/>
                </a:cxn>
                <a:cxn ang="0">
                  <a:pos x="8" y="192"/>
                </a:cxn>
                <a:cxn ang="0">
                  <a:pos x="0" y="248"/>
                </a:cxn>
                <a:cxn ang="0">
                  <a:pos x="16" y="104"/>
                </a:cxn>
                <a:cxn ang="0">
                  <a:pos x="0" y="56"/>
                </a:cxn>
                <a:cxn ang="0">
                  <a:pos x="16" y="56"/>
                </a:cxn>
              </a:cxnLst>
              <a:rect l="0" t="0" r="r" b="b"/>
              <a:pathLst>
                <a:path w="16" h="2848"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7"/>
            <p:cNvSpPr>
              <a:spLocks noEditPoints="1"/>
            </p:cNvSpPr>
            <p:nvPr/>
          </p:nvSpPr>
          <p:spPr bwMode="auto">
            <a:xfrm>
              <a:off x="6954" y="2287"/>
              <a:ext cx="11" cy="1690"/>
            </a:xfrm>
            <a:custGeom>
              <a:avLst/>
              <a:gdLst/>
              <a:ahLst/>
              <a:cxnLst>
                <a:cxn ang="0">
                  <a:pos x="8" y="2208"/>
                </a:cxn>
                <a:cxn ang="0">
                  <a:pos x="8" y="2272"/>
                </a:cxn>
                <a:cxn ang="0">
                  <a:pos x="0" y="2120"/>
                </a:cxn>
                <a:cxn ang="0">
                  <a:pos x="16" y="2168"/>
                </a:cxn>
                <a:cxn ang="0">
                  <a:pos x="0" y="2072"/>
                </a:cxn>
                <a:cxn ang="0">
                  <a:pos x="16" y="2024"/>
                </a:cxn>
                <a:cxn ang="0">
                  <a:pos x="0" y="2072"/>
                </a:cxn>
                <a:cxn ang="0">
                  <a:pos x="8" y="1920"/>
                </a:cxn>
                <a:cxn ang="0">
                  <a:pos x="8" y="1984"/>
                </a:cxn>
                <a:cxn ang="0">
                  <a:pos x="0" y="1832"/>
                </a:cxn>
                <a:cxn ang="0">
                  <a:pos x="16" y="1880"/>
                </a:cxn>
                <a:cxn ang="0">
                  <a:pos x="0" y="1784"/>
                </a:cxn>
                <a:cxn ang="0">
                  <a:pos x="16" y="1736"/>
                </a:cxn>
                <a:cxn ang="0">
                  <a:pos x="0" y="1784"/>
                </a:cxn>
                <a:cxn ang="0">
                  <a:pos x="8" y="1632"/>
                </a:cxn>
                <a:cxn ang="0">
                  <a:pos x="8" y="1696"/>
                </a:cxn>
                <a:cxn ang="0">
                  <a:pos x="0" y="1544"/>
                </a:cxn>
                <a:cxn ang="0">
                  <a:pos x="16" y="1592"/>
                </a:cxn>
                <a:cxn ang="0">
                  <a:pos x="0" y="1496"/>
                </a:cxn>
                <a:cxn ang="0">
                  <a:pos x="16" y="1448"/>
                </a:cxn>
                <a:cxn ang="0">
                  <a:pos x="0" y="1496"/>
                </a:cxn>
                <a:cxn ang="0">
                  <a:pos x="8" y="1344"/>
                </a:cxn>
                <a:cxn ang="0">
                  <a:pos x="8" y="1408"/>
                </a:cxn>
                <a:cxn ang="0">
                  <a:pos x="0" y="1256"/>
                </a:cxn>
                <a:cxn ang="0">
                  <a:pos x="16" y="1304"/>
                </a:cxn>
                <a:cxn ang="0">
                  <a:pos x="0" y="1208"/>
                </a:cxn>
                <a:cxn ang="0">
                  <a:pos x="16" y="1160"/>
                </a:cxn>
                <a:cxn ang="0">
                  <a:pos x="0" y="1208"/>
                </a:cxn>
                <a:cxn ang="0">
                  <a:pos x="8" y="1056"/>
                </a:cxn>
                <a:cxn ang="0">
                  <a:pos x="8" y="1120"/>
                </a:cxn>
                <a:cxn ang="0">
                  <a:pos x="0" y="968"/>
                </a:cxn>
                <a:cxn ang="0">
                  <a:pos x="16" y="1016"/>
                </a:cxn>
                <a:cxn ang="0">
                  <a:pos x="0" y="920"/>
                </a:cxn>
                <a:cxn ang="0">
                  <a:pos x="16" y="872"/>
                </a:cxn>
                <a:cxn ang="0">
                  <a:pos x="0" y="920"/>
                </a:cxn>
                <a:cxn ang="0">
                  <a:pos x="8" y="768"/>
                </a:cxn>
                <a:cxn ang="0">
                  <a:pos x="8" y="832"/>
                </a:cxn>
                <a:cxn ang="0">
                  <a:pos x="0" y="680"/>
                </a:cxn>
                <a:cxn ang="0">
                  <a:pos x="16" y="728"/>
                </a:cxn>
                <a:cxn ang="0">
                  <a:pos x="0" y="632"/>
                </a:cxn>
                <a:cxn ang="0">
                  <a:pos x="16" y="584"/>
                </a:cxn>
                <a:cxn ang="0">
                  <a:pos x="0" y="632"/>
                </a:cxn>
                <a:cxn ang="0">
                  <a:pos x="8" y="480"/>
                </a:cxn>
                <a:cxn ang="0">
                  <a:pos x="8" y="544"/>
                </a:cxn>
                <a:cxn ang="0">
                  <a:pos x="0" y="392"/>
                </a:cxn>
                <a:cxn ang="0">
                  <a:pos x="16" y="440"/>
                </a:cxn>
                <a:cxn ang="0">
                  <a:pos x="0" y="344"/>
                </a:cxn>
                <a:cxn ang="0">
                  <a:pos x="16" y="296"/>
                </a:cxn>
                <a:cxn ang="0">
                  <a:pos x="0" y="344"/>
                </a:cxn>
                <a:cxn ang="0">
                  <a:pos x="8" y="192"/>
                </a:cxn>
                <a:cxn ang="0">
                  <a:pos x="8" y="256"/>
                </a:cxn>
                <a:cxn ang="0">
                  <a:pos x="0" y="104"/>
                </a:cxn>
                <a:cxn ang="0">
                  <a:pos x="16" y="152"/>
                </a:cxn>
                <a:cxn ang="0">
                  <a:pos x="0" y="56"/>
                </a:cxn>
                <a:cxn ang="0">
                  <a:pos x="16" y="8"/>
                </a:cxn>
                <a:cxn ang="0">
                  <a:pos x="0" y="56"/>
                </a:cxn>
              </a:cxnLst>
              <a:rect l="0" t="0" r="r" b="b"/>
              <a:pathLst>
                <a:path w="16" h="2272"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8"/>
            <p:cNvSpPr>
              <a:spLocks noEditPoints="1"/>
            </p:cNvSpPr>
            <p:nvPr/>
          </p:nvSpPr>
          <p:spPr bwMode="auto">
            <a:xfrm>
              <a:off x="8094" y="3572"/>
              <a:ext cx="12" cy="405"/>
            </a:xfrm>
            <a:custGeom>
              <a:avLst/>
              <a:gdLst/>
              <a:ahLst/>
              <a:cxnLst>
                <a:cxn ang="0">
                  <a:pos x="0" y="536"/>
                </a:cxn>
                <a:cxn ang="0">
                  <a:pos x="0" y="488"/>
                </a:cxn>
                <a:cxn ang="0">
                  <a:pos x="8" y="480"/>
                </a:cxn>
                <a:cxn ang="0">
                  <a:pos x="16" y="488"/>
                </a:cxn>
                <a:cxn ang="0">
                  <a:pos x="16" y="536"/>
                </a:cxn>
                <a:cxn ang="0">
                  <a:pos x="8" y="544"/>
                </a:cxn>
                <a:cxn ang="0">
                  <a:pos x="0" y="536"/>
                </a:cxn>
                <a:cxn ang="0">
                  <a:pos x="0" y="440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  <a:cxn ang="0">
                  <a:pos x="16" y="440"/>
                </a:cxn>
                <a:cxn ang="0">
                  <a:pos x="8" y="448"/>
                </a:cxn>
                <a:cxn ang="0">
                  <a:pos x="0" y="440"/>
                </a:cxn>
                <a:cxn ang="0">
                  <a:pos x="0" y="344"/>
                </a:cxn>
                <a:cxn ang="0">
                  <a:pos x="0" y="296"/>
                </a:cxn>
                <a:cxn ang="0">
                  <a:pos x="8" y="288"/>
                </a:cxn>
                <a:cxn ang="0">
                  <a:pos x="16" y="296"/>
                </a:cxn>
                <a:cxn ang="0">
                  <a:pos x="16" y="344"/>
                </a:cxn>
                <a:cxn ang="0">
                  <a:pos x="8" y="352"/>
                </a:cxn>
                <a:cxn ang="0">
                  <a:pos x="0" y="344"/>
                </a:cxn>
                <a:cxn ang="0">
                  <a:pos x="0" y="248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248"/>
                </a:cxn>
                <a:cxn ang="0">
                  <a:pos x="8" y="256"/>
                </a:cxn>
                <a:cxn ang="0">
                  <a:pos x="0" y="248"/>
                </a:cxn>
                <a:cxn ang="0">
                  <a:pos x="0" y="152"/>
                </a:cxn>
                <a:cxn ang="0">
                  <a:pos x="0" y="104"/>
                </a:cxn>
                <a:cxn ang="0">
                  <a:pos x="8" y="96"/>
                </a:cxn>
                <a:cxn ang="0">
                  <a:pos x="16" y="104"/>
                </a:cxn>
                <a:cxn ang="0">
                  <a:pos x="16" y="152"/>
                </a:cxn>
                <a:cxn ang="0">
                  <a:pos x="8" y="160"/>
                </a:cxn>
                <a:cxn ang="0">
                  <a:pos x="0" y="152"/>
                </a:cxn>
                <a:cxn ang="0">
                  <a:pos x="0" y="5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56"/>
                </a:cxn>
                <a:cxn ang="0">
                  <a:pos x="8" y="64"/>
                </a:cxn>
                <a:cxn ang="0">
                  <a:pos x="0" y="56"/>
                </a:cxn>
              </a:cxnLst>
              <a:rect l="0" t="0" r="r" b="b"/>
              <a:pathLst>
                <a:path w="16" h="544"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838200" y="1524000"/>
            <a:ext cx="770566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 smtClean="0"/>
              <a:t>Propose HE 20MHz spectral </a:t>
            </a:r>
            <a:r>
              <a:rPr lang="en-US" sz="2000" dirty="0"/>
              <a:t>mask </a:t>
            </a:r>
            <a:r>
              <a:rPr lang="en-US" sz="2000" dirty="0" smtClean="0"/>
              <a:t>to be </a:t>
            </a:r>
            <a:r>
              <a:rPr lang="en-US" sz="2000" dirty="0"/>
              <a:t>11ac 80MHz mask down-clocked by </a:t>
            </a:r>
            <a:r>
              <a:rPr lang="en-US" sz="2000" dirty="0" smtClean="0"/>
              <a:t>4</a:t>
            </a:r>
          </a:p>
          <a:p>
            <a:pPr marL="742950" lvl="1" indent="-285750">
              <a:buFont typeface="Times New Roman" panose="02020603050405020304" pitchFamily="18" charset="0"/>
              <a:buChar char="–"/>
            </a:pPr>
            <a:r>
              <a:rPr lang="en-US" sz="1800" dirty="0" smtClean="0"/>
              <a:t>(</a:t>
            </a:r>
            <a:r>
              <a:rPr lang="en-US" sz="1800" dirty="0"/>
              <a:t>6,5) guard </a:t>
            </a:r>
            <a:r>
              <a:rPr lang="en-US" sz="1800" dirty="0" smtClean="0"/>
              <a:t>tones</a:t>
            </a:r>
            <a:endParaRPr lang="en-US" sz="1800" dirty="0"/>
          </a:p>
        </p:txBody>
      </p:sp>
      <p:sp>
        <p:nvSpPr>
          <p:cNvPr id="61" name="Date Placeholder 6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2" name="Footer Placeholder 6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Lin Yang, Bin Tian (Qualcomm)</a:t>
            </a:r>
            <a:endParaRPr lang="en-US" dirty="0"/>
          </a:p>
        </p:txBody>
      </p:sp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964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286" y="762000"/>
            <a:ext cx="8027388" cy="762000"/>
          </a:xfrm>
        </p:spPr>
        <p:txBody>
          <a:bodyPr/>
          <a:lstStyle/>
          <a:p>
            <a:r>
              <a:rPr lang="en-US" sz="2800" dirty="0" smtClean="0"/>
              <a:t>Spectral </a:t>
            </a:r>
            <a:r>
              <a:rPr lang="en-US" sz="2800" dirty="0"/>
              <a:t>Mask for </a:t>
            </a:r>
            <a:r>
              <a:rPr lang="en-US" sz="2800" dirty="0" smtClean="0"/>
              <a:t>HE 40/80 MHz PPDU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608880" y="1597408"/>
            <a:ext cx="77056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Propose HE 40/80MHz spectral </a:t>
            </a:r>
            <a:r>
              <a:rPr lang="en-US" sz="2000" dirty="0"/>
              <a:t>mask </a:t>
            </a:r>
            <a:r>
              <a:rPr lang="en-US" sz="2000" dirty="0" smtClean="0"/>
              <a:t>to be </a:t>
            </a:r>
            <a:r>
              <a:rPr lang="en-US" sz="2000" dirty="0"/>
              <a:t>11ac </a:t>
            </a:r>
            <a:r>
              <a:rPr lang="en-US" sz="2000" dirty="0" smtClean="0"/>
              <a:t>80/160MHz </a:t>
            </a:r>
            <a:r>
              <a:rPr lang="en-US" sz="2000" dirty="0"/>
              <a:t>mask down-clocked by </a:t>
            </a:r>
            <a:r>
              <a:rPr lang="en-US" sz="2000" dirty="0" smtClean="0"/>
              <a:t>2</a:t>
            </a:r>
          </a:p>
          <a:p>
            <a:pPr marL="800100" lvl="1" indent="-342900">
              <a:buFont typeface="Courier New" panose="02070309020205020404" pitchFamily="49" charset="0"/>
              <a:buChar char="­"/>
            </a:pPr>
            <a:r>
              <a:rPr lang="en-US" sz="2000" dirty="0" smtClean="0"/>
              <a:t>(12,11</a:t>
            </a:r>
            <a:r>
              <a:rPr lang="en-US" sz="2000" dirty="0"/>
              <a:t>) guard tones</a:t>
            </a:r>
          </a:p>
        </p:txBody>
      </p:sp>
      <p:grpSp>
        <p:nvGrpSpPr>
          <p:cNvPr id="60" name="Group 59"/>
          <p:cNvGrpSpPr/>
          <p:nvPr/>
        </p:nvGrpSpPr>
        <p:grpSpPr bwMode="auto">
          <a:xfrm>
            <a:off x="439874" y="3003983"/>
            <a:ext cx="3962280" cy="1828800"/>
            <a:chOff x="0" y="0"/>
            <a:chExt cx="9376" cy="4285"/>
          </a:xfrm>
        </p:grpSpPr>
        <p:sp>
          <p:nvSpPr>
            <p:cNvPr id="61" name="AutoShape 220"/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9356" cy="4285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62" name="Line 219"/>
            <p:cNvCxnSpPr/>
            <p:nvPr/>
          </p:nvCxnSpPr>
          <p:spPr bwMode="auto">
            <a:xfrm>
              <a:off x="3680" y="687"/>
              <a:ext cx="1996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4800" y="0"/>
              <a:ext cx="354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PSD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4" name="Line 217"/>
            <p:cNvCxnSpPr/>
            <p:nvPr/>
          </p:nvCxnSpPr>
          <p:spPr bwMode="auto">
            <a:xfrm>
              <a:off x="116" y="3828"/>
              <a:ext cx="9059" cy="1"/>
            </a:xfrm>
            <a:prstGeom prst="line">
              <a:avLst/>
            </a:prstGeom>
            <a:noFill/>
            <a:ln w="2540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65" name="Freeform 64"/>
            <p:cNvSpPr>
              <a:spLocks/>
            </p:cNvSpPr>
            <p:nvPr/>
          </p:nvSpPr>
          <p:spPr bwMode="auto">
            <a:xfrm>
              <a:off x="9153" y="3784"/>
              <a:ext cx="88" cy="88"/>
            </a:xfrm>
            <a:custGeom>
              <a:avLst/>
              <a:gdLst/>
              <a:ahLst/>
              <a:cxnLst>
                <a:cxn ang="0">
                  <a:pos x="118" y="59"/>
                </a:cxn>
                <a:cxn ang="0">
                  <a:pos x="0" y="118"/>
                </a:cxn>
                <a:cxn ang="0">
                  <a:pos x="0" y="0"/>
                </a:cxn>
                <a:cxn ang="0">
                  <a:pos x="118" y="59"/>
                </a:cxn>
              </a:cxnLst>
              <a:rect l="0" t="0" r="r" b="b"/>
              <a:pathLst>
                <a:path w="118" h="118">
                  <a:moveTo>
                    <a:pt x="118" y="59"/>
                  </a:moveTo>
                  <a:lnTo>
                    <a:pt x="0" y="118"/>
                  </a:lnTo>
                  <a:cubicBezTo>
                    <a:pt x="19" y="81"/>
                    <a:pt x="19" y="37"/>
                    <a:pt x="0" y="0"/>
                  </a:cubicBezTo>
                  <a:lnTo>
                    <a:pt x="118" y="5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66" name="Line 215"/>
            <p:cNvCxnSpPr/>
            <p:nvPr/>
          </p:nvCxnSpPr>
          <p:spPr bwMode="auto">
            <a:xfrm flipV="1">
              <a:off x="4678" y="182"/>
              <a:ext cx="1" cy="3931"/>
            </a:xfrm>
            <a:prstGeom prst="line">
              <a:avLst/>
            </a:prstGeom>
            <a:noFill/>
            <a:ln w="2540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67" name="Freeform 66"/>
            <p:cNvSpPr>
              <a:spLocks/>
            </p:cNvSpPr>
            <p:nvPr/>
          </p:nvSpPr>
          <p:spPr bwMode="auto">
            <a:xfrm>
              <a:off x="4634" y="116"/>
              <a:ext cx="88" cy="8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118" y="118"/>
                </a:cxn>
                <a:cxn ang="0">
                  <a:pos x="0" y="118"/>
                </a:cxn>
                <a:cxn ang="0">
                  <a:pos x="0" y="118"/>
                </a:cxn>
                <a:cxn ang="0">
                  <a:pos x="59" y="0"/>
                </a:cxn>
              </a:cxnLst>
              <a:rect l="0" t="0" r="r" b="b"/>
              <a:pathLst>
                <a:path w="118" h="118">
                  <a:moveTo>
                    <a:pt x="59" y="0"/>
                  </a:moveTo>
                  <a:lnTo>
                    <a:pt x="118" y="118"/>
                  </a:lnTo>
                  <a:cubicBezTo>
                    <a:pt x="81" y="99"/>
                    <a:pt x="37" y="99"/>
                    <a:pt x="0" y="118"/>
                  </a:cubicBezTo>
                  <a:lnTo>
                    <a:pt x="0" y="118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7"/>
            <p:cNvSpPr>
              <a:spLocks noEditPoints="1"/>
            </p:cNvSpPr>
            <p:nvPr/>
          </p:nvSpPr>
          <p:spPr bwMode="auto">
            <a:xfrm>
              <a:off x="1251" y="3536"/>
              <a:ext cx="6819" cy="12"/>
            </a:xfrm>
            <a:custGeom>
              <a:avLst/>
              <a:gdLst/>
              <a:ahLst/>
              <a:cxnLst>
                <a:cxn ang="0">
                  <a:pos x="152" y="16"/>
                </a:cxn>
                <a:cxn ang="0">
                  <a:pos x="296" y="0"/>
                </a:cxn>
                <a:cxn ang="0">
                  <a:pos x="392" y="16"/>
                </a:cxn>
                <a:cxn ang="0">
                  <a:pos x="632" y="0"/>
                </a:cxn>
                <a:cxn ang="0">
                  <a:pos x="672" y="8"/>
                </a:cxn>
                <a:cxn ang="0">
                  <a:pos x="928" y="8"/>
                </a:cxn>
                <a:cxn ang="0">
                  <a:pos x="968" y="0"/>
                </a:cxn>
                <a:cxn ang="0">
                  <a:pos x="1208" y="16"/>
                </a:cxn>
                <a:cxn ang="0">
                  <a:pos x="1352" y="0"/>
                </a:cxn>
                <a:cxn ang="0">
                  <a:pos x="1448" y="16"/>
                </a:cxn>
                <a:cxn ang="0">
                  <a:pos x="1688" y="0"/>
                </a:cxn>
                <a:cxn ang="0">
                  <a:pos x="1728" y="8"/>
                </a:cxn>
                <a:cxn ang="0">
                  <a:pos x="1984" y="8"/>
                </a:cxn>
                <a:cxn ang="0">
                  <a:pos x="2024" y="0"/>
                </a:cxn>
                <a:cxn ang="0">
                  <a:pos x="2264" y="16"/>
                </a:cxn>
                <a:cxn ang="0">
                  <a:pos x="2408" y="0"/>
                </a:cxn>
                <a:cxn ang="0">
                  <a:pos x="2504" y="16"/>
                </a:cxn>
                <a:cxn ang="0">
                  <a:pos x="2744" y="0"/>
                </a:cxn>
                <a:cxn ang="0">
                  <a:pos x="2784" y="8"/>
                </a:cxn>
                <a:cxn ang="0">
                  <a:pos x="3040" y="8"/>
                </a:cxn>
                <a:cxn ang="0">
                  <a:pos x="3080" y="0"/>
                </a:cxn>
                <a:cxn ang="0">
                  <a:pos x="3320" y="16"/>
                </a:cxn>
                <a:cxn ang="0">
                  <a:pos x="3464" y="0"/>
                </a:cxn>
                <a:cxn ang="0">
                  <a:pos x="3560" y="16"/>
                </a:cxn>
                <a:cxn ang="0">
                  <a:pos x="3800" y="0"/>
                </a:cxn>
                <a:cxn ang="0">
                  <a:pos x="3840" y="8"/>
                </a:cxn>
                <a:cxn ang="0">
                  <a:pos x="4096" y="8"/>
                </a:cxn>
                <a:cxn ang="0">
                  <a:pos x="4136" y="0"/>
                </a:cxn>
                <a:cxn ang="0">
                  <a:pos x="4376" y="16"/>
                </a:cxn>
                <a:cxn ang="0">
                  <a:pos x="4520" y="0"/>
                </a:cxn>
                <a:cxn ang="0">
                  <a:pos x="4616" y="16"/>
                </a:cxn>
                <a:cxn ang="0">
                  <a:pos x="4856" y="0"/>
                </a:cxn>
                <a:cxn ang="0">
                  <a:pos x="4896" y="8"/>
                </a:cxn>
                <a:cxn ang="0">
                  <a:pos x="5152" y="8"/>
                </a:cxn>
                <a:cxn ang="0">
                  <a:pos x="5192" y="0"/>
                </a:cxn>
                <a:cxn ang="0">
                  <a:pos x="5432" y="16"/>
                </a:cxn>
                <a:cxn ang="0">
                  <a:pos x="5576" y="0"/>
                </a:cxn>
                <a:cxn ang="0">
                  <a:pos x="5672" y="16"/>
                </a:cxn>
                <a:cxn ang="0">
                  <a:pos x="5912" y="0"/>
                </a:cxn>
                <a:cxn ang="0">
                  <a:pos x="5952" y="8"/>
                </a:cxn>
                <a:cxn ang="0">
                  <a:pos x="6208" y="8"/>
                </a:cxn>
                <a:cxn ang="0">
                  <a:pos x="6248" y="0"/>
                </a:cxn>
                <a:cxn ang="0">
                  <a:pos x="6488" y="16"/>
                </a:cxn>
                <a:cxn ang="0">
                  <a:pos x="6632" y="0"/>
                </a:cxn>
                <a:cxn ang="0">
                  <a:pos x="6728" y="16"/>
                </a:cxn>
                <a:cxn ang="0">
                  <a:pos x="6968" y="0"/>
                </a:cxn>
                <a:cxn ang="0">
                  <a:pos x="7008" y="8"/>
                </a:cxn>
                <a:cxn ang="0">
                  <a:pos x="7264" y="8"/>
                </a:cxn>
                <a:cxn ang="0">
                  <a:pos x="7304" y="0"/>
                </a:cxn>
                <a:cxn ang="0">
                  <a:pos x="7544" y="16"/>
                </a:cxn>
                <a:cxn ang="0">
                  <a:pos x="7688" y="0"/>
                </a:cxn>
                <a:cxn ang="0">
                  <a:pos x="7784" y="16"/>
                </a:cxn>
                <a:cxn ang="0">
                  <a:pos x="8024" y="0"/>
                </a:cxn>
                <a:cxn ang="0">
                  <a:pos x="8064" y="8"/>
                </a:cxn>
                <a:cxn ang="0">
                  <a:pos x="8320" y="8"/>
                </a:cxn>
                <a:cxn ang="0">
                  <a:pos x="8360" y="0"/>
                </a:cxn>
                <a:cxn ang="0">
                  <a:pos x="8600" y="16"/>
                </a:cxn>
                <a:cxn ang="0">
                  <a:pos x="8744" y="0"/>
                </a:cxn>
                <a:cxn ang="0">
                  <a:pos x="8840" y="16"/>
                </a:cxn>
                <a:cxn ang="0">
                  <a:pos x="9080" y="0"/>
                </a:cxn>
                <a:cxn ang="0">
                  <a:pos x="9120" y="8"/>
                </a:cxn>
              </a:cxnLst>
              <a:rect l="0" t="0" r="r" b="b"/>
              <a:pathLst>
                <a:path w="9184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  <a:moveTo>
                    <a:pt x="3464" y="0"/>
                  </a:moveTo>
                  <a:lnTo>
                    <a:pt x="3512" y="0"/>
                  </a:lnTo>
                  <a:cubicBezTo>
                    <a:pt x="3517" y="0"/>
                    <a:pt x="3520" y="4"/>
                    <a:pt x="3520" y="8"/>
                  </a:cubicBezTo>
                  <a:cubicBezTo>
                    <a:pt x="3520" y="13"/>
                    <a:pt x="3517" y="16"/>
                    <a:pt x="3512" y="16"/>
                  </a:cubicBezTo>
                  <a:lnTo>
                    <a:pt x="3464" y="16"/>
                  </a:lnTo>
                  <a:cubicBezTo>
                    <a:pt x="3460" y="16"/>
                    <a:pt x="3456" y="13"/>
                    <a:pt x="3456" y="8"/>
                  </a:cubicBezTo>
                  <a:cubicBezTo>
                    <a:pt x="3456" y="4"/>
                    <a:pt x="3460" y="0"/>
                    <a:pt x="3464" y="0"/>
                  </a:cubicBezTo>
                  <a:close/>
                  <a:moveTo>
                    <a:pt x="3560" y="0"/>
                  </a:moveTo>
                  <a:lnTo>
                    <a:pt x="3608" y="0"/>
                  </a:lnTo>
                  <a:cubicBezTo>
                    <a:pt x="3613" y="0"/>
                    <a:pt x="3616" y="4"/>
                    <a:pt x="3616" y="8"/>
                  </a:cubicBezTo>
                  <a:cubicBezTo>
                    <a:pt x="3616" y="13"/>
                    <a:pt x="3613" y="16"/>
                    <a:pt x="3608" y="16"/>
                  </a:cubicBezTo>
                  <a:lnTo>
                    <a:pt x="3560" y="16"/>
                  </a:lnTo>
                  <a:cubicBezTo>
                    <a:pt x="3556" y="16"/>
                    <a:pt x="3552" y="13"/>
                    <a:pt x="3552" y="8"/>
                  </a:cubicBezTo>
                  <a:cubicBezTo>
                    <a:pt x="3552" y="4"/>
                    <a:pt x="3556" y="0"/>
                    <a:pt x="3560" y="0"/>
                  </a:cubicBezTo>
                  <a:close/>
                  <a:moveTo>
                    <a:pt x="3656" y="0"/>
                  </a:moveTo>
                  <a:lnTo>
                    <a:pt x="3704" y="0"/>
                  </a:lnTo>
                  <a:cubicBezTo>
                    <a:pt x="3709" y="0"/>
                    <a:pt x="3712" y="4"/>
                    <a:pt x="3712" y="8"/>
                  </a:cubicBezTo>
                  <a:cubicBezTo>
                    <a:pt x="3712" y="13"/>
                    <a:pt x="3709" y="16"/>
                    <a:pt x="3704" y="16"/>
                  </a:cubicBezTo>
                  <a:lnTo>
                    <a:pt x="3656" y="16"/>
                  </a:lnTo>
                  <a:cubicBezTo>
                    <a:pt x="3652" y="16"/>
                    <a:pt x="3648" y="13"/>
                    <a:pt x="3648" y="8"/>
                  </a:cubicBezTo>
                  <a:cubicBezTo>
                    <a:pt x="3648" y="4"/>
                    <a:pt x="3652" y="0"/>
                    <a:pt x="3656" y="0"/>
                  </a:cubicBezTo>
                  <a:close/>
                  <a:moveTo>
                    <a:pt x="3752" y="0"/>
                  </a:moveTo>
                  <a:lnTo>
                    <a:pt x="3800" y="0"/>
                  </a:lnTo>
                  <a:cubicBezTo>
                    <a:pt x="3805" y="0"/>
                    <a:pt x="3808" y="4"/>
                    <a:pt x="3808" y="8"/>
                  </a:cubicBezTo>
                  <a:cubicBezTo>
                    <a:pt x="3808" y="13"/>
                    <a:pt x="3805" y="16"/>
                    <a:pt x="3800" y="16"/>
                  </a:cubicBezTo>
                  <a:lnTo>
                    <a:pt x="3752" y="16"/>
                  </a:lnTo>
                  <a:cubicBezTo>
                    <a:pt x="3748" y="16"/>
                    <a:pt x="3744" y="13"/>
                    <a:pt x="3744" y="8"/>
                  </a:cubicBezTo>
                  <a:cubicBezTo>
                    <a:pt x="3744" y="4"/>
                    <a:pt x="3748" y="0"/>
                    <a:pt x="3752" y="0"/>
                  </a:cubicBezTo>
                  <a:close/>
                  <a:moveTo>
                    <a:pt x="3848" y="0"/>
                  </a:moveTo>
                  <a:lnTo>
                    <a:pt x="3896" y="0"/>
                  </a:lnTo>
                  <a:cubicBezTo>
                    <a:pt x="3901" y="0"/>
                    <a:pt x="3904" y="4"/>
                    <a:pt x="3904" y="8"/>
                  </a:cubicBezTo>
                  <a:cubicBezTo>
                    <a:pt x="3904" y="13"/>
                    <a:pt x="3901" y="16"/>
                    <a:pt x="3896" y="16"/>
                  </a:cubicBezTo>
                  <a:lnTo>
                    <a:pt x="3848" y="16"/>
                  </a:lnTo>
                  <a:cubicBezTo>
                    <a:pt x="3844" y="16"/>
                    <a:pt x="3840" y="13"/>
                    <a:pt x="3840" y="8"/>
                  </a:cubicBezTo>
                  <a:cubicBezTo>
                    <a:pt x="3840" y="4"/>
                    <a:pt x="3844" y="0"/>
                    <a:pt x="3848" y="0"/>
                  </a:cubicBezTo>
                  <a:close/>
                  <a:moveTo>
                    <a:pt x="3944" y="0"/>
                  </a:moveTo>
                  <a:lnTo>
                    <a:pt x="3992" y="0"/>
                  </a:lnTo>
                  <a:cubicBezTo>
                    <a:pt x="3997" y="0"/>
                    <a:pt x="4000" y="4"/>
                    <a:pt x="4000" y="8"/>
                  </a:cubicBezTo>
                  <a:cubicBezTo>
                    <a:pt x="4000" y="13"/>
                    <a:pt x="3997" y="16"/>
                    <a:pt x="3992" y="16"/>
                  </a:cubicBezTo>
                  <a:lnTo>
                    <a:pt x="3944" y="16"/>
                  </a:lnTo>
                  <a:cubicBezTo>
                    <a:pt x="3940" y="16"/>
                    <a:pt x="3936" y="13"/>
                    <a:pt x="3936" y="8"/>
                  </a:cubicBezTo>
                  <a:cubicBezTo>
                    <a:pt x="3936" y="4"/>
                    <a:pt x="3940" y="0"/>
                    <a:pt x="3944" y="0"/>
                  </a:cubicBezTo>
                  <a:close/>
                  <a:moveTo>
                    <a:pt x="4040" y="0"/>
                  </a:moveTo>
                  <a:lnTo>
                    <a:pt x="4088" y="0"/>
                  </a:lnTo>
                  <a:cubicBezTo>
                    <a:pt x="4093" y="0"/>
                    <a:pt x="4096" y="4"/>
                    <a:pt x="4096" y="8"/>
                  </a:cubicBezTo>
                  <a:cubicBezTo>
                    <a:pt x="4096" y="13"/>
                    <a:pt x="4093" y="16"/>
                    <a:pt x="4088" y="16"/>
                  </a:cubicBezTo>
                  <a:lnTo>
                    <a:pt x="4040" y="16"/>
                  </a:lnTo>
                  <a:cubicBezTo>
                    <a:pt x="4036" y="16"/>
                    <a:pt x="4032" y="13"/>
                    <a:pt x="4032" y="8"/>
                  </a:cubicBezTo>
                  <a:cubicBezTo>
                    <a:pt x="4032" y="4"/>
                    <a:pt x="4036" y="0"/>
                    <a:pt x="4040" y="0"/>
                  </a:cubicBezTo>
                  <a:close/>
                  <a:moveTo>
                    <a:pt x="4136" y="0"/>
                  </a:moveTo>
                  <a:lnTo>
                    <a:pt x="4184" y="0"/>
                  </a:lnTo>
                  <a:cubicBezTo>
                    <a:pt x="4189" y="0"/>
                    <a:pt x="4192" y="4"/>
                    <a:pt x="4192" y="8"/>
                  </a:cubicBezTo>
                  <a:cubicBezTo>
                    <a:pt x="4192" y="13"/>
                    <a:pt x="4189" y="16"/>
                    <a:pt x="4184" y="16"/>
                  </a:cubicBezTo>
                  <a:lnTo>
                    <a:pt x="4136" y="16"/>
                  </a:lnTo>
                  <a:cubicBezTo>
                    <a:pt x="4132" y="16"/>
                    <a:pt x="4128" y="13"/>
                    <a:pt x="4128" y="8"/>
                  </a:cubicBezTo>
                  <a:cubicBezTo>
                    <a:pt x="4128" y="4"/>
                    <a:pt x="4132" y="0"/>
                    <a:pt x="4136" y="0"/>
                  </a:cubicBezTo>
                  <a:close/>
                  <a:moveTo>
                    <a:pt x="4232" y="0"/>
                  </a:moveTo>
                  <a:lnTo>
                    <a:pt x="4280" y="0"/>
                  </a:lnTo>
                  <a:cubicBezTo>
                    <a:pt x="4285" y="0"/>
                    <a:pt x="4288" y="4"/>
                    <a:pt x="4288" y="8"/>
                  </a:cubicBezTo>
                  <a:cubicBezTo>
                    <a:pt x="4288" y="13"/>
                    <a:pt x="4285" y="16"/>
                    <a:pt x="4280" y="16"/>
                  </a:cubicBezTo>
                  <a:lnTo>
                    <a:pt x="4232" y="16"/>
                  </a:lnTo>
                  <a:cubicBezTo>
                    <a:pt x="4228" y="16"/>
                    <a:pt x="4224" y="13"/>
                    <a:pt x="4224" y="8"/>
                  </a:cubicBezTo>
                  <a:cubicBezTo>
                    <a:pt x="4224" y="4"/>
                    <a:pt x="4228" y="0"/>
                    <a:pt x="4232" y="0"/>
                  </a:cubicBezTo>
                  <a:close/>
                  <a:moveTo>
                    <a:pt x="4328" y="0"/>
                  </a:moveTo>
                  <a:lnTo>
                    <a:pt x="4376" y="0"/>
                  </a:lnTo>
                  <a:cubicBezTo>
                    <a:pt x="4381" y="0"/>
                    <a:pt x="4384" y="4"/>
                    <a:pt x="4384" y="8"/>
                  </a:cubicBezTo>
                  <a:cubicBezTo>
                    <a:pt x="4384" y="13"/>
                    <a:pt x="4381" y="16"/>
                    <a:pt x="4376" y="16"/>
                  </a:cubicBezTo>
                  <a:lnTo>
                    <a:pt x="4328" y="16"/>
                  </a:lnTo>
                  <a:cubicBezTo>
                    <a:pt x="4324" y="16"/>
                    <a:pt x="4320" y="13"/>
                    <a:pt x="4320" y="8"/>
                  </a:cubicBezTo>
                  <a:cubicBezTo>
                    <a:pt x="4320" y="4"/>
                    <a:pt x="4324" y="0"/>
                    <a:pt x="4328" y="0"/>
                  </a:cubicBezTo>
                  <a:close/>
                  <a:moveTo>
                    <a:pt x="4424" y="0"/>
                  </a:moveTo>
                  <a:lnTo>
                    <a:pt x="4472" y="0"/>
                  </a:lnTo>
                  <a:cubicBezTo>
                    <a:pt x="4477" y="0"/>
                    <a:pt x="4480" y="4"/>
                    <a:pt x="4480" y="8"/>
                  </a:cubicBezTo>
                  <a:cubicBezTo>
                    <a:pt x="4480" y="13"/>
                    <a:pt x="4477" y="16"/>
                    <a:pt x="4472" y="16"/>
                  </a:cubicBezTo>
                  <a:lnTo>
                    <a:pt x="4424" y="16"/>
                  </a:lnTo>
                  <a:cubicBezTo>
                    <a:pt x="4420" y="16"/>
                    <a:pt x="4416" y="13"/>
                    <a:pt x="4416" y="8"/>
                  </a:cubicBezTo>
                  <a:cubicBezTo>
                    <a:pt x="4416" y="4"/>
                    <a:pt x="4420" y="0"/>
                    <a:pt x="4424" y="0"/>
                  </a:cubicBezTo>
                  <a:close/>
                  <a:moveTo>
                    <a:pt x="4520" y="0"/>
                  </a:moveTo>
                  <a:lnTo>
                    <a:pt x="4568" y="0"/>
                  </a:lnTo>
                  <a:cubicBezTo>
                    <a:pt x="4573" y="0"/>
                    <a:pt x="4576" y="4"/>
                    <a:pt x="4576" y="8"/>
                  </a:cubicBezTo>
                  <a:cubicBezTo>
                    <a:pt x="4576" y="13"/>
                    <a:pt x="4573" y="16"/>
                    <a:pt x="4568" y="16"/>
                  </a:cubicBezTo>
                  <a:lnTo>
                    <a:pt x="4520" y="16"/>
                  </a:lnTo>
                  <a:cubicBezTo>
                    <a:pt x="4516" y="16"/>
                    <a:pt x="4512" y="13"/>
                    <a:pt x="4512" y="8"/>
                  </a:cubicBezTo>
                  <a:cubicBezTo>
                    <a:pt x="4512" y="4"/>
                    <a:pt x="4516" y="0"/>
                    <a:pt x="4520" y="0"/>
                  </a:cubicBezTo>
                  <a:close/>
                  <a:moveTo>
                    <a:pt x="4616" y="0"/>
                  </a:moveTo>
                  <a:lnTo>
                    <a:pt x="4664" y="0"/>
                  </a:lnTo>
                  <a:cubicBezTo>
                    <a:pt x="4669" y="0"/>
                    <a:pt x="4672" y="4"/>
                    <a:pt x="4672" y="8"/>
                  </a:cubicBezTo>
                  <a:cubicBezTo>
                    <a:pt x="4672" y="13"/>
                    <a:pt x="4669" y="16"/>
                    <a:pt x="4664" y="16"/>
                  </a:cubicBezTo>
                  <a:lnTo>
                    <a:pt x="4616" y="16"/>
                  </a:lnTo>
                  <a:cubicBezTo>
                    <a:pt x="4612" y="16"/>
                    <a:pt x="4608" y="13"/>
                    <a:pt x="4608" y="8"/>
                  </a:cubicBezTo>
                  <a:cubicBezTo>
                    <a:pt x="4608" y="4"/>
                    <a:pt x="4612" y="0"/>
                    <a:pt x="4616" y="0"/>
                  </a:cubicBezTo>
                  <a:close/>
                  <a:moveTo>
                    <a:pt x="4712" y="0"/>
                  </a:moveTo>
                  <a:lnTo>
                    <a:pt x="4760" y="0"/>
                  </a:lnTo>
                  <a:cubicBezTo>
                    <a:pt x="4765" y="0"/>
                    <a:pt x="4768" y="4"/>
                    <a:pt x="4768" y="8"/>
                  </a:cubicBezTo>
                  <a:cubicBezTo>
                    <a:pt x="4768" y="13"/>
                    <a:pt x="4765" y="16"/>
                    <a:pt x="4760" y="16"/>
                  </a:cubicBezTo>
                  <a:lnTo>
                    <a:pt x="4712" y="16"/>
                  </a:lnTo>
                  <a:cubicBezTo>
                    <a:pt x="4708" y="16"/>
                    <a:pt x="4704" y="13"/>
                    <a:pt x="4704" y="8"/>
                  </a:cubicBezTo>
                  <a:cubicBezTo>
                    <a:pt x="4704" y="4"/>
                    <a:pt x="4708" y="0"/>
                    <a:pt x="4712" y="0"/>
                  </a:cubicBezTo>
                  <a:close/>
                  <a:moveTo>
                    <a:pt x="4808" y="0"/>
                  </a:moveTo>
                  <a:lnTo>
                    <a:pt x="4856" y="0"/>
                  </a:lnTo>
                  <a:cubicBezTo>
                    <a:pt x="4861" y="0"/>
                    <a:pt x="4864" y="4"/>
                    <a:pt x="4864" y="8"/>
                  </a:cubicBezTo>
                  <a:cubicBezTo>
                    <a:pt x="4864" y="13"/>
                    <a:pt x="4861" y="16"/>
                    <a:pt x="4856" y="16"/>
                  </a:cubicBezTo>
                  <a:lnTo>
                    <a:pt x="4808" y="16"/>
                  </a:lnTo>
                  <a:cubicBezTo>
                    <a:pt x="4804" y="16"/>
                    <a:pt x="4800" y="13"/>
                    <a:pt x="4800" y="8"/>
                  </a:cubicBezTo>
                  <a:cubicBezTo>
                    <a:pt x="4800" y="4"/>
                    <a:pt x="4804" y="0"/>
                    <a:pt x="4808" y="0"/>
                  </a:cubicBezTo>
                  <a:close/>
                  <a:moveTo>
                    <a:pt x="4904" y="0"/>
                  </a:moveTo>
                  <a:lnTo>
                    <a:pt x="4952" y="0"/>
                  </a:lnTo>
                  <a:cubicBezTo>
                    <a:pt x="4957" y="0"/>
                    <a:pt x="4960" y="4"/>
                    <a:pt x="4960" y="8"/>
                  </a:cubicBezTo>
                  <a:cubicBezTo>
                    <a:pt x="4960" y="13"/>
                    <a:pt x="4957" y="16"/>
                    <a:pt x="4952" y="16"/>
                  </a:cubicBezTo>
                  <a:lnTo>
                    <a:pt x="4904" y="16"/>
                  </a:lnTo>
                  <a:cubicBezTo>
                    <a:pt x="4900" y="16"/>
                    <a:pt x="4896" y="13"/>
                    <a:pt x="4896" y="8"/>
                  </a:cubicBezTo>
                  <a:cubicBezTo>
                    <a:pt x="4896" y="4"/>
                    <a:pt x="4900" y="0"/>
                    <a:pt x="4904" y="0"/>
                  </a:cubicBezTo>
                  <a:close/>
                  <a:moveTo>
                    <a:pt x="5000" y="0"/>
                  </a:moveTo>
                  <a:lnTo>
                    <a:pt x="5048" y="0"/>
                  </a:lnTo>
                  <a:cubicBezTo>
                    <a:pt x="5053" y="0"/>
                    <a:pt x="5056" y="4"/>
                    <a:pt x="5056" y="8"/>
                  </a:cubicBezTo>
                  <a:cubicBezTo>
                    <a:pt x="5056" y="13"/>
                    <a:pt x="5053" y="16"/>
                    <a:pt x="5048" y="16"/>
                  </a:cubicBezTo>
                  <a:lnTo>
                    <a:pt x="5000" y="16"/>
                  </a:lnTo>
                  <a:cubicBezTo>
                    <a:pt x="4996" y="16"/>
                    <a:pt x="4992" y="13"/>
                    <a:pt x="4992" y="8"/>
                  </a:cubicBezTo>
                  <a:cubicBezTo>
                    <a:pt x="4992" y="4"/>
                    <a:pt x="4996" y="0"/>
                    <a:pt x="5000" y="0"/>
                  </a:cubicBezTo>
                  <a:close/>
                  <a:moveTo>
                    <a:pt x="5096" y="0"/>
                  </a:moveTo>
                  <a:lnTo>
                    <a:pt x="5144" y="0"/>
                  </a:lnTo>
                  <a:cubicBezTo>
                    <a:pt x="5149" y="0"/>
                    <a:pt x="5152" y="4"/>
                    <a:pt x="5152" y="8"/>
                  </a:cubicBezTo>
                  <a:cubicBezTo>
                    <a:pt x="5152" y="13"/>
                    <a:pt x="5149" y="16"/>
                    <a:pt x="5144" y="16"/>
                  </a:cubicBezTo>
                  <a:lnTo>
                    <a:pt x="5096" y="16"/>
                  </a:lnTo>
                  <a:cubicBezTo>
                    <a:pt x="5092" y="16"/>
                    <a:pt x="5088" y="13"/>
                    <a:pt x="5088" y="8"/>
                  </a:cubicBezTo>
                  <a:cubicBezTo>
                    <a:pt x="5088" y="4"/>
                    <a:pt x="5092" y="0"/>
                    <a:pt x="5096" y="0"/>
                  </a:cubicBezTo>
                  <a:close/>
                  <a:moveTo>
                    <a:pt x="5192" y="0"/>
                  </a:moveTo>
                  <a:lnTo>
                    <a:pt x="5240" y="0"/>
                  </a:lnTo>
                  <a:cubicBezTo>
                    <a:pt x="5245" y="0"/>
                    <a:pt x="5248" y="4"/>
                    <a:pt x="5248" y="8"/>
                  </a:cubicBezTo>
                  <a:cubicBezTo>
                    <a:pt x="5248" y="13"/>
                    <a:pt x="5245" y="16"/>
                    <a:pt x="5240" y="16"/>
                  </a:cubicBezTo>
                  <a:lnTo>
                    <a:pt x="5192" y="16"/>
                  </a:lnTo>
                  <a:cubicBezTo>
                    <a:pt x="5188" y="16"/>
                    <a:pt x="5184" y="13"/>
                    <a:pt x="5184" y="8"/>
                  </a:cubicBezTo>
                  <a:cubicBezTo>
                    <a:pt x="5184" y="4"/>
                    <a:pt x="5188" y="0"/>
                    <a:pt x="5192" y="0"/>
                  </a:cubicBezTo>
                  <a:close/>
                  <a:moveTo>
                    <a:pt x="5288" y="0"/>
                  </a:moveTo>
                  <a:lnTo>
                    <a:pt x="5336" y="0"/>
                  </a:lnTo>
                  <a:cubicBezTo>
                    <a:pt x="5341" y="0"/>
                    <a:pt x="5344" y="4"/>
                    <a:pt x="5344" y="8"/>
                  </a:cubicBezTo>
                  <a:cubicBezTo>
                    <a:pt x="5344" y="13"/>
                    <a:pt x="5341" y="16"/>
                    <a:pt x="5336" y="16"/>
                  </a:cubicBezTo>
                  <a:lnTo>
                    <a:pt x="5288" y="16"/>
                  </a:lnTo>
                  <a:cubicBezTo>
                    <a:pt x="5284" y="16"/>
                    <a:pt x="5280" y="13"/>
                    <a:pt x="5280" y="8"/>
                  </a:cubicBezTo>
                  <a:cubicBezTo>
                    <a:pt x="5280" y="4"/>
                    <a:pt x="5284" y="0"/>
                    <a:pt x="5288" y="0"/>
                  </a:cubicBezTo>
                  <a:close/>
                  <a:moveTo>
                    <a:pt x="5384" y="0"/>
                  </a:moveTo>
                  <a:lnTo>
                    <a:pt x="5432" y="0"/>
                  </a:lnTo>
                  <a:cubicBezTo>
                    <a:pt x="5437" y="0"/>
                    <a:pt x="5440" y="4"/>
                    <a:pt x="5440" y="8"/>
                  </a:cubicBezTo>
                  <a:cubicBezTo>
                    <a:pt x="5440" y="13"/>
                    <a:pt x="5437" y="16"/>
                    <a:pt x="5432" y="16"/>
                  </a:cubicBezTo>
                  <a:lnTo>
                    <a:pt x="5384" y="16"/>
                  </a:lnTo>
                  <a:cubicBezTo>
                    <a:pt x="5380" y="16"/>
                    <a:pt x="5376" y="13"/>
                    <a:pt x="5376" y="8"/>
                  </a:cubicBezTo>
                  <a:cubicBezTo>
                    <a:pt x="5376" y="4"/>
                    <a:pt x="5380" y="0"/>
                    <a:pt x="5384" y="0"/>
                  </a:cubicBezTo>
                  <a:close/>
                  <a:moveTo>
                    <a:pt x="5480" y="0"/>
                  </a:moveTo>
                  <a:lnTo>
                    <a:pt x="5528" y="0"/>
                  </a:lnTo>
                  <a:cubicBezTo>
                    <a:pt x="5533" y="0"/>
                    <a:pt x="5536" y="4"/>
                    <a:pt x="5536" y="8"/>
                  </a:cubicBezTo>
                  <a:cubicBezTo>
                    <a:pt x="5536" y="13"/>
                    <a:pt x="5533" y="16"/>
                    <a:pt x="5528" y="16"/>
                  </a:cubicBezTo>
                  <a:lnTo>
                    <a:pt x="5480" y="16"/>
                  </a:lnTo>
                  <a:cubicBezTo>
                    <a:pt x="5476" y="16"/>
                    <a:pt x="5472" y="13"/>
                    <a:pt x="5472" y="8"/>
                  </a:cubicBezTo>
                  <a:cubicBezTo>
                    <a:pt x="5472" y="4"/>
                    <a:pt x="5476" y="0"/>
                    <a:pt x="5480" y="0"/>
                  </a:cubicBezTo>
                  <a:close/>
                  <a:moveTo>
                    <a:pt x="5576" y="0"/>
                  </a:moveTo>
                  <a:lnTo>
                    <a:pt x="5624" y="0"/>
                  </a:lnTo>
                  <a:cubicBezTo>
                    <a:pt x="5629" y="0"/>
                    <a:pt x="5632" y="4"/>
                    <a:pt x="5632" y="8"/>
                  </a:cubicBezTo>
                  <a:cubicBezTo>
                    <a:pt x="5632" y="13"/>
                    <a:pt x="5629" y="16"/>
                    <a:pt x="5624" y="16"/>
                  </a:cubicBezTo>
                  <a:lnTo>
                    <a:pt x="5576" y="16"/>
                  </a:lnTo>
                  <a:cubicBezTo>
                    <a:pt x="5572" y="16"/>
                    <a:pt x="5568" y="13"/>
                    <a:pt x="5568" y="8"/>
                  </a:cubicBezTo>
                  <a:cubicBezTo>
                    <a:pt x="5568" y="4"/>
                    <a:pt x="5572" y="0"/>
                    <a:pt x="5576" y="0"/>
                  </a:cubicBezTo>
                  <a:close/>
                  <a:moveTo>
                    <a:pt x="5672" y="0"/>
                  </a:moveTo>
                  <a:lnTo>
                    <a:pt x="5720" y="0"/>
                  </a:lnTo>
                  <a:cubicBezTo>
                    <a:pt x="5725" y="0"/>
                    <a:pt x="5728" y="4"/>
                    <a:pt x="5728" y="8"/>
                  </a:cubicBezTo>
                  <a:cubicBezTo>
                    <a:pt x="5728" y="13"/>
                    <a:pt x="5725" y="16"/>
                    <a:pt x="5720" y="16"/>
                  </a:cubicBezTo>
                  <a:lnTo>
                    <a:pt x="5672" y="16"/>
                  </a:lnTo>
                  <a:cubicBezTo>
                    <a:pt x="5668" y="16"/>
                    <a:pt x="5664" y="13"/>
                    <a:pt x="5664" y="8"/>
                  </a:cubicBezTo>
                  <a:cubicBezTo>
                    <a:pt x="5664" y="4"/>
                    <a:pt x="5668" y="0"/>
                    <a:pt x="5672" y="0"/>
                  </a:cubicBezTo>
                  <a:close/>
                  <a:moveTo>
                    <a:pt x="5768" y="0"/>
                  </a:moveTo>
                  <a:lnTo>
                    <a:pt x="5816" y="0"/>
                  </a:lnTo>
                  <a:cubicBezTo>
                    <a:pt x="5821" y="0"/>
                    <a:pt x="5824" y="4"/>
                    <a:pt x="5824" y="8"/>
                  </a:cubicBezTo>
                  <a:cubicBezTo>
                    <a:pt x="5824" y="13"/>
                    <a:pt x="5821" y="16"/>
                    <a:pt x="5816" y="16"/>
                  </a:cubicBezTo>
                  <a:lnTo>
                    <a:pt x="5768" y="16"/>
                  </a:lnTo>
                  <a:cubicBezTo>
                    <a:pt x="5764" y="16"/>
                    <a:pt x="5760" y="13"/>
                    <a:pt x="5760" y="8"/>
                  </a:cubicBezTo>
                  <a:cubicBezTo>
                    <a:pt x="5760" y="4"/>
                    <a:pt x="5764" y="0"/>
                    <a:pt x="5768" y="0"/>
                  </a:cubicBezTo>
                  <a:close/>
                  <a:moveTo>
                    <a:pt x="5864" y="0"/>
                  </a:moveTo>
                  <a:lnTo>
                    <a:pt x="5912" y="0"/>
                  </a:lnTo>
                  <a:cubicBezTo>
                    <a:pt x="5917" y="0"/>
                    <a:pt x="5920" y="4"/>
                    <a:pt x="5920" y="8"/>
                  </a:cubicBezTo>
                  <a:cubicBezTo>
                    <a:pt x="5920" y="13"/>
                    <a:pt x="5917" y="16"/>
                    <a:pt x="5912" y="16"/>
                  </a:cubicBezTo>
                  <a:lnTo>
                    <a:pt x="5864" y="16"/>
                  </a:lnTo>
                  <a:cubicBezTo>
                    <a:pt x="5860" y="16"/>
                    <a:pt x="5856" y="13"/>
                    <a:pt x="5856" y="8"/>
                  </a:cubicBezTo>
                  <a:cubicBezTo>
                    <a:pt x="5856" y="4"/>
                    <a:pt x="5860" y="0"/>
                    <a:pt x="5864" y="0"/>
                  </a:cubicBezTo>
                  <a:close/>
                  <a:moveTo>
                    <a:pt x="5960" y="0"/>
                  </a:moveTo>
                  <a:lnTo>
                    <a:pt x="6008" y="0"/>
                  </a:lnTo>
                  <a:cubicBezTo>
                    <a:pt x="6013" y="0"/>
                    <a:pt x="6016" y="4"/>
                    <a:pt x="6016" y="8"/>
                  </a:cubicBezTo>
                  <a:cubicBezTo>
                    <a:pt x="6016" y="13"/>
                    <a:pt x="6013" y="16"/>
                    <a:pt x="6008" y="16"/>
                  </a:cubicBezTo>
                  <a:lnTo>
                    <a:pt x="5960" y="16"/>
                  </a:lnTo>
                  <a:cubicBezTo>
                    <a:pt x="5956" y="16"/>
                    <a:pt x="5952" y="13"/>
                    <a:pt x="5952" y="8"/>
                  </a:cubicBezTo>
                  <a:cubicBezTo>
                    <a:pt x="5952" y="4"/>
                    <a:pt x="5956" y="0"/>
                    <a:pt x="5960" y="0"/>
                  </a:cubicBezTo>
                  <a:close/>
                  <a:moveTo>
                    <a:pt x="6056" y="0"/>
                  </a:moveTo>
                  <a:lnTo>
                    <a:pt x="6104" y="0"/>
                  </a:lnTo>
                  <a:cubicBezTo>
                    <a:pt x="6109" y="0"/>
                    <a:pt x="6112" y="4"/>
                    <a:pt x="6112" y="8"/>
                  </a:cubicBezTo>
                  <a:cubicBezTo>
                    <a:pt x="6112" y="13"/>
                    <a:pt x="6109" y="16"/>
                    <a:pt x="6104" y="16"/>
                  </a:cubicBezTo>
                  <a:lnTo>
                    <a:pt x="6056" y="16"/>
                  </a:lnTo>
                  <a:cubicBezTo>
                    <a:pt x="6052" y="16"/>
                    <a:pt x="6048" y="13"/>
                    <a:pt x="6048" y="8"/>
                  </a:cubicBezTo>
                  <a:cubicBezTo>
                    <a:pt x="6048" y="4"/>
                    <a:pt x="6052" y="0"/>
                    <a:pt x="6056" y="0"/>
                  </a:cubicBezTo>
                  <a:close/>
                  <a:moveTo>
                    <a:pt x="6152" y="0"/>
                  </a:moveTo>
                  <a:lnTo>
                    <a:pt x="6200" y="0"/>
                  </a:lnTo>
                  <a:cubicBezTo>
                    <a:pt x="6205" y="0"/>
                    <a:pt x="6208" y="4"/>
                    <a:pt x="6208" y="8"/>
                  </a:cubicBezTo>
                  <a:cubicBezTo>
                    <a:pt x="6208" y="13"/>
                    <a:pt x="6205" y="16"/>
                    <a:pt x="6200" y="16"/>
                  </a:cubicBezTo>
                  <a:lnTo>
                    <a:pt x="6152" y="16"/>
                  </a:lnTo>
                  <a:cubicBezTo>
                    <a:pt x="6148" y="16"/>
                    <a:pt x="6144" y="13"/>
                    <a:pt x="6144" y="8"/>
                  </a:cubicBezTo>
                  <a:cubicBezTo>
                    <a:pt x="6144" y="4"/>
                    <a:pt x="6148" y="0"/>
                    <a:pt x="6152" y="0"/>
                  </a:cubicBezTo>
                  <a:close/>
                  <a:moveTo>
                    <a:pt x="6248" y="0"/>
                  </a:moveTo>
                  <a:lnTo>
                    <a:pt x="6296" y="0"/>
                  </a:lnTo>
                  <a:cubicBezTo>
                    <a:pt x="6301" y="0"/>
                    <a:pt x="6304" y="4"/>
                    <a:pt x="6304" y="8"/>
                  </a:cubicBezTo>
                  <a:cubicBezTo>
                    <a:pt x="6304" y="13"/>
                    <a:pt x="6301" y="16"/>
                    <a:pt x="6296" y="16"/>
                  </a:cubicBezTo>
                  <a:lnTo>
                    <a:pt x="6248" y="16"/>
                  </a:lnTo>
                  <a:cubicBezTo>
                    <a:pt x="6244" y="16"/>
                    <a:pt x="6240" y="13"/>
                    <a:pt x="6240" y="8"/>
                  </a:cubicBezTo>
                  <a:cubicBezTo>
                    <a:pt x="6240" y="4"/>
                    <a:pt x="6244" y="0"/>
                    <a:pt x="6248" y="0"/>
                  </a:cubicBezTo>
                  <a:close/>
                  <a:moveTo>
                    <a:pt x="6344" y="0"/>
                  </a:moveTo>
                  <a:lnTo>
                    <a:pt x="6392" y="0"/>
                  </a:lnTo>
                  <a:cubicBezTo>
                    <a:pt x="6397" y="0"/>
                    <a:pt x="6400" y="4"/>
                    <a:pt x="6400" y="8"/>
                  </a:cubicBezTo>
                  <a:cubicBezTo>
                    <a:pt x="6400" y="13"/>
                    <a:pt x="6397" y="16"/>
                    <a:pt x="6392" y="16"/>
                  </a:cubicBezTo>
                  <a:lnTo>
                    <a:pt x="6344" y="16"/>
                  </a:lnTo>
                  <a:cubicBezTo>
                    <a:pt x="6340" y="16"/>
                    <a:pt x="6336" y="13"/>
                    <a:pt x="6336" y="8"/>
                  </a:cubicBezTo>
                  <a:cubicBezTo>
                    <a:pt x="6336" y="4"/>
                    <a:pt x="6340" y="0"/>
                    <a:pt x="6344" y="0"/>
                  </a:cubicBezTo>
                  <a:close/>
                  <a:moveTo>
                    <a:pt x="6440" y="0"/>
                  </a:moveTo>
                  <a:lnTo>
                    <a:pt x="6488" y="0"/>
                  </a:lnTo>
                  <a:cubicBezTo>
                    <a:pt x="6493" y="0"/>
                    <a:pt x="6496" y="4"/>
                    <a:pt x="6496" y="8"/>
                  </a:cubicBezTo>
                  <a:cubicBezTo>
                    <a:pt x="6496" y="13"/>
                    <a:pt x="6493" y="16"/>
                    <a:pt x="6488" y="16"/>
                  </a:cubicBezTo>
                  <a:lnTo>
                    <a:pt x="6440" y="16"/>
                  </a:lnTo>
                  <a:cubicBezTo>
                    <a:pt x="6436" y="16"/>
                    <a:pt x="6432" y="13"/>
                    <a:pt x="6432" y="8"/>
                  </a:cubicBezTo>
                  <a:cubicBezTo>
                    <a:pt x="6432" y="4"/>
                    <a:pt x="6436" y="0"/>
                    <a:pt x="6440" y="0"/>
                  </a:cubicBezTo>
                  <a:close/>
                  <a:moveTo>
                    <a:pt x="6536" y="0"/>
                  </a:moveTo>
                  <a:lnTo>
                    <a:pt x="6584" y="0"/>
                  </a:lnTo>
                  <a:cubicBezTo>
                    <a:pt x="6589" y="0"/>
                    <a:pt x="6592" y="4"/>
                    <a:pt x="6592" y="8"/>
                  </a:cubicBezTo>
                  <a:cubicBezTo>
                    <a:pt x="6592" y="13"/>
                    <a:pt x="6589" y="16"/>
                    <a:pt x="6584" y="16"/>
                  </a:cubicBezTo>
                  <a:lnTo>
                    <a:pt x="6536" y="16"/>
                  </a:lnTo>
                  <a:cubicBezTo>
                    <a:pt x="6532" y="16"/>
                    <a:pt x="6528" y="13"/>
                    <a:pt x="6528" y="8"/>
                  </a:cubicBezTo>
                  <a:cubicBezTo>
                    <a:pt x="6528" y="4"/>
                    <a:pt x="6532" y="0"/>
                    <a:pt x="6536" y="0"/>
                  </a:cubicBezTo>
                  <a:close/>
                  <a:moveTo>
                    <a:pt x="6632" y="0"/>
                  </a:moveTo>
                  <a:lnTo>
                    <a:pt x="6680" y="0"/>
                  </a:lnTo>
                  <a:cubicBezTo>
                    <a:pt x="6685" y="0"/>
                    <a:pt x="6688" y="4"/>
                    <a:pt x="6688" y="8"/>
                  </a:cubicBezTo>
                  <a:cubicBezTo>
                    <a:pt x="6688" y="13"/>
                    <a:pt x="6685" y="16"/>
                    <a:pt x="6680" y="16"/>
                  </a:cubicBezTo>
                  <a:lnTo>
                    <a:pt x="6632" y="16"/>
                  </a:lnTo>
                  <a:cubicBezTo>
                    <a:pt x="6628" y="16"/>
                    <a:pt x="6624" y="13"/>
                    <a:pt x="6624" y="8"/>
                  </a:cubicBezTo>
                  <a:cubicBezTo>
                    <a:pt x="6624" y="4"/>
                    <a:pt x="6628" y="0"/>
                    <a:pt x="6632" y="0"/>
                  </a:cubicBezTo>
                  <a:close/>
                  <a:moveTo>
                    <a:pt x="6728" y="0"/>
                  </a:moveTo>
                  <a:lnTo>
                    <a:pt x="6776" y="0"/>
                  </a:lnTo>
                  <a:cubicBezTo>
                    <a:pt x="6781" y="0"/>
                    <a:pt x="6784" y="4"/>
                    <a:pt x="6784" y="8"/>
                  </a:cubicBezTo>
                  <a:cubicBezTo>
                    <a:pt x="6784" y="13"/>
                    <a:pt x="6781" y="16"/>
                    <a:pt x="6776" y="16"/>
                  </a:cubicBezTo>
                  <a:lnTo>
                    <a:pt x="6728" y="16"/>
                  </a:lnTo>
                  <a:cubicBezTo>
                    <a:pt x="6724" y="16"/>
                    <a:pt x="6720" y="13"/>
                    <a:pt x="6720" y="8"/>
                  </a:cubicBezTo>
                  <a:cubicBezTo>
                    <a:pt x="6720" y="4"/>
                    <a:pt x="6724" y="0"/>
                    <a:pt x="6728" y="0"/>
                  </a:cubicBezTo>
                  <a:close/>
                  <a:moveTo>
                    <a:pt x="6824" y="0"/>
                  </a:moveTo>
                  <a:lnTo>
                    <a:pt x="6872" y="0"/>
                  </a:lnTo>
                  <a:cubicBezTo>
                    <a:pt x="6877" y="0"/>
                    <a:pt x="6880" y="4"/>
                    <a:pt x="6880" y="8"/>
                  </a:cubicBezTo>
                  <a:cubicBezTo>
                    <a:pt x="6880" y="13"/>
                    <a:pt x="6877" y="16"/>
                    <a:pt x="6872" y="16"/>
                  </a:cubicBezTo>
                  <a:lnTo>
                    <a:pt x="6824" y="16"/>
                  </a:lnTo>
                  <a:cubicBezTo>
                    <a:pt x="6820" y="16"/>
                    <a:pt x="6816" y="13"/>
                    <a:pt x="6816" y="8"/>
                  </a:cubicBezTo>
                  <a:cubicBezTo>
                    <a:pt x="6816" y="4"/>
                    <a:pt x="6820" y="0"/>
                    <a:pt x="6824" y="0"/>
                  </a:cubicBezTo>
                  <a:close/>
                  <a:moveTo>
                    <a:pt x="6920" y="0"/>
                  </a:moveTo>
                  <a:lnTo>
                    <a:pt x="6968" y="0"/>
                  </a:lnTo>
                  <a:cubicBezTo>
                    <a:pt x="6973" y="0"/>
                    <a:pt x="6976" y="4"/>
                    <a:pt x="6976" y="8"/>
                  </a:cubicBezTo>
                  <a:cubicBezTo>
                    <a:pt x="6976" y="13"/>
                    <a:pt x="6973" y="16"/>
                    <a:pt x="6968" y="16"/>
                  </a:cubicBezTo>
                  <a:lnTo>
                    <a:pt x="6920" y="16"/>
                  </a:lnTo>
                  <a:cubicBezTo>
                    <a:pt x="6916" y="16"/>
                    <a:pt x="6912" y="13"/>
                    <a:pt x="6912" y="8"/>
                  </a:cubicBezTo>
                  <a:cubicBezTo>
                    <a:pt x="6912" y="4"/>
                    <a:pt x="6916" y="0"/>
                    <a:pt x="6920" y="0"/>
                  </a:cubicBezTo>
                  <a:close/>
                  <a:moveTo>
                    <a:pt x="7016" y="0"/>
                  </a:moveTo>
                  <a:lnTo>
                    <a:pt x="7064" y="0"/>
                  </a:lnTo>
                  <a:cubicBezTo>
                    <a:pt x="7069" y="0"/>
                    <a:pt x="7072" y="4"/>
                    <a:pt x="7072" y="8"/>
                  </a:cubicBezTo>
                  <a:cubicBezTo>
                    <a:pt x="7072" y="13"/>
                    <a:pt x="7069" y="16"/>
                    <a:pt x="7064" y="16"/>
                  </a:cubicBezTo>
                  <a:lnTo>
                    <a:pt x="7016" y="16"/>
                  </a:lnTo>
                  <a:cubicBezTo>
                    <a:pt x="7012" y="16"/>
                    <a:pt x="7008" y="13"/>
                    <a:pt x="7008" y="8"/>
                  </a:cubicBezTo>
                  <a:cubicBezTo>
                    <a:pt x="7008" y="4"/>
                    <a:pt x="7012" y="0"/>
                    <a:pt x="7016" y="0"/>
                  </a:cubicBezTo>
                  <a:close/>
                  <a:moveTo>
                    <a:pt x="7112" y="0"/>
                  </a:moveTo>
                  <a:lnTo>
                    <a:pt x="7160" y="0"/>
                  </a:lnTo>
                  <a:cubicBezTo>
                    <a:pt x="7165" y="0"/>
                    <a:pt x="7168" y="4"/>
                    <a:pt x="7168" y="8"/>
                  </a:cubicBezTo>
                  <a:cubicBezTo>
                    <a:pt x="7168" y="13"/>
                    <a:pt x="7165" y="16"/>
                    <a:pt x="7160" y="16"/>
                  </a:cubicBezTo>
                  <a:lnTo>
                    <a:pt x="7112" y="16"/>
                  </a:lnTo>
                  <a:cubicBezTo>
                    <a:pt x="7108" y="16"/>
                    <a:pt x="7104" y="13"/>
                    <a:pt x="7104" y="8"/>
                  </a:cubicBezTo>
                  <a:cubicBezTo>
                    <a:pt x="7104" y="4"/>
                    <a:pt x="7108" y="0"/>
                    <a:pt x="7112" y="0"/>
                  </a:cubicBezTo>
                  <a:close/>
                  <a:moveTo>
                    <a:pt x="7208" y="0"/>
                  </a:moveTo>
                  <a:lnTo>
                    <a:pt x="7256" y="0"/>
                  </a:lnTo>
                  <a:cubicBezTo>
                    <a:pt x="7261" y="0"/>
                    <a:pt x="7264" y="4"/>
                    <a:pt x="7264" y="8"/>
                  </a:cubicBezTo>
                  <a:cubicBezTo>
                    <a:pt x="7264" y="13"/>
                    <a:pt x="7261" y="16"/>
                    <a:pt x="7256" y="16"/>
                  </a:cubicBezTo>
                  <a:lnTo>
                    <a:pt x="7208" y="16"/>
                  </a:lnTo>
                  <a:cubicBezTo>
                    <a:pt x="7204" y="16"/>
                    <a:pt x="7200" y="13"/>
                    <a:pt x="7200" y="8"/>
                  </a:cubicBezTo>
                  <a:cubicBezTo>
                    <a:pt x="7200" y="4"/>
                    <a:pt x="7204" y="0"/>
                    <a:pt x="7208" y="0"/>
                  </a:cubicBezTo>
                  <a:close/>
                  <a:moveTo>
                    <a:pt x="7304" y="0"/>
                  </a:moveTo>
                  <a:lnTo>
                    <a:pt x="7352" y="0"/>
                  </a:lnTo>
                  <a:cubicBezTo>
                    <a:pt x="7357" y="0"/>
                    <a:pt x="7360" y="4"/>
                    <a:pt x="7360" y="8"/>
                  </a:cubicBezTo>
                  <a:cubicBezTo>
                    <a:pt x="7360" y="13"/>
                    <a:pt x="7357" y="16"/>
                    <a:pt x="7352" y="16"/>
                  </a:cubicBezTo>
                  <a:lnTo>
                    <a:pt x="7304" y="16"/>
                  </a:lnTo>
                  <a:cubicBezTo>
                    <a:pt x="7300" y="16"/>
                    <a:pt x="7296" y="13"/>
                    <a:pt x="7296" y="8"/>
                  </a:cubicBezTo>
                  <a:cubicBezTo>
                    <a:pt x="7296" y="4"/>
                    <a:pt x="7300" y="0"/>
                    <a:pt x="7304" y="0"/>
                  </a:cubicBezTo>
                  <a:close/>
                  <a:moveTo>
                    <a:pt x="7400" y="0"/>
                  </a:moveTo>
                  <a:lnTo>
                    <a:pt x="7448" y="0"/>
                  </a:lnTo>
                  <a:cubicBezTo>
                    <a:pt x="7453" y="0"/>
                    <a:pt x="7456" y="4"/>
                    <a:pt x="7456" y="8"/>
                  </a:cubicBezTo>
                  <a:cubicBezTo>
                    <a:pt x="7456" y="13"/>
                    <a:pt x="7453" y="16"/>
                    <a:pt x="7448" y="16"/>
                  </a:cubicBezTo>
                  <a:lnTo>
                    <a:pt x="7400" y="16"/>
                  </a:lnTo>
                  <a:cubicBezTo>
                    <a:pt x="7396" y="16"/>
                    <a:pt x="7392" y="13"/>
                    <a:pt x="7392" y="8"/>
                  </a:cubicBezTo>
                  <a:cubicBezTo>
                    <a:pt x="7392" y="4"/>
                    <a:pt x="7396" y="0"/>
                    <a:pt x="7400" y="0"/>
                  </a:cubicBezTo>
                  <a:close/>
                  <a:moveTo>
                    <a:pt x="7496" y="0"/>
                  </a:moveTo>
                  <a:lnTo>
                    <a:pt x="7544" y="0"/>
                  </a:lnTo>
                  <a:cubicBezTo>
                    <a:pt x="7549" y="0"/>
                    <a:pt x="7552" y="4"/>
                    <a:pt x="7552" y="8"/>
                  </a:cubicBezTo>
                  <a:cubicBezTo>
                    <a:pt x="7552" y="13"/>
                    <a:pt x="7549" y="16"/>
                    <a:pt x="7544" y="16"/>
                  </a:cubicBezTo>
                  <a:lnTo>
                    <a:pt x="7496" y="16"/>
                  </a:lnTo>
                  <a:cubicBezTo>
                    <a:pt x="7492" y="16"/>
                    <a:pt x="7488" y="13"/>
                    <a:pt x="7488" y="8"/>
                  </a:cubicBezTo>
                  <a:cubicBezTo>
                    <a:pt x="7488" y="4"/>
                    <a:pt x="7492" y="0"/>
                    <a:pt x="7496" y="0"/>
                  </a:cubicBezTo>
                  <a:close/>
                  <a:moveTo>
                    <a:pt x="7592" y="0"/>
                  </a:moveTo>
                  <a:lnTo>
                    <a:pt x="7640" y="0"/>
                  </a:lnTo>
                  <a:cubicBezTo>
                    <a:pt x="7645" y="0"/>
                    <a:pt x="7648" y="4"/>
                    <a:pt x="7648" y="8"/>
                  </a:cubicBezTo>
                  <a:cubicBezTo>
                    <a:pt x="7648" y="13"/>
                    <a:pt x="7645" y="16"/>
                    <a:pt x="7640" y="16"/>
                  </a:cubicBezTo>
                  <a:lnTo>
                    <a:pt x="7592" y="16"/>
                  </a:lnTo>
                  <a:cubicBezTo>
                    <a:pt x="7588" y="16"/>
                    <a:pt x="7584" y="13"/>
                    <a:pt x="7584" y="8"/>
                  </a:cubicBezTo>
                  <a:cubicBezTo>
                    <a:pt x="7584" y="4"/>
                    <a:pt x="7588" y="0"/>
                    <a:pt x="7592" y="0"/>
                  </a:cubicBezTo>
                  <a:close/>
                  <a:moveTo>
                    <a:pt x="7688" y="0"/>
                  </a:moveTo>
                  <a:lnTo>
                    <a:pt x="7736" y="0"/>
                  </a:lnTo>
                  <a:cubicBezTo>
                    <a:pt x="7741" y="0"/>
                    <a:pt x="7744" y="4"/>
                    <a:pt x="7744" y="8"/>
                  </a:cubicBezTo>
                  <a:cubicBezTo>
                    <a:pt x="7744" y="13"/>
                    <a:pt x="7741" y="16"/>
                    <a:pt x="7736" y="16"/>
                  </a:cubicBezTo>
                  <a:lnTo>
                    <a:pt x="7688" y="16"/>
                  </a:lnTo>
                  <a:cubicBezTo>
                    <a:pt x="7684" y="16"/>
                    <a:pt x="7680" y="13"/>
                    <a:pt x="7680" y="8"/>
                  </a:cubicBezTo>
                  <a:cubicBezTo>
                    <a:pt x="7680" y="4"/>
                    <a:pt x="7684" y="0"/>
                    <a:pt x="7688" y="0"/>
                  </a:cubicBezTo>
                  <a:close/>
                  <a:moveTo>
                    <a:pt x="7784" y="0"/>
                  </a:moveTo>
                  <a:lnTo>
                    <a:pt x="7832" y="0"/>
                  </a:lnTo>
                  <a:cubicBezTo>
                    <a:pt x="7837" y="0"/>
                    <a:pt x="7840" y="4"/>
                    <a:pt x="7840" y="8"/>
                  </a:cubicBezTo>
                  <a:cubicBezTo>
                    <a:pt x="7840" y="13"/>
                    <a:pt x="7837" y="16"/>
                    <a:pt x="7832" y="16"/>
                  </a:cubicBezTo>
                  <a:lnTo>
                    <a:pt x="7784" y="16"/>
                  </a:lnTo>
                  <a:cubicBezTo>
                    <a:pt x="7780" y="16"/>
                    <a:pt x="7776" y="13"/>
                    <a:pt x="7776" y="8"/>
                  </a:cubicBezTo>
                  <a:cubicBezTo>
                    <a:pt x="7776" y="4"/>
                    <a:pt x="7780" y="0"/>
                    <a:pt x="7784" y="0"/>
                  </a:cubicBezTo>
                  <a:close/>
                  <a:moveTo>
                    <a:pt x="7880" y="0"/>
                  </a:moveTo>
                  <a:lnTo>
                    <a:pt x="7928" y="0"/>
                  </a:lnTo>
                  <a:cubicBezTo>
                    <a:pt x="7933" y="0"/>
                    <a:pt x="7936" y="4"/>
                    <a:pt x="7936" y="8"/>
                  </a:cubicBezTo>
                  <a:cubicBezTo>
                    <a:pt x="7936" y="13"/>
                    <a:pt x="7933" y="16"/>
                    <a:pt x="7928" y="16"/>
                  </a:cubicBezTo>
                  <a:lnTo>
                    <a:pt x="7880" y="16"/>
                  </a:lnTo>
                  <a:cubicBezTo>
                    <a:pt x="7876" y="16"/>
                    <a:pt x="7872" y="13"/>
                    <a:pt x="7872" y="8"/>
                  </a:cubicBezTo>
                  <a:cubicBezTo>
                    <a:pt x="7872" y="4"/>
                    <a:pt x="7876" y="0"/>
                    <a:pt x="7880" y="0"/>
                  </a:cubicBezTo>
                  <a:close/>
                  <a:moveTo>
                    <a:pt x="7976" y="0"/>
                  </a:moveTo>
                  <a:lnTo>
                    <a:pt x="8024" y="0"/>
                  </a:lnTo>
                  <a:cubicBezTo>
                    <a:pt x="8029" y="0"/>
                    <a:pt x="8032" y="4"/>
                    <a:pt x="8032" y="8"/>
                  </a:cubicBezTo>
                  <a:cubicBezTo>
                    <a:pt x="8032" y="13"/>
                    <a:pt x="8029" y="16"/>
                    <a:pt x="8024" y="16"/>
                  </a:cubicBezTo>
                  <a:lnTo>
                    <a:pt x="7976" y="16"/>
                  </a:lnTo>
                  <a:cubicBezTo>
                    <a:pt x="7972" y="16"/>
                    <a:pt x="7968" y="13"/>
                    <a:pt x="7968" y="8"/>
                  </a:cubicBezTo>
                  <a:cubicBezTo>
                    <a:pt x="7968" y="4"/>
                    <a:pt x="7972" y="0"/>
                    <a:pt x="7976" y="0"/>
                  </a:cubicBezTo>
                  <a:close/>
                  <a:moveTo>
                    <a:pt x="8072" y="0"/>
                  </a:moveTo>
                  <a:lnTo>
                    <a:pt x="8120" y="0"/>
                  </a:lnTo>
                  <a:cubicBezTo>
                    <a:pt x="8125" y="0"/>
                    <a:pt x="8128" y="4"/>
                    <a:pt x="8128" y="8"/>
                  </a:cubicBezTo>
                  <a:cubicBezTo>
                    <a:pt x="8128" y="13"/>
                    <a:pt x="8125" y="16"/>
                    <a:pt x="8120" y="16"/>
                  </a:cubicBezTo>
                  <a:lnTo>
                    <a:pt x="8072" y="16"/>
                  </a:lnTo>
                  <a:cubicBezTo>
                    <a:pt x="8068" y="16"/>
                    <a:pt x="8064" y="13"/>
                    <a:pt x="8064" y="8"/>
                  </a:cubicBezTo>
                  <a:cubicBezTo>
                    <a:pt x="8064" y="4"/>
                    <a:pt x="8068" y="0"/>
                    <a:pt x="8072" y="0"/>
                  </a:cubicBezTo>
                  <a:close/>
                  <a:moveTo>
                    <a:pt x="8168" y="0"/>
                  </a:moveTo>
                  <a:lnTo>
                    <a:pt x="8216" y="0"/>
                  </a:lnTo>
                  <a:cubicBezTo>
                    <a:pt x="8221" y="0"/>
                    <a:pt x="8224" y="4"/>
                    <a:pt x="8224" y="8"/>
                  </a:cubicBezTo>
                  <a:cubicBezTo>
                    <a:pt x="8224" y="13"/>
                    <a:pt x="8221" y="16"/>
                    <a:pt x="8216" y="16"/>
                  </a:cubicBezTo>
                  <a:lnTo>
                    <a:pt x="8168" y="16"/>
                  </a:lnTo>
                  <a:cubicBezTo>
                    <a:pt x="8164" y="16"/>
                    <a:pt x="8160" y="13"/>
                    <a:pt x="8160" y="8"/>
                  </a:cubicBezTo>
                  <a:cubicBezTo>
                    <a:pt x="8160" y="4"/>
                    <a:pt x="8164" y="0"/>
                    <a:pt x="8168" y="0"/>
                  </a:cubicBezTo>
                  <a:close/>
                  <a:moveTo>
                    <a:pt x="8264" y="0"/>
                  </a:moveTo>
                  <a:lnTo>
                    <a:pt x="8312" y="0"/>
                  </a:lnTo>
                  <a:cubicBezTo>
                    <a:pt x="8317" y="0"/>
                    <a:pt x="8320" y="4"/>
                    <a:pt x="8320" y="8"/>
                  </a:cubicBezTo>
                  <a:cubicBezTo>
                    <a:pt x="8320" y="13"/>
                    <a:pt x="8317" y="16"/>
                    <a:pt x="8312" y="16"/>
                  </a:cubicBezTo>
                  <a:lnTo>
                    <a:pt x="8264" y="16"/>
                  </a:lnTo>
                  <a:cubicBezTo>
                    <a:pt x="8260" y="16"/>
                    <a:pt x="8256" y="13"/>
                    <a:pt x="8256" y="8"/>
                  </a:cubicBezTo>
                  <a:cubicBezTo>
                    <a:pt x="8256" y="4"/>
                    <a:pt x="8260" y="0"/>
                    <a:pt x="8264" y="0"/>
                  </a:cubicBezTo>
                  <a:close/>
                  <a:moveTo>
                    <a:pt x="8360" y="0"/>
                  </a:moveTo>
                  <a:lnTo>
                    <a:pt x="8408" y="0"/>
                  </a:lnTo>
                  <a:cubicBezTo>
                    <a:pt x="8413" y="0"/>
                    <a:pt x="8416" y="4"/>
                    <a:pt x="8416" y="8"/>
                  </a:cubicBezTo>
                  <a:cubicBezTo>
                    <a:pt x="8416" y="13"/>
                    <a:pt x="8413" y="16"/>
                    <a:pt x="8408" y="16"/>
                  </a:cubicBezTo>
                  <a:lnTo>
                    <a:pt x="8360" y="16"/>
                  </a:lnTo>
                  <a:cubicBezTo>
                    <a:pt x="8356" y="16"/>
                    <a:pt x="8352" y="13"/>
                    <a:pt x="8352" y="8"/>
                  </a:cubicBezTo>
                  <a:cubicBezTo>
                    <a:pt x="8352" y="4"/>
                    <a:pt x="8356" y="0"/>
                    <a:pt x="8360" y="0"/>
                  </a:cubicBezTo>
                  <a:close/>
                  <a:moveTo>
                    <a:pt x="8456" y="0"/>
                  </a:moveTo>
                  <a:lnTo>
                    <a:pt x="8504" y="0"/>
                  </a:lnTo>
                  <a:cubicBezTo>
                    <a:pt x="8509" y="0"/>
                    <a:pt x="8512" y="4"/>
                    <a:pt x="8512" y="8"/>
                  </a:cubicBezTo>
                  <a:cubicBezTo>
                    <a:pt x="8512" y="13"/>
                    <a:pt x="8509" y="16"/>
                    <a:pt x="8504" y="16"/>
                  </a:cubicBezTo>
                  <a:lnTo>
                    <a:pt x="8456" y="16"/>
                  </a:lnTo>
                  <a:cubicBezTo>
                    <a:pt x="8452" y="16"/>
                    <a:pt x="8448" y="13"/>
                    <a:pt x="8448" y="8"/>
                  </a:cubicBezTo>
                  <a:cubicBezTo>
                    <a:pt x="8448" y="4"/>
                    <a:pt x="8452" y="0"/>
                    <a:pt x="8456" y="0"/>
                  </a:cubicBezTo>
                  <a:close/>
                  <a:moveTo>
                    <a:pt x="8552" y="0"/>
                  </a:moveTo>
                  <a:lnTo>
                    <a:pt x="8600" y="0"/>
                  </a:lnTo>
                  <a:cubicBezTo>
                    <a:pt x="8605" y="0"/>
                    <a:pt x="8608" y="4"/>
                    <a:pt x="8608" y="8"/>
                  </a:cubicBezTo>
                  <a:cubicBezTo>
                    <a:pt x="8608" y="13"/>
                    <a:pt x="8605" y="16"/>
                    <a:pt x="8600" y="16"/>
                  </a:cubicBezTo>
                  <a:lnTo>
                    <a:pt x="8552" y="16"/>
                  </a:lnTo>
                  <a:cubicBezTo>
                    <a:pt x="8548" y="16"/>
                    <a:pt x="8544" y="13"/>
                    <a:pt x="8544" y="8"/>
                  </a:cubicBezTo>
                  <a:cubicBezTo>
                    <a:pt x="8544" y="4"/>
                    <a:pt x="8548" y="0"/>
                    <a:pt x="8552" y="0"/>
                  </a:cubicBezTo>
                  <a:close/>
                  <a:moveTo>
                    <a:pt x="8648" y="0"/>
                  </a:moveTo>
                  <a:lnTo>
                    <a:pt x="8696" y="0"/>
                  </a:lnTo>
                  <a:cubicBezTo>
                    <a:pt x="8701" y="0"/>
                    <a:pt x="8704" y="4"/>
                    <a:pt x="8704" y="8"/>
                  </a:cubicBezTo>
                  <a:cubicBezTo>
                    <a:pt x="8704" y="13"/>
                    <a:pt x="8701" y="16"/>
                    <a:pt x="8696" y="16"/>
                  </a:cubicBezTo>
                  <a:lnTo>
                    <a:pt x="8648" y="16"/>
                  </a:lnTo>
                  <a:cubicBezTo>
                    <a:pt x="8644" y="16"/>
                    <a:pt x="8640" y="13"/>
                    <a:pt x="8640" y="8"/>
                  </a:cubicBezTo>
                  <a:cubicBezTo>
                    <a:pt x="8640" y="4"/>
                    <a:pt x="8644" y="0"/>
                    <a:pt x="8648" y="0"/>
                  </a:cubicBezTo>
                  <a:close/>
                  <a:moveTo>
                    <a:pt x="8744" y="0"/>
                  </a:moveTo>
                  <a:lnTo>
                    <a:pt x="8792" y="0"/>
                  </a:lnTo>
                  <a:cubicBezTo>
                    <a:pt x="8797" y="0"/>
                    <a:pt x="8800" y="4"/>
                    <a:pt x="8800" y="8"/>
                  </a:cubicBezTo>
                  <a:cubicBezTo>
                    <a:pt x="8800" y="13"/>
                    <a:pt x="8797" y="16"/>
                    <a:pt x="8792" y="16"/>
                  </a:cubicBezTo>
                  <a:lnTo>
                    <a:pt x="8744" y="16"/>
                  </a:lnTo>
                  <a:cubicBezTo>
                    <a:pt x="8740" y="16"/>
                    <a:pt x="8736" y="13"/>
                    <a:pt x="8736" y="8"/>
                  </a:cubicBezTo>
                  <a:cubicBezTo>
                    <a:pt x="8736" y="4"/>
                    <a:pt x="8740" y="0"/>
                    <a:pt x="8744" y="0"/>
                  </a:cubicBezTo>
                  <a:close/>
                  <a:moveTo>
                    <a:pt x="8840" y="0"/>
                  </a:moveTo>
                  <a:lnTo>
                    <a:pt x="8888" y="0"/>
                  </a:lnTo>
                  <a:cubicBezTo>
                    <a:pt x="8893" y="0"/>
                    <a:pt x="8896" y="4"/>
                    <a:pt x="8896" y="8"/>
                  </a:cubicBezTo>
                  <a:cubicBezTo>
                    <a:pt x="8896" y="13"/>
                    <a:pt x="8893" y="16"/>
                    <a:pt x="8888" y="16"/>
                  </a:cubicBezTo>
                  <a:lnTo>
                    <a:pt x="8840" y="16"/>
                  </a:lnTo>
                  <a:cubicBezTo>
                    <a:pt x="8836" y="16"/>
                    <a:pt x="8832" y="13"/>
                    <a:pt x="8832" y="8"/>
                  </a:cubicBezTo>
                  <a:cubicBezTo>
                    <a:pt x="8832" y="4"/>
                    <a:pt x="8836" y="0"/>
                    <a:pt x="8840" y="0"/>
                  </a:cubicBezTo>
                  <a:close/>
                  <a:moveTo>
                    <a:pt x="8936" y="0"/>
                  </a:moveTo>
                  <a:lnTo>
                    <a:pt x="8984" y="0"/>
                  </a:lnTo>
                  <a:cubicBezTo>
                    <a:pt x="8989" y="0"/>
                    <a:pt x="8992" y="4"/>
                    <a:pt x="8992" y="8"/>
                  </a:cubicBezTo>
                  <a:cubicBezTo>
                    <a:pt x="8992" y="13"/>
                    <a:pt x="8989" y="16"/>
                    <a:pt x="8984" y="16"/>
                  </a:cubicBezTo>
                  <a:lnTo>
                    <a:pt x="8936" y="16"/>
                  </a:lnTo>
                  <a:cubicBezTo>
                    <a:pt x="8932" y="16"/>
                    <a:pt x="8928" y="13"/>
                    <a:pt x="8928" y="8"/>
                  </a:cubicBezTo>
                  <a:cubicBezTo>
                    <a:pt x="8928" y="4"/>
                    <a:pt x="8932" y="0"/>
                    <a:pt x="8936" y="0"/>
                  </a:cubicBezTo>
                  <a:close/>
                  <a:moveTo>
                    <a:pt x="9032" y="0"/>
                  </a:moveTo>
                  <a:lnTo>
                    <a:pt x="9080" y="0"/>
                  </a:lnTo>
                  <a:cubicBezTo>
                    <a:pt x="9085" y="0"/>
                    <a:pt x="9088" y="4"/>
                    <a:pt x="9088" y="8"/>
                  </a:cubicBezTo>
                  <a:cubicBezTo>
                    <a:pt x="9088" y="13"/>
                    <a:pt x="9085" y="16"/>
                    <a:pt x="9080" y="16"/>
                  </a:cubicBezTo>
                  <a:lnTo>
                    <a:pt x="9032" y="16"/>
                  </a:lnTo>
                  <a:cubicBezTo>
                    <a:pt x="9028" y="16"/>
                    <a:pt x="9024" y="13"/>
                    <a:pt x="9024" y="8"/>
                  </a:cubicBezTo>
                  <a:cubicBezTo>
                    <a:pt x="9024" y="4"/>
                    <a:pt x="9028" y="0"/>
                    <a:pt x="9032" y="0"/>
                  </a:cubicBezTo>
                  <a:close/>
                  <a:moveTo>
                    <a:pt x="9128" y="0"/>
                  </a:moveTo>
                  <a:lnTo>
                    <a:pt x="9176" y="0"/>
                  </a:lnTo>
                  <a:cubicBezTo>
                    <a:pt x="9181" y="0"/>
                    <a:pt x="9184" y="4"/>
                    <a:pt x="9184" y="8"/>
                  </a:cubicBezTo>
                  <a:cubicBezTo>
                    <a:pt x="9184" y="13"/>
                    <a:pt x="9181" y="16"/>
                    <a:pt x="9176" y="16"/>
                  </a:cubicBezTo>
                  <a:lnTo>
                    <a:pt x="9128" y="16"/>
                  </a:lnTo>
                  <a:cubicBezTo>
                    <a:pt x="9124" y="16"/>
                    <a:pt x="9120" y="13"/>
                    <a:pt x="9120" y="8"/>
                  </a:cubicBezTo>
                  <a:cubicBezTo>
                    <a:pt x="9120" y="4"/>
                    <a:pt x="9124" y="0"/>
                    <a:pt x="9128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69" name="Line 212"/>
            <p:cNvCxnSpPr/>
            <p:nvPr/>
          </p:nvCxnSpPr>
          <p:spPr bwMode="auto">
            <a:xfrm flipH="1">
              <a:off x="3395" y="687"/>
              <a:ext cx="285" cy="1142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70" name="Line 211"/>
            <p:cNvCxnSpPr/>
            <p:nvPr/>
          </p:nvCxnSpPr>
          <p:spPr bwMode="auto">
            <a:xfrm flipH="1">
              <a:off x="2397" y="1829"/>
              <a:ext cx="998" cy="428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71" name="Line 210"/>
            <p:cNvCxnSpPr/>
            <p:nvPr/>
          </p:nvCxnSpPr>
          <p:spPr bwMode="auto">
            <a:xfrm flipH="1">
              <a:off x="1256" y="2257"/>
              <a:ext cx="1141" cy="1285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72" name="Line 209"/>
            <p:cNvCxnSpPr/>
            <p:nvPr/>
          </p:nvCxnSpPr>
          <p:spPr bwMode="auto">
            <a:xfrm>
              <a:off x="8100" y="3542"/>
              <a:ext cx="570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73" name="Line 208"/>
            <p:cNvCxnSpPr/>
            <p:nvPr/>
          </p:nvCxnSpPr>
          <p:spPr bwMode="auto">
            <a:xfrm>
              <a:off x="686" y="3542"/>
              <a:ext cx="570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74" name="Freeform 73"/>
            <p:cNvSpPr>
              <a:spLocks noEditPoints="1"/>
            </p:cNvSpPr>
            <p:nvPr/>
          </p:nvSpPr>
          <p:spPr bwMode="auto">
            <a:xfrm>
              <a:off x="3674" y="717"/>
              <a:ext cx="12" cy="3260"/>
            </a:xfrm>
            <a:custGeom>
              <a:avLst/>
              <a:gdLst/>
              <a:ahLst/>
              <a:cxnLst>
                <a:cxn ang="0">
                  <a:pos x="8" y="4384"/>
                </a:cxn>
                <a:cxn ang="0">
                  <a:pos x="16" y="4280"/>
                </a:cxn>
                <a:cxn ang="0">
                  <a:pos x="16" y="4136"/>
                </a:cxn>
                <a:cxn ang="0">
                  <a:pos x="8" y="4032"/>
                </a:cxn>
                <a:cxn ang="0">
                  <a:pos x="0" y="3944"/>
                </a:cxn>
                <a:cxn ang="0">
                  <a:pos x="0" y="3896"/>
                </a:cxn>
                <a:cxn ang="0">
                  <a:pos x="0" y="3896"/>
                </a:cxn>
                <a:cxn ang="0">
                  <a:pos x="8" y="3808"/>
                </a:cxn>
                <a:cxn ang="0">
                  <a:pos x="16" y="3704"/>
                </a:cxn>
                <a:cxn ang="0">
                  <a:pos x="16" y="3560"/>
                </a:cxn>
                <a:cxn ang="0">
                  <a:pos x="8" y="3456"/>
                </a:cxn>
                <a:cxn ang="0">
                  <a:pos x="0" y="3368"/>
                </a:cxn>
                <a:cxn ang="0">
                  <a:pos x="0" y="3320"/>
                </a:cxn>
                <a:cxn ang="0">
                  <a:pos x="0" y="3320"/>
                </a:cxn>
                <a:cxn ang="0">
                  <a:pos x="8" y="3232"/>
                </a:cxn>
                <a:cxn ang="0">
                  <a:pos x="16" y="3128"/>
                </a:cxn>
                <a:cxn ang="0">
                  <a:pos x="16" y="2984"/>
                </a:cxn>
                <a:cxn ang="0">
                  <a:pos x="8" y="2880"/>
                </a:cxn>
                <a:cxn ang="0">
                  <a:pos x="0" y="2792"/>
                </a:cxn>
                <a:cxn ang="0">
                  <a:pos x="0" y="2744"/>
                </a:cxn>
                <a:cxn ang="0">
                  <a:pos x="0" y="2744"/>
                </a:cxn>
                <a:cxn ang="0">
                  <a:pos x="8" y="2656"/>
                </a:cxn>
                <a:cxn ang="0">
                  <a:pos x="16" y="2552"/>
                </a:cxn>
                <a:cxn ang="0">
                  <a:pos x="16" y="2408"/>
                </a:cxn>
                <a:cxn ang="0">
                  <a:pos x="8" y="2304"/>
                </a:cxn>
                <a:cxn ang="0">
                  <a:pos x="0" y="2216"/>
                </a:cxn>
                <a:cxn ang="0">
                  <a:pos x="0" y="2168"/>
                </a:cxn>
                <a:cxn ang="0">
                  <a:pos x="0" y="2168"/>
                </a:cxn>
                <a:cxn ang="0">
                  <a:pos x="8" y="2080"/>
                </a:cxn>
                <a:cxn ang="0">
                  <a:pos x="16" y="1976"/>
                </a:cxn>
                <a:cxn ang="0">
                  <a:pos x="16" y="1832"/>
                </a:cxn>
                <a:cxn ang="0">
                  <a:pos x="8" y="1728"/>
                </a:cxn>
                <a:cxn ang="0">
                  <a:pos x="0" y="1640"/>
                </a:cxn>
                <a:cxn ang="0">
                  <a:pos x="0" y="1592"/>
                </a:cxn>
                <a:cxn ang="0">
                  <a:pos x="0" y="1592"/>
                </a:cxn>
                <a:cxn ang="0">
                  <a:pos x="8" y="1504"/>
                </a:cxn>
                <a:cxn ang="0">
                  <a:pos x="16" y="1400"/>
                </a:cxn>
                <a:cxn ang="0">
                  <a:pos x="16" y="1256"/>
                </a:cxn>
                <a:cxn ang="0">
                  <a:pos x="8" y="1152"/>
                </a:cxn>
                <a:cxn ang="0">
                  <a:pos x="0" y="1064"/>
                </a:cxn>
                <a:cxn ang="0">
                  <a:pos x="0" y="1016"/>
                </a:cxn>
                <a:cxn ang="0">
                  <a:pos x="0" y="1016"/>
                </a:cxn>
                <a:cxn ang="0">
                  <a:pos x="8" y="928"/>
                </a:cxn>
                <a:cxn ang="0">
                  <a:pos x="16" y="824"/>
                </a:cxn>
                <a:cxn ang="0">
                  <a:pos x="16" y="680"/>
                </a:cxn>
                <a:cxn ang="0">
                  <a:pos x="8" y="576"/>
                </a:cxn>
                <a:cxn ang="0">
                  <a:pos x="0" y="488"/>
                </a:cxn>
                <a:cxn ang="0">
                  <a:pos x="0" y="440"/>
                </a:cxn>
                <a:cxn ang="0">
                  <a:pos x="0" y="440"/>
                </a:cxn>
                <a:cxn ang="0">
                  <a:pos x="8" y="352"/>
                </a:cxn>
                <a:cxn ang="0">
                  <a:pos x="16" y="248"/>
                </a:cxn>
                <a:cxn ang="0">
                  <a:pos x="16" y="104"/>
                </a:cxn>
                <a:cxn ang="0">
                  <a:pos x="8" y="0"/>
                </a:cxn>
              </a:cxnLst>
              <a:rect l="0" t="0" r="r" b="b"/>
              <a:pathLst>
                <a:path w="16" h="4384">
                  <a:moveTo>
                    <a:pt x="0" y="4376"/>
                  </a:moveTo>
                  <a:lnTo>
                    <a:pt x="0" y="4328"/>
                  </a:lnTo>
                  <a:cubicBezTo>
                    <a:pt x="0" y="4324"/>
                    <a:pt x="4" y="4320"/>
                    <a:pt x="8" y="4320"/>
                  </a:cubicBezTo>
                  <a:cubicBezTo>
                    <a:pt x="13" y="4320"/>
                    <a:pt x="16" y="4324"/>
                    <a:pt x="16" y="4328"/>
                  </a:cubicBezTo>
                  <a:lnTo>
                    <a:pt x="16" y="4376"/>
                  </a:lnTo>
                  <a:cubicBezTo>
                    <a:pt x="16" y="4381"/>
                    <a:pt x="13" y="4384"/>
                    <a:pt x="8" y="4384"/>
                  </a:cubicBezTo>
                  <a:cubicBezTo>
                    <a:pt x="4" y="4384"/>
                    <a:pt x="0" y="4381"/>
                    <a:pt x="0" y="4376"/>
                  </a:cubicBezTo>
                  <a:close/>
                  <a:moveTo>
                    <a:pt x="0" y="4280"/>
                  </a:moveTo>
                  <a:lnTo>
                    <a:pt x="0" y="4232"/>
                  </a:lnTo>
                  <a:cubicBezTo>
                    <a:pt x="0" y="4228"/>
                    <a:pt x="4" y="4224"/>
                    <a:pt x="8" y="4224"/>
                  </a:cubicBezTo>
                  <a:cubicBezTo>
                    <a:pt x="13" y="4224"/>
                    <a:pt x="16" y="4228"/>
                    <a:pt x="16" y="4232"/>
                  </a:cubicBezTo>
                  <a:lnTo>
                    <a:pt x="16" y="4280"/>
                  </a:lnTo>
                  <a:cubicBezTo>
                    <a:pt x="16" y="4285"/>
                    <a:pt x="13" y="4288"/>
                    <a:pt x="8" y="4288"/>
                  </a:cubicBezTo>
                  <a:cubicBezTo>
                    <a:pt x="4" y="4288"/>
                    <a:pt x="0" y="4285"/>
                    <a:pt x="0" y="4280"/>
                  </a:cubicBezTo>
                  <a:close/>
                  <a:moveTo>
                    <a:pt x="0" y="4184"/>
                  </a:moveTo>
                  <a:lnTo>
                    <a:pt x="0" y="4136"/>
                  </a:lnTo>
                  <a:cubicBezTo>
                    <a:pt x="0" y="4132"/>
                    <a:pt x="4" y="4128"/>
                    <a:pt x="8" y="4128"/>
                  </a:cubicBezTo>
                  <a:cubicBezTo>
                    <a:pt x="13" y="4128"/>
                    <a:pt x="16" y="4132"/>
                    <a:pt x="16" y="4136"/>
                  </a:cubicBezTo>
                  <a:lnTo>
                    <a:pt x="16" y="4184"/>
                  </a:lnTo>
                  <a:cubicBezTo>
                    <a:pt x="16" y="4189"/>
                    <a:pt x="13" y="4192"/>
                    <a:pt x="8" y="4192"/>
                  </a:cubicBezTo>
                  <a:cubicBezTo>
                    <a:pt x="4" y="4192"/>
                    <a:pt x="0" y="4189"/>
                    <a:pt x="0" y="4184"/>
                  </a:cubicBezTo>
                  <a:close/>
                  <a:moveTo>
                    <a:pt x="0" y="4088"/>
                  </a:moveTo>
                  <a:lnTo>
                    <a:pt x="0" y="4040"/>
                  </a:lnTo>
                  <a:cubicBezTo>
                    <a:pt x="0" y="4036"/>
                    <a:pt x="4" y="4032"/>
                    <a:pt x="8" y="4032"/>
                  </a:cubicBezTo>
                  <a:cubicBezTo>
                    <a:pt x="13" y="4032"/>
                    <a:pt x="16" y="4036"/>
                    <a:pt x="16" y="4040"/>
                  </a:cubicBezTo>
                  <a:lnTo>
                    <a:pt x="16" y="4088"/>
                  </a:lnTo>
                  <a:cubicBezTo>
                    <a:pt x="16" y="4093"/>
                    <a:pt x="13" y="4096"/>
                    <a:pt x="8" y="4096"/>
                  </a:cubicBezTo>
                  <a:cubicBezTo>
                    <a:pt x="4" y="4096"/>
                    <a:pt x="0" y="4093"/>
                    <a:pt x="0" y="4088"/>
                  </a:cubicBezTo>
                  <a:close/>
                  <a:moveTo>
                    <a:pt x="0" y="3992"/>
                  </a:moveTo>
                  <a:lnTo>
                    <a:pt x="0" y="3944"/>
                  </a:lnTo>
                  <a:cubicBezTo>
                    <a:pt x="0" y="3940"/>
                    <a:pt x="4" y="3936"/>
                    <a:pt x="8" y="3936"/>
                  </a:cubicBezTo>
                  <a:cubicBezTo>
                    <a:pt x="13" y="3936"/>
                    <a:pt x="16" y="3940"/>
                    <a:pt x="16" y="3944"/>
                  </a:cubicBezTo>
                  <a:lnTo>
                    <a:pt x="16" y="3992"/>
                  </a:lnTo>
                  <a:cubicBezTo>
                    <a:pt x="16" y="3997"/>
                    <a:pt x="13" y="4000"/>
                    <a:pt x="8" y="4000"/>
                  </a:cubicBezTo>
                  <a:cubicBezTo>
                    <a:pt x="4" y="4000"/>
                    <a:pt x="0" y="3997"/>
                    <a:pt x="0" y="3992"/>
                  </a:cubicBezTo>
                  <a:close/>
                  <a:moveTo>
                    <a:pt x="0" y="3896"/>
                  </a:moveTo>
                  <a:lnTo>
                    <a:pt x="0" y="3848"/>
                  </a:lnTo>
                  <a:cubicBezTo>
                    <a:pt x="0" y="3844"/>
                    <a:pt x="4" y="3840"/>
                    <a:pt x="8" y="3840"/>
                  </a:cubicBezTo>
                  <a:cubicBezTo>
                    <a:pt x="13" y="3840"/>
                    <a:pt x="16" y="3844"/>
                    <a:pt x="16" y="3848"/>
                  </a:cubicBezTo>
                  <a:lnTo>
                    <a:pt x="16" y="3896"/>
                  </a:lnTo>
                  <a:cubicBezTo>
                    <a:pt x="16" y="3901"/>
                    <a:pt x="13" y="3904"/>
                    <a:pt x="8" y="3904"/>
                  </a:cubicBezTo>
                  <a:cubicBezTo>
                    <a:pt x="4" y="3904"/>
                    <a:pt x="0" y="3901"/>
                    <a:pt x="0" y="3896"/>
                  </a:cubicBezTo>
                  <a:close/>
                  <a:moveTo>
                    <a:pt x="0" y="3800"/>
                  </a:moveTo>
                  <a:lnTo>
                    <a:pt x="0" y="3752"/>
                  </a:lnTo>
                  <a:cubicBezTo>
                    <a:pt x="0" y="3748"/>
                    <a:pt x="4" y="3744"/>
                    <a:pt x="8" y="3744"/>
                  </a:cubicBezTo>
                  <a:cubicBezTo>
                    <a:pt x="13" y="3744"/>
                    <a:pt x="16" y="3748"/>
                    <a:pt x="16" y="3752"/>
                  </a:cubicBezTo>
                  <a:lnTo>
                    <a:pt x="16" y="3800"/>
                  </a:lnTo>
                  <a:cubicBezTo>
                    <a:pt x="16" y="3805"/>
                    <a:pt x="13" y="3808"/>
                    <a:pt x="8" y="3808"/>
                  </a:cubicBezTo>
                  <a:cubicBezTo>
                    <a:pt x="4" y="3808"/>
                    <a:pt x="0" y="3805"/>
                    <a:pt x="0" y="3800"/>
                  </a:cubicBezTo>
                  <a:close/>
                  <a:moveTo>
                    <a:pt x="0" y="3704"/>
                  </a:moveTo>
                  <a:lnTo>
                    <a:pt x="0" y="3656"/>
                  </a:lnTo>
                  <a:cubicBezTo>
                    <a:pt x="0" y="3652"/>
                    <a:pt x="4" y="3648"/>
                    <a:pt x="8" y="3648"/>
                  </a:cubicBezTo>
                  <a:cubicBezTo>
                    <a:pt x="13" y="3648"/>
                    <a:pt x="16" y="3652"/>
                    <a:pt x="16" y="3656"/>
                  </a:cubicBezTo>
                  <a:lnTo>
                    <a:pt x="16" y="3704"/>
                  </a:lnTo>
                  <a:cubicBezTo>
                    <a:pt x="16" y="3709"/>
                    <a:pt x="13" y="3712"/>
                    <a:pt x="8" y="3712"/>
                  </a:cubicBezTo>
                  <a:cubicBezTo>
                    <a:pt x="4" y="3712"/>
                    <a:pt x="0" y="3709"/>
                    <a:pt x="0" y="3704"/>
                  </a:cubicBezTo>
                  <a:close/>
                  <a:moveTo>
                    <a:pt x="0" y="3608"/>
                  </a:moveTo>
                  <a:lnTo>
                    <a:pt x="0" y="3560"/>
                  </a:lnTo>
                  <a:cubicBezTo>
                    <a:pt x="0" y="3556"/>
                    <a:pt x="4" y="3552"/>
                    <a:pt x="8" y="3552"/>
                  </a:cubicBezTo>
                  <a:cubicBezTo>
                    <a:pt x="13" y="3552"/>
                    <a:pt x="16" y="3556"/>
                    <a:pt x="16" y="3560"/>
                  </a:cubicBezTo>
                  <a:lnTo>
                    <a:pt x="16" y="3608"/>
                  </a:lnTo>
                  <a:cubicBezTo>
                    <a:pt x="16" y="3613"/>
                    <a:pt x="13" y="3616"/>
                    <a:pt x="8" y="3616"/>
                  </a:cubicBezTo>
                  <a:cubicBezTo>
                    <a:pt x="4" y="3616"/>
                    <a:pt x="0" y="3613"/>
                    <a:pt x="0" y="3608"/>
                  </a:cubicBezTo>
                  <a:close/>
                  <a:moveTo>
                    <a:pt x="0" y="3512"/>
                  </a:moveTo>
                  <a:lnTo>
                    <a:pt x="0" y="3464"/>
                  </a:lnTo>
                  <a:cubicBezTo>
                    <a:pt x="0" y="3460"/>
                    <a:pt x="4" y="3456"/>
                    <a:pt x="8" y="3456"/>
                  </a:cubicBezTo>
                  <a:cubicBezTo>
                    <a:pt x="13" y="3456"/>
                    <a:pt x="16" y="3460"/>
                    <a:pt x="16" y="3464"/>
                  </a:cubicBezTo>
                  <a:lnTo>
                    <a:pt x="16" y="3512"/>
                  </a:lnTo>
                  <a:cubicBezTo>
                    <a:pt x="16" y="3517"/>
                    <a:pt x="13" y="3520"/>
                    <a:pt x="8" y="3520"/>
                  </a:cubicBezTo>
                  <a:cubicBezTo>
                    <a:pt x="4" y="3520"/>
                    <a:pt x="0" y="3517"/>
                    <a:pt x="0" y="3512"/>
                  </a:cubicBezTo>
                  <a:close/>
                  <a:moveTo>
                    <a:pt x="0" y="3416"/>
                  </a:moveTo>
                  <a:lnTo>
                    <a:pt x="0" y="3368"/>
                  </a:lnTo>
                  <a:cubicBezTo>
                    <a:pt x="0" y="3364"/>
                    <a:pt x="4" y="3360"/>
                    <a:pt x="8" y="3360"/>
                  </a:cubicBezTo>
                  <a:cubicBezTo>
                    <a:pt x="13" y="3360"/>
                    <a:pt x="16" y="3364"/>
                    <a:pt x="16" y="3368"/>
                  </a:cubicBezTo>
                  <a:lnTo>
                    <a:pt x="16" y="3416"/>
                  </a:lnTo>
                  <a:cubicBezTo>
                    <a:pt x="16" y="3421"/>
                    <a:pt x="13" y="3424"/>
                    <a:pt x="8" y="3424"/>
                  </a:cubicBezTo>
                  <a:cubicBezTo>
                    <a:pt x="4" y="3424"/>
                    <a:pt x="0" y="3421"/>
                    <a:pt x="0" y="3416"/>
                  </a:cubicBezTo>
                  <a:close/>
                  <a:moveTo>
                    <a:pt x="0" y="3320"/>
                  </a:moveTo>
                  <a:lnTo>
                    <a:pt x="0" y="3272"/>
                  </a:lnTo>
                  <a:cubicBezTo>
                    <a:pt x="0" y="3268"/>
                    <a:pt x="4" y="3264"/>
                    <a:pt x="8" y="3264"/>
                  </a:cubicBezTo>
                  <a:cubicBezTo>
                    <a:pt x="13" y="3264"/>
                    <a:pt x="16" y="3268"/>
                    <a:pt x="16" y="3272"/>
                  </a:cubicBezTo>
                  <a:lnTo>
                    <a:pt x="16" y="3320"/>
                  </a:lnTo>
                  <a:cubicBezTo>
                    <a:pt x="16" y="3325"/>
                    <a:pt x="13" y="3328"/>
                    <a:pt x="8" y="3328"/>
                  </a:cubicBezTo>
                  <a:cubicBezTo>
                    <a:pt x="4" y="3328"/>
                    <a:pt x="0" y="3325"/>
                    <a:pt x="0" y="3320"/>
                  </a:cubicBezTo>
                  <a:close/>
                  <a:moveTo>
                    <a:pt x="0" y="3224"/>
                  </a:moveTo>
                  <a:lnTo>
                    <a:pt x="0" y="3176"/>
                  </a:lnTo>
                  <a:cubicBezTo>
                    <a:pt x="0" y="3172"/>
                    <a:pt x="4" y="3168"/>
                    <a:pt x="8" y="3168"/>
                  </a:cubicBezTo>
                  <a:cubicBezTo>
                    <a:pt x="13" y="3168"/>
                    <a:pt x="16" y="3172"/>
                    <a:pt x="16" y="3176"/>
                  </a:cubicBezTo>
                  <a:lnTo>
                    <a:pt x="16" y="3224"/>
                  </a:lnTo>
                  <a:cubicBezTo>
                    <a:pt x="16" y="3229"/>
                    <a:pt x="13" y="3232"/>
                    <a:pt x="8" y="3232"/>
                  </a:cubicBezTo>
                  <a:cubicBezTo>
                    <a:pt x="4" y="3232"/>
                    <a:pt x="0" y="3229"/>
                    <a:pt x="0" y="3224"/>
                  </a:cubicBezTo>
                  <a:close/>
                  <a:moveTo>
                    <a:pt x="0" y="3128"/>
                  </a:moveTo>
                  <a:lnTo>
                    <a:pt x="0" y="3080"/>
                  </a:lnTo>
                  <a:cubicBezTo>
                    <a:pt x="0" y="3076"/>
                    <a:pt x="4" y="3072"/>
                    <a:pt x="8" y="3072"/>
                  </a:cubicBezTo>
                  <a:cubicBezTo>
                    <a:pt x="13" y="3072"/>
                    <a:pt x="16" y="3076"/>
                    <a:pt x="16" y="3080"/>
                  </a:cubicBezTo>
                  <a:lnTo>
                    <a:pt x="16" y="3128"/>
                  </a:lnTo>
                  <a:cubicBezTo>
                    <a:pt x="16" y="3133"/>
                    <a:pt x="13" y="3136"/>
                    <a:pt x="8" y="3136"/>
                  </a:cubicBezTo>
                  <a:cubicBezTo>
                    <a:pt x="4" y="3136"/>
                    <a:pt x="0" y="3133"/>
                    <a:pt x="0" y="3128"/>
                  </a:cubicBezTo>
                  <a:close/>
                  <a:moveTo>
                    <a:pt x="0" y="3032"/>
                  </a:moveTo>
                  <a:lnTo>
                    <a:pt x="0" y="2984"/>
                  </a:lnTo>
                  <a:cubicBezTo>
                    <a:pt x="0" y="2980"/>
                    <a:pt x="4" y="2976"/>
                    <a:pt x="8" y="2976"/>
                  </a:cubicBezTo>
                  <a:cubicBezTo>
                    <a:pt x="13" y="2976"/>
                    <a:pt x="16" y="2980"/>
                    <a:pt x="16" y="2984"/>
                  </a:cubicBezTo>
                  <a:lnTo>
                    <a:pt x="16" y="3032"/>
                  </a:lnTo>
                  <a:cubicBezTo>
                    <a:pt x="16" y="3037"/>
                    <a:pt x="13" y="3040"/>
                    <a:pt x="8" y="3040"/>
                  </a:cubicBezTo>
                  <a:cubicBezTo>
                    <a:pt x="4" y="3040"/>
                    <a:pt x="0" y="3037"/>
                    <a:pt x="0" y="3032"/>
                  </a:cubicBezTo>
                  <a:close/>
                  <a:moveTo>
                    <a:pt x="0" y="2936"/>
                  </a:moveTo>
                  <a:lnTo>
                    <a:pt x="0" y="2888"/>
                  </a:lnTo>
                  <a:cubicBezTo>
                    <a:pt x="0" y="2884"/>
                    <a:pt x="4" y="2880"/>
                    <a:pt x="8" y="2880"/>
                  </a:cubicBezTo>
                  <a:cubicBezTo>
                    <a:pt x="13" y="2880"/>
                    <a:pt x="16" y="2884"/>
                    <a:pt x="16" y="2888"/>
                  </a:cubicBezTo>
                  <a:lnTo>
                    <a:pt x="16" y="2936"/>
                  </a:lnTo>
                  <a:cubicBezTo>
                    <a:pt x="16" y="2941"/>
                    <a:pt x="13" y="2944"/>
                    <a:pt x="8" y="2944"/>
                  </a:cubicBezTo>
                  <a:cubicBezTo>
                    <a:pt x="4" y="2944"/>
                    <a:pt x="0" y="2941"/>
                    <a:pt x="0" y="2936"/>
                  </a:cubicBezTo>
                  <a:close/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4"/>
            <p:cNvSpPr>
              <a:spLocks noEditPoints="1"/>
            </p:cNvSpPr>
            <p:nvPr/>
          </p:nvSpPr>
          <p:spPr bwMode="auto">
            <a:xfrm>
              <a:off x="3389" y="1859"/>
              <a:ext cx="12" cy="2118"/>
            </a:xfrm>
            <a:custGeom>
              <a:avLst/>
              <a:gdLst/>
              <a:ahLst/>
              <a:cxnLst>
                <a:cxn ang="0">
                  <a:pos x="16" y="2792"/>
                </a:cxn>
                <a:cxn ang="0">
                  <a:pos x="0" y="2744"/>
                </a:cxn>
                <a:cxn ang="0">
                  <a:pos x="16" y="2744"/>
                </a:cxn>
                <a:cxn ang="0">
                  <a:pos x="0" y="2600"/>
                </a:cxn>
                <a:cxn ang="0">
                  <a:pos x="8" y="2656"/>
                </a:cxn>
                <a:cxn ang="0">
                  <a:pos x="8" y="2496"/>
                </a:cxn>
                <a:cxn ang="0">
                  <a:pos x="0" y="2552"/>
                </a:cxn>
                <a:cxn ang="0">
                  <a:pos x="16" y="2408"/>
                </a:cxn>
                <a:cxn ang="0">
                  <a:pos x="0" y="2360"/>
                </a:cxn>
                <a:cxn ang="0">
                  <a:pos x="16" y="2360"/>
                </a:cxn>
                <a:cxn ang="0">
                  <a:pos x="0" y="2216"/>
                </a:cxn>
                <a:cxn ang="0">
                  <a:pos x="8" y="2272"/>
                </a:cxn>
                <a:cxn ang="0">
                  <a:pos x="8" y="2112"/>
                </a:cxn>
                <a:cxn ang="0">
                  <a:pos x="0" y="2168"/>
                </a:cxn>
                <a:cxn ang="0">
                  <a:pos x="16" y="2024"/>
                </a:cxn>
                <a:cxn ang="0">
                  <a:pos x="0" y="1976"/>
                </a:cxn>
                <a:cxn ang="0">
                  <a:pos x="16" y="1976"/>
                </a:cxn>
                <a:cxn ang="0">
                  <a:pos x="0" y="1832"/>
                </a:cxn>
                <a:cxn ang="0">
                  <a:pos x="8" y="1888"/>
                </a:cxn>
                <a:cxn ang="0">
                  <a:pos x="8" y="1728"/>
                </a:cxn>
                <a:cxn ang="0">
                  <a:pos x="0" y="1784"/>
                </a:cxn>
                <a:cxn ang="0">
                  <a:pos x="16" y="1640"/>
                </a:cxn>
                <a:cxn ang="0">
                  <a:pos x="0" y="1592"/>
                </a:cxn>
                <a:cxn ang="0">
                  <a:pos x="16" y="1592"/>
                </a:cxn>
                <a:cxn ang="0">
                  <a:pos x="0" y="1448"/>
                </a:cxn>
                <a:cxn ang="0">
                  <a:pos x="8" y="1504"/>
                </a:cxn>
                <a:cxn ang="0">
                  <a:pos x="8" y="1344"/>
                </a:cxn>
                <a:cxn ang="0">
                  <a:pos x="0" y="1400"/>
                </a:cxn>
                <a:cxn ang="0">
                  <a:pos x="16" y="1256"/>
                </a:cxn>
                <a:cxn ang="0">
                  <a:pos x="0" y="1208"/>
                </a:cxn>
                <a:cxn ang="0">
                  <a:pos x="16" y="1208"/>
                </a:cxn>
                <a:cxn ang="0">
                  <a:pos x="0" y="1064"/>
                </a:cxn>
                <a:cxn ang="0">
                  <a:pos x="8" y="1120"/>
                </a:cxn>
                <a:cxn ang="0">
                  <a:pos x="8" y="960"/>
                </a:cxn>
                <a:cxn ang="0">
                  <a:pos x="0" y="1016"/>
                </a:cxn>
                <a:cxn ang="0">
                  <a:pos x="16" y="872"/>
                </a:cxn>
                <a:cxn ang="0">
                  <a:pos x="0" y="824"/>
                </a:cxn>
                <a:cxn ang="0">
                  <a:pos x="16" y="824"/>
                </a:cxn>
                <a:cxn ang="0">
                  <a:pos x="0" y="680"/>
                </a:cxn>
                <a:cxn ang="0">
                  <a:pos x="8" y="736"/>
                </a:cxn>
                <a:cxn ang="0">
                  <a:pos x="8" y="576"/>
                </a:cxn>
                <a:cxn ang="0">
                  <a:pos x="0" y="632"/>
                </a:cxn>
                <a:cxn ang="0">
                  <a:pos x="16" y="488"/>
                </a:cxn>
                <a:cxn ang="0">
                  <a:pos x="0" y="440"/>
                </a:cxn>
                <a:cxn ang="0">
                  <a:pos x="16" y="440"/>
                </a:cxn>
                <a:cxn ang="0">
                  <a:pos x="0" y="296"/>
                </a:cxn>
                <a:cxn ang="0">
                  <a:pos x="8" y="352"/>
                </a:cxn>
                <a:cxn ang="0">
                  <a:pos x="8" y="192"/>
                </a:cxn>
                <a:cxn ang="0">
                  <a:pos x="0" y="248"/>
                </a:cxn>
                <a:cxn ang="0">
                  <a:pos x="16" y="104"/>
                </a:cxn>
                <a:cxn ang="0">
                  <a:pos x="0" y="56"/>
                </a:cxn>
                <a:cxn ang="0">
                  <a:pos x="16" y="56"/>
                </a:cxn>
              </a:cxnLst>
              <a:rect l="0" t="0" r="r" b="b"/>
              <a:pathLst>
                <a:path w="16" h="2848"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5"/>
            <p:cNvSpPr>
              <a:spLocks noEditPoints="1"/>
            </p:cNvSpPr>
            <p:nvPr/>
          </p:nvSpPr>
          <p:spPr bwMode="auto">
            <a:xfrm>
              <a:off x="2391" y="2287"/>
              <a:ext cx="12" cy="1690"/>
            </a:xfrm>
            <a:custGeom>
              <a:avLst/>
              <a:gdLst/>
              <a:ahLst/>
              <a:cxnLst>
                <a:cxn ang="0">
                  <a:pos x="8" y="2208"/>
                </a:cxn>
                <a:cxn ang="0">
                  <a:pos x="8" y="2272"/>
                </a:cxn>
                <a:cxn ang="0">
                  <a:pos x="0" y="2120"/>
                </a:cxn>
                <a:cxn ang="0">
                  <a:pos x="16" y="2168"/>
                </a:cxn>
                <a:cxn ang="0">
                  <a:pos x="0" y="2072"/>
                </a:cxn>
                <a:cxn ang="0">
                  <a:pos x="16" y="2024"/>
                </a:cxn>
                <a:cxn ang="0">
                  <a:pos x="0" y="2072"/>
                </a:cxn>
                <a:cxn ang="0">
                  <a:pos x="8" y="1920"/>
                </a:cxn>
                <a:cxn ang="0">
                  <a:pos x="8" y="1984"/>
                </a:cxn>
                <a:cxn ang="0">
                  <a:pos x="0" y="1832"/>
                </a:cxn>
                <a:cxn ang="0">
                  <a:pos x="16" y="1880"/>
                </a:cxn>
                <a:cxn ang="0">
                  <a:pos x="0" y="1784"/>
                </a:cxn>
                <a:cxn ang="0">
                  <a:pos x="16" y="1736"/>
                </a:cxn>
                <a:cxn ang="0">
                  <a:pos x="0" y="1784"/>
                </a:cxn>
                <a:cxn ang="0">
                  <a:pos x="8" y="1632"/>
                </a:cxn>
                <a:cxn ang="0">
                  <a:pos x="8" y="1696"/>
                </a:cxn>
                <a:cxn ang="0">
                  <a:pos x="0" y="1544"/>
                </a:cxn>
                <a:cxn ang="0">
                  <a:pos x="16" y="1592"/>
                </a:cxn>
                <a:cxn ang="0">
                  <a:pos x="0" y="1496"/>
                </a:cxn>
                <a:cxn ang="0">
                  <a:pos x="16" y="1448"/>
                </a:cxn>
                <a:cxn ang="0">
                  <a:pos x="0" y="1496"/>
                </a:cxn>
                <a:cxn ang="0">
                  <a:pos x="8" y="1344"/>
                </a:cxn>
                <a:cxn ang="0">
                  <a:pos x="8" y="1408"/>
                </a:cxn>
                <a:cxn ang="0">
                  <a:pos x="0" y="1256"/>
                </a:cxn>
                <a:cxn ang="0">
                  <a:pos x="16" y="1304"/>
                </a:cxn>
                <a:cxn ang="0">
                  <a:pos x="0" y="1208"/>
                </a:cxn>
                <a:cxn ang="0">
                  <a:pos x="16" y="1160"/>
                </a:cxn>
                <a:cxn ang="0">
                  <a:pos x="0" y="1208"/>
                </a:cxn>
                <a:cxn ang="0">
                  <a:pos x="8" y="1056"/>
                </a:cxn>
                <a:cxn ang="0">
                  <a:pos x="8" y="1120"/>
                </a:cxn>
                <a:cxn ang="0">
                  <a:pos x="0" y="968"/>
                </a:cxn>
                <a:cxn ang="0">
                  <a:pos x="16" y="1016"/>
                </a:cxn>
                <a:cxn ang="0">
                  <a:pos x="0" y="920"/>
                </a:cxn>
                <a:cxn ang="0">
                  <a:pos x="16" y="872"/>
                </a:cxn>
                <a:cxn ang="0">
                  <a:pos x="0" y="920"/>
                </a:cxn>
                <a:cxn ang="0">
                  <a:pos x="8" y="768"/>
                </a:cxn>
                <a:cxn ang="0">
                  <a:pos x="8" y="832"/>
                </a:cxn>
                <a:cxn ang="0">
                  <a:pos x="0" y="680"/>
                </a:cxn>
                <a:cxn ang="0">
                  <a:pos x="16" y="728"/>
                </a:cxn>
                <a:cxn ang="0">
                  <a:pos x="0" y="632"/>
                </a:cxn>
                <a:cxn ang="0">
                  <a:pos x="16" y="584"/>
                </a:cxn>
                <a:cxn ang="0">
                  <a:pos x="0" y="632"/>
                </a:cxn>
                <a:cxn ang="0">
                  <a:pos x="8" y="480"/>
                </a:cxn>
                <a:cxn ang="0">
                  <a:pos x="8" y="544"/>
                </a:cxn>
                <a:cxn ang="0">
                  <a:pos x="0" y="392"/>
                </a:cxn>
                <a:cxn ang="0">
                  <a:pos x="16" y="440"/>
                </a:cxn>
                <a:cxn ang="0">
                  <a:pos x="0" y="344"/>
                </a:cxn>
                <a:cxn ang="0">
                  <a:pos x="16" y="296"/>
                </a:cxn>
                <a:cxn ang="0">
                  <a:pos x="0" y="344"/>
                </a:cxn>
                <a:cxn ang="0">
                  <a:pos x="8" y="192"/>
                </a:cxn>
                <a:cxn ang="0">
                  <a:pos x="8" y="256"/>
                </a:cxn>
                <a:cxn ang="0">
                  <a:pos x="0" y="104"/>
                </a:cxn>
                <a:cxn ang="0">
                  <a:pos x="16" y="152"/>
                </a:cxn>
                <a:cxn ang="0">
                  <a:pos x="0" y="56"/>
                </a:cxn>
                <a:cxn ang="0">
                  <a:pos x="16" y="8"/>
                </a:cxn>
                <a:cxn ang="0">
                  <a:pos x="0" y="56"/>
                </a:cxn>
              </a:cxnLst>
              <a:rect l="0" t="0" r="r" b="b"/>
              <a:pathLst>
                <a:path w="16" h="2272"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6"/>
            <p:cNvSpPr>
              <a:spLocks noEditPoints="1"/>
            </p:cNvSpPr>
            <p:nvPr/>
          </p:nvSpPr>
          <p:spPr bwMode="auto">
            <a:xfrm>
              <a:off x="2391" y="2251"/>
              <a:ext cx="4539" cy="12"/>
            </a:xfrm>
            <a:custGeom>
              <a:avLst/>
              <a:gdLst/>
              <a:ahLst/>
              <a:cxnLst>
                <a:cxn ang="0">
                  <a:pos x="104" y="0"/>
                </a:cxn>
                <a:cxn ang="0">
                  <a:pos x="248" y="0"/>
                </a:cxn>
                <a:cxn ang="0">
                  <a:pos x="352" y="8"/>
                </a:cxn>
                <a:cxn ang="0">
                  <a:pos x="440" y="16"/>
                </a:cxn>
                <a:cxn ang="0">
                  <a:pos x="488" y="16"/>
                </a:cxn>
                <a:cxn ang="0">
                  <a:pos x="576" y="8"/>
                </a:cxn>
                <a:cxn ang="0">
                  <a:pos x="680" y="0"/>
                </a:cxn>
                <a:cxn ang="0">
                  <a:pos x="872" y="0"/>
                </a:cxn>
                <a:cxn ang="0">
                  <a:pos x="1016" y="0"/>
                </a:cxn>
                <a:cxn ang="0">
                  <a:pos x="1120" y="8"/>
                </a:cxn>
                <a:cxn ang="0">
                  <a:pos x="1208" y="16"/>
                </a:cxn>
                <a:cxn ang="0">
                  <a:pos x="1256" y="16"/>
                </a:cxn>
                <a:cxn ang="0">
                  <a:pos x="1344" y="8"/>
                </a:cxn>
                <a:cxn ang="0">
                  <a:pos x="1448" y="0"/>
                </a:cxn>
                <a:cxn ang="0">
                  <a:pos x="1640" y="0"/>
                </a:cxn>
                <a:cxn ang="0">
                  <a:pos x="1784" y="0"/>
                </a:cxn>
                <a:cxn ang="0">
                  <a:pos x="1888" y="8"/>
                </a:cxn>
                <a:cxn ang="0">
                  <a:pos x="1976" y="16"/>
                </a:cxn>
                <a:cxn ang="0">
                  <a:pos x="2024" y="16"/>
                </a:cxn>
                <a:cxn ang="0">
                  <a:pos x="2112" y="8"/>
                </a:cxn>
                <a:cxn ang="0">
                  <a:pos x="2216" y="0"/>
                </a:cxn>
                <a:cxn ang="0">
                  <a:pos x="2408" y="0"/>
                </a:cxn>
                <a:cxn ang="0">
                  <a:pos x="2552" y="0"/>
                </a:cxn>
                <a:cxn ang="0">
                  <a:pos x="2656" y="8"/>
                </a:cxn>
                <a:cxn ang="0">
                  <a:pos x="2744" y="16"/>
                </a:cxn>
                <a:cxn ang="0">
                  <a:pos x="2792" y="16"/>
                </a:cxn>
                <a:cxn ang="0">
                  <a:pos x="2880" y="8"/>
                </a:cxn>
                <a:cxn ang="0">
                  <a:pos x="2984" y="0"/>
                </a:cxn>
                <a:cxn ang="0">
                  <a:pos x="3176" y="0"/>
                </a:cxn>
                <a:cxn ang="0">
                  <a:pos x="3320" y="0"/>
                </a:cxn>
                <a:cxn ang="0">
                  <a:pos x="3424" y="8"/>
                </a:cxn>
                <a:cxn ang="0">
                  <a:pos x="3512" y="16"/>
                </a:cxn>
                <a:cxn ang="0">
                  <a:pos x="3560" y="16"/>
                </a:cxn>
                <a:cxn ang="0">
                  <a:pos x="3648" y="8"/>
                </a:cxn>
                <a:cxn ang="0">
                  <a:pos x="3752" y="0"/>
                </a:cxn>
                <a:cxn ang="0">
                  <a:pos x="3944" y="0"/>
                </a:cxn>
                <a:cxn ang="0">
                  <a:pos x="4088" y="0"/>
                </a:cxn>
                <a:cxn ang="0">
                  <a:pos x="4192" y="8"/>
                </a:cxn>
                <a:cxn ang="0">
                  <a:pos x="4280" y="16"/>
                </a:cxn>
                <a:cxn ang="0">
                  <a:pos x="4328" y="16"/>
                </a:cxn>
                <a:cxn ang="0">
                  <a:pos x="4416" y="8"/>
                </a:cxn>
                <a:cxn ang="0">
                  <a:pos x="4520" y="0"/>
                </a:cxn>
                <a:cxn ang="0">
                  <a:pos x="4712" y="0"/>
                </a:cxn>
                <a:cxn ang="0">
                  <a:pos x="4856" y="0"/>
                </a:cxn>
                <a:cxn ang="0">
                  <a:pos x="4960" y="8"/>
                </a:cxn>
                <a:cxn ang="0">
                  <a:pos x="5048" y="16"/>
                </a:cxn>
                <a:cxn ang="0">
                  <a:pos x="5096" y="16"/>
                </a:cxn>
                <a:cxn ang="0">
                  <a:pos x="5184" y="8"/>
                </a:cxn>
                <a:cxn ang="0">
                  <a:pos x="5288" y="0"/>
                </a:cxn>
                <a:cxn ang="0">
                  <a:pos x="5480" y="0"/>
                </a:cxn>
                <a:cxn ang="0">
                  <a:pos x="5624" y="0"/>
                </a:cxn>
                <a:cxn ang="0">
                  <a:pos x="5728" y="8"/>
                </a:cxn>
                <a:cxn ang="0">
                  <a:pos x="5816" y="16"/>
                </a:cxn>
                <a:cxn ang="0">
                  <a:pos x="5864" y="16"/>
                </a:cxn>
                <a:cxn ang="0">
                  <a:pos x="5952" y="8"/>
                </a:cxn>
                <a:cxn ang="0">
                  <a:pos x="6056" y="0"/>
                </a:cxn>
              </a:cxnLst>
              <a:rect l="0" t="0" r="r" b="b"/>
              <a:pathLst>
                <a:path w="6112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  <a:moveTo>
                    <a:pt x="3464" y="0"/>
                  </a:moveTo>
                  <a:lnTo>
                    <a:pt x="3512" y="0"/>
                  </a:lnTo>
                  <a:cubicBezTo>
                    <a:pt x="3517" y="0"/>
                    <a:pt x="3520" y="4"/>
                    <a:pt x="3520" y="8"/>
                  </a:cubicBezTo>
                  <a:cubicBezTo>
                    <a:pt x="3520" y="13"/>
                    <a:pt x="3517" y="16"/>
                    <a:pt x="3512" y="16"/>
                  </a:cubicBezTo>
                  <a:lnTo>
                    <a:pt x="3464" y="16"/>
                  </a:lnTo>
                  <a:cubicBezTo>
                    <a:pt x="3460" y="16"/>
                    <a:pt x="3456" y="13"/>
                    <a:pt x="3456" y="8"/>
                  </a:cubicBezTo>
                  <a:cubicBezTo>
                    <a:pt x="3456" y="4"/>
                    <a:pt x="3460" y="0"/>
                    <a:pt x="3464" y="0"/>
                  </a:cubicBezTo>
                  <a:close/>
                  <a:moveTo>
                    <a:pt x="3560" y="0"/>
                  </a:moveTo>
                  <a:lnTo>
                    <a:pt x="3608" y="0"/>
                  </a:lnTo>
                  <a:cubicBezTo>
                    <a:pt x="3613" y="0"/>
                    <a:pt x="3616" y="4"/>
                    <a:pt x="3616" y="8"/>
                  </a:cubicBezTo>
                  <a:cubicBezTo>
                    <a:pt x="3616" y="13"/>
                    <a:pt x="3613" y="16"/>
                    <a:pt x="3608" y="16"/>
                  </a:cubicBezTo>
                  <a:lnTo>
                    <a:pt x="3560" y="16"/>
                  </a:lnTo>
                  <a:cubicBezTo>
                    <a:pt x="3556" y="16"/>
                    <a:pt x="3552" y="13"/>
                    <a:pt x="3552" y="8"/>
                  </a:cubicBezTo>
                  <a:cubicBezTo>
                    <a:pt x="3552" y="4"/>
                    <a:pt x="3556" y="0"/>
                    <a:pt x="3560" y="0"/>
                  </a:cubicBezTo>
                  <a:close/>
                  <a:moveTo>
                    <a:pt x="3656" y="0"/>
                  </a:moveTo>
                  <a:lnTo>
                    <a:pt x="3704" y="0"/>
                  </a:lnTo>
                  <a:cubicBezTo>
                    <a:pt x="3709" y="0"/>
                    <a:pt x="3712" y="4"/>
                    <a:pt x="3712" y="8"/>
                  </a:cubicBezTo>
                  <a:cubicBezTo>
                    <a:pt x="3712" y="13"/>
                    <a:pt x="3709" y="16"/>
                    <a:pt x="3704" y="16"/>
                  </a:cubicBezTo>
                  <a:lnTo>
                    <a:pt x="3656" y="16"/>
                  </a:lnTo>
                  <a:cubicBezTo>
                    <a:pt x="3652" y="16"/>
                    <a:pt x="3648" y="13"/>
                    <a:pt x="3648" y="8"/>
                  </a:cubicBezTo>
                  <a:cubicBezTo>
                    <a:pt x="3648" y="4"/>
                    <a:pt x="3652" y="0"/>
                    <a:pt x="3656" y="0"/>
                  </a:cubicBezTo>
                  <a:close/>
                  <a:moveTo>
                    <a:pt x="3752" y="0"/>
                  </a:moveTo>
                  <a:lnTo>
                    <a:pt x="3800" y="0"/>
                  </a:lnTo>
                  <a:cubicBezTo>
                    <a:pt x="3805" y="0"/>
                    <a:pt x="3808" y="4"/>
                    <a:pt x="3808" y="8"/>
                  </a:cubicBezTo>
                  <a:cubicBezTo>
                    <a:pt x="3808" y="13"/>
                    <a:pt x="3805" y="16"/>
                    <a:pt x="3800" y="16"/>
                  </a:cubicBezTo>
                  <a:lnTo>
                    <a:pt x="3752" y="16"/>
                  </a:lnTo>
                  <a:cubicBezTo>
                    <a:pt x="3748" y="16"/>
                    <a:pt x="3744" y="13"/>
                    <a:pt x="3744" y="8"/>
                  </a:cubicBezTo>
                  <a:cubicBezTo>
                    <a:pt x="3744" y="4"/>
                    <a:pt x="3748" y="0"/>
                    <a:pt x="3752" y="0"/>
                  </a:cubicBezTo>
                  <a:close/>
                  <a:moveTo>
                    <a:pt x="3848" y="0"/>
                  </a:moveTo>
                  <a:lnTo>
                    <a:pt x="3896" y="0"/>
                  </a:lnTo>
                  <a:cubicBezTo>
                    <a:pt x="3901" y="0"/>
                    <a:pt x="3904" y="4"/>
                    <a:pt x="3904" y="8"/>
                  </a:cubicBezTo>
                  <a:cubicBezTo>
                    <a:pt x="3904" y="13"/>
                    <a:pt x="3901" y="16"/>
                    <a:pt x="3896" y="16"/>
                  </a:cubicBezTo>
                  <a:lnTo>
                    <a:pt x="3848" y="16"/>
                  </a:lnTo>
                  <a:cubicBezTo>
                    <a:pt x="3844" y="16"/>
                    <a:pt x="3840" y="13"/>
                    <a:pt x="3840" y="8"/>
                  </a:cubicBezTo>
                  <a:cubicBezTo>
                    <a:pt x="3840" y="4"/>
                    <a:pt x="3844" y="0"/>
                    <a:pt x="3848" y="0"/>
                  </a:cubicBezTo>
                  <a:close/>
                  <a:moveTo>
                    <a:pt x="3944" y="0"/>
                  </a:moveTo>
                  <a:lnTo>
                    <a:pt x="3992" y="0"/>
                  </a:lnTo>
                  <a:cubicBezTo>
                    <a:pt x="3997" y="0"/>
                    <a:pt x="4000" y="4"/>
                    <a:pt x="4000" y="8"/>
                  </a:cubicBezTo>
                  <a:cubicBezTo>
                    <a:pt x="4000" y="13"/>
                    <a:pt x="3997" y="16"/>
                    <a:pt x="3992" y="16"/>
                  </a:cubicBezTo>
                  <a:lnTo>
                    <a:pt x="3944" y="16"/>
                  </a:lnTo>
                  <a:cubicBezTo>
                    <a:pt x="3940" y="16"/>
                    <a:pt x="3936" y="13"/>
                    <a:pt x="3936" y="8"/>
                  </a:cubicBezTo>
                  <a:cubicBezTo>
                    <a:pt x="3936" y="4"/>
                    <a:pt x="3940" y="0"/>
                    <a:pt x="3944" y="0"/>
                  </a:cubicBezTo>
                  <a:close/>
                  <a:moveTo>
                    <a:pt x="4040" y="0"/>
                  </a:moveTo>
                  <a:lnTo>
                    <a:pt x="4088" y="0"/>
                  </a:lnTo>
                  <a:cubicBezTo>
                    <a:pt x="4093" y="0"/>
                    <a:pt x="4096" y="4"/>
                    <a:pt x="4096" y="8"/>
                  </a:cubicBezTo>
                  <a:cubicBezTo>
                    <a:pt x="4096" y="13"/>
                    <a:pt x="4093" y="16"/>
                    <a:pt x="4088" y="16"/>
                  </a:cubicBezTo>
                  <a:lnTo>
                    <a:pt x="4040" y="16"/>
                  </a:lnTo>
                  <a:cubicBezTo>
                    <a:pt x="4036" y="16"/>
                    <a:pt x="4032" y="13"/>
                    <a:pt x="4032" y="8"/>
                  </a:cubicBezTo>
                  <a:cubicBezTo>
                    <a:pt x="4032" y="4"/>
                    <a:pt x="4036" y="0"/>
                    <a:pt x="4040" y="0"/>
                  </a:cubicBezTo>
                  <a:close/>
                  <a:moveTo>
                    <a:pt x="4136" y="0"/>
                  </a:moveTo>
                  <a:lnTo>
                    <a:pt x="4184" y="0"/>
                  </a:lnTo>
                  <a:cubicBezTo>
                    <a:pt x="4189" y="0"/>
                    <a:pt x="4192" y="4"/>
                    <a:pt x="4192" y="8"/>
                  </a:cubicBezTo>
                  <a:cubicBezTo>
                    <a:pt x="4192" y="13"/>
                    <a:pt x="4189" y="16"/>
                    <a:pt x="4184" y="16"/>
                  </a:cubicBezTo>
                  <a:lnTo>
                    <a:pt x="4136" y="16"/>
                  </a:lnTo>
                  <a:cubicBezTo>
                    <a:pt x="4132" y="16"/>
                    <a:pt x="4128" y="13"/>
                    <a:pt x="4128" y="8"/>
                  </a:cubicBezTo>
                  <a:cubicBezTo>
                    <a:pt x="4128" y="4"/>
                    <a:pt x="4132" y="0"/>
                    <a:pt x="4136" y="0"/>
                  </a:cubicBezTo>
                  <a:close/>
                  <a:moveTo>
                    <a:pt x="4232" y="0"/>
                  </a:moveTo>
                  <a:lnTo>
                    <a:pt x="4280" y="0"/>
                  </a:lnTo>
                  <a:cubicBezTo>
                    <a:pt x="4285" y="0"/>
                    <a:pt x="4288" y="4"/>
                    <a:pt x="4288" y="8"/>
                  </a:cubicBezTo>
                  <a:cubicBezTo>
                    <a:pt x="4288" y="13"/>
                    <a:pt x="4285" y="16"/>
                    <a:pt x="4280" y="16"/>
                  </a:cubicBezTo>
                  <a:lnTo>
                    <a:pt x="4232" y="16"/>
                  </a:lnTo>
                  <a:cubicBezTo>
                    <a:pt x="4228" y="16"/>
                    <a:pt x="4224" y="13"/>
                    <a:pt x="4224" y="8"/>
                  </a:cubicBezTo>
                  <a:cubicBezTo>
                    <a:pt x="4224" y="4"/>
                    <a:pt x="4228" y="0"/>
                    <a:pt x="4232" y="0"/>
                  </a:cubicBezTo>
                  <a:close/>
                  <a:moveTo>
                    <a:pt x="4328" y="0"/>
                  </a:moveTo>
                  <a:lnTo>
                    <a:pt x="4376" y="0"/>
                  </a:lnTo>
                  <a:cubicBezTo>
                    <a:pt x="4381" y="0"/>
                    <a:pt x="4384" y="4"/>
                    <a:pt x="4384" y="8"/>
                  </a:cubicBezTo>
                  <a:cubicBezTo>
                    <a:pt x="4384" y="13"/>
                    <a:pt x="4381" y="16"/>
                    <a:pt x="4376" y="16"/>
                  </a:cubicBezTo>
                  <a:lnTo>
                    <a:pt x="4328" y="16"/>
                  </a:lnTo>
                  <a:cubicBezTo>
                    <a:pt x="4324" y="16"/>
                    <a:pt x="4320" y="13"/>
                    <a:pt x="4320" y="8"/>
                  </a:cubicBezTo>
                  <a:cubicBezTo>
                    <a:pt x="4320" y="4"/>
                    <a:pt x="4324" y="0"/>
                    <a:pt x="4328" y="0"/>
                  </a:cubicBezTo>
                  <a:close/>
                  <a:moveTo>
                    <a:pt x="4424" y="0"/>
                  </a:moveTo>
                  <a:lnTo>
                    <a:pt x="4472" y="0"/>
                  </a:lnTo>
                  <a:cubicBezTo>
                    <a:pt x="4477" y="0"/>
                    <a:pt x="4480" y="4"/>
                    <a:pt x="4480" y="8"/>
                  </a:cubicBezTo>
                  <a:cubicBezTo>
                    <a:pt x="4480" y="13"/>
                    <a:pt x="4477" y="16"/>
                    <a:pt x="4472" y="16"/>
                  </a:cubicBezTo>
                  <a:lnTo>
                    <a:pt x="4424" y="16"/>
                  </a:lnTo>
                  <a:cubicBezTo>
                    <a:pt x="4420" y="16"/>
                    <a:pt x="4416" y="13"/>
                    <a:pt x="4416" y="8"/>
                  </a:cubicBezTo>
                  <a:cubicBezTo>
                    <a:pt x="4416" y="4"/>
                    <a:pt x="4420" y="0"/>
                    <a:pt x="4424" y="0"/>
                  </a:cubicBezTo>
                  <a:close/>
                  <a:moveTo>
                    <a:pt x="4520" y="0"/>
                  </a:moveTo>
                  <a:lnTo>
                    <a:pt x="4568" y="0"/>
                  </a:lnTo>
                  <a:cubicBezTo>
                    <a:pt x="4573" y="0"/>
                    <a:pt x="4576" y="4"/>
                    <a:pt x="4576" y="8"/>
                  </a:cubicBezTo>
                  <a:cubicBezTo>
                    <a:pt x="4576" y="13"/>
                    <a:pt x="4573" y="16"/>
                    <a:pt x="4568" y="16"/>
                  </a:cubicBezTo>
                  <a:lnTo>
                    <a:pt x="4520" y="16"/>
                  </a:lnTo>
                  <a:cubicBezTo>
                    <a:pt x="4516" y="16"/>
                    <a:pt x="4512" y="13"/>
                    <a:pt x="4512" y="8"/>
                  </a:cubicBezTo>
                  <a:cubicBezTo>
                    <a:pt x="4512" y="4"/>
                    <a:pt x="4516" y="0"/>
                    <a:pt x="4520" y="0"/>
                  </a:cubicBezTo>
                  <a:close/>
                  <a:moveTo>
                    <a:pt x="4616" y="0"/>
                  </a:moveTo>
                  <a:lnTo>
                    <a:pt x="4664" y="0"/>
                  </a:lnTo>
                  <a:cubicBezTo>
                    <a:pt x="4669" y="0"/>
                    <a:pt x="4672" y="4"/>
                    <a:pt x="4672" y="8"/>
                  </a:cubicBezTo>
                  <a:cubicBezTo>
                    <a:pt x="4672" y="13"/>
                    <a:pt x="4669" y="16"/>
                    <a:pt x="4664" y="16"/>
                  </a:cubicBezTo>
                  <a:lnTo>
                    <a:pt x="4616" y="16"/>
                  </a:lnTo>
                  <a:cubicBezTo>
                    <a:pt x="4612" y="16"/>
                    <a:pt x="4608" y="13"/>
                    <a:pt x="4608" y="8"/>
                  </a:cubicBezTo>
                  <a:cubicBezTo>
                    <a:pt x="4608" y="4"/>
                    <a:pt x="4612" y="0"/>
                    <a:pt x="4616" y="0"/>
                  </a:cubicBezTo>
                  <a:close/>
                  <a:moveTo>
                    <a:pt x="4712" y="0"/>
                  </a:moveTo>
                  <a:lnTo>
                    <a:pt x="4760" y="0"/>
                  </a:lnTo>
                  <a:cubicBezTo>
                    <a:pt x="4765" y="0"/>
                    <a:pt x="4768" y="4"/>
                    <a:pt x="4768" y="8"/>
                  </a:cubicBezTo>
                  <a:cubicBezTo>
                    <a:pt x="4768" y="13"/>
                    <a:pt x="4765" y="16"/>
                    <a:pt x="4760" y="16"/>
                  </a:cubicBezTo>
                  <a:lnTo>
                    <a:pt x="4712" y="16"/>
                  </a:lnTo>
                  <a:cubicBezTo>
                    <a:pt x="4708" y="16"/>
                    <a:pt x="4704" y="13"/>
                    <a:pt x="4704" y="8"/>
                  </a:cubicBezTo>
                  <a:cubicBezTo>
                    <a:pt x="4704" y="4"/>
                    <a:pt x="4708" y="0"/>
                    <a:pt x="4712" y="0"/>
                  </a:cubicBezTo>
                  <a:close/>
                  <a:moveTo>
                    <a:pt x="4808" y="0"/>
                  </a:moveTo>
                  <a:lnTo>
                    <a:pt x="4856" y="0"/>
                  </a:lnTo>
                  <a:cubicBezTo>
                    <a:pt x="4861" y="0"/>
                    <a:pt x="4864" y="4"/>
                    <a:pt x="4864" y="8"/>
                  </a:cubicBezTo>
                  <a:cubicBezTo>
                    <a:pt x="4864" y="13"/>
                    <a:pt x="4861" y="16"/>
                    <a:pt x="4856" y="16"/>
                  </a:cubicBezTo>
                  <a:lnTo>
                    <a:pt x="4808" y="16"/>
                  </a:lnTo>
                  <a:cubicBezTo>
                    <a:pt x="4804" y="16"/>
                    <a:pt x="4800" y="13"/>
                    <a:pt x="4800" y="8"/>
                  </a:cubicBezTo>
                  <a:cubicBezTo>
                    <a:pt x="4800" y="4"/>
                    <a:pt x="4804" y="0"/>
                    <a:pt x="4808" y="0"/>
                  </a:cubicBezTo>
                  <a:close/>
                  <a:moveTo>
                    <a:pt x="4904" y="0"/>
                  </a:moveTo>
                  <a:lnTo>
                    <a:pt x="4952" y="0"/>
                  </a:lnTo>
                  <a:cubicBezTo>
                    <a:pt x="4957" y="0"/>
                    <a:pt x="4960" y="4"/>
                    <a:pt x="4960" y="8"/>
                  </a:cubicBezTo>
                  <a:cubicBezTo>
                    <a:pt x="4960" y="13"/>
                    <a:pt x="4957" y="16"/>
                    <a:pt x="4952" y="16"/>
                  </a:cubicBezTo>
                  <a:lnTo>
                    <a:pt x="4904" y="16"/>
                  </a:lnTo>
                  <a:cubicBezTo>
                    <a:pt x="4900" y="16"/>
                    <a:pt x="4896" y="13"/>
                    <a:pt x="4896" y="8"/>
                  </a:cubicBezTo>
                  <a:cubicBezTo>
                    <a:pt x="4896" y="4"/>
                    <a:pt x="4900" y="0"/>
                    <a:pt x="4904" y="0"/>
                  </a:cubicBezTo>
                  <a:close/>
                  <a:moveTo>
                    <a:pt x="5000" y="0"/>
                  </a:moveTo>
                  <a:lnTo>
                    <a:pt x="5048" y="0"/>
                  </a:lnTo>
                  <a:cubicBezTo>
                    <a:pt x="5053" y="0"/>
                    <a:pt x="5056" y="4"/>
                    <a:pt x="5056" y="8"/>
                  </a:cubicBezTo>
                  <a:cubicBezTo>
                    <a:pt x="5056" y="13"/>
                    <a:pt x="5053" y="16"/>
                    <a:pt x="5048" y="16"/>
                  </a:cubicBezTo>
                  <a:lnTo>
                    <a:pt x="5000" y="16"/>
                  </a:lnTo>
                  <a:cubicBezTo>
                    <a:pt x="4996" y="16"/>
                    <a:pt x="4992" y="13"/>
                    <a:pt x="4992" y="8"/>
                  </a:cubicBezTo>
                  <a:cubicBezTo>
                    <a:pt x="4992" y="4"/>
                    <a:pt x="4996" y="0"/>
                    <a:pt x="5000" y="0"/>
                  </a:cubicBezTo>
                  <a:close/>
                  <a:moveTo>
                    <a:pt x="5096" y="0"/>
                  </a:moveTo>
                  <a:lnTo>
                    <a:pt x="5144" y="0"/>
                  </a:lnTo>
                  <a:cubicBezTo>
                    <a:pt x="5149" y="0"/>
                    <a:pt x="5152" y="4"/>
                    <a:pt x="5152" y="8"/>
                  </a:cubicBezTo>
                  <a:cubicBezTo>
                    <a:pt x="5152" y="13"/>
                    <a:pt x="5149" y="16"/>
                    <a:pt x="5144" y="16"/>
                  </a:cubicBezTo>
                  <a:lnTo>
                    <a:pt x="5096" y="16"/>
                  </a:lnTo>
                  <a:cubicBezTo>
                    <a:pt x="5092" y="16"/>
                    <a:pt x="5088" y="13"/>
                    <a:pt x="5088" y="8"/>
                  </a:cubicBezTo>
                  <a:cubicBezTo>
                    <a:pt x="5088" y="4"/>
                    <a:pt x="5092" y="0"/>
                    <a:pt x="5096" y="0"/>
                  </a:cubicBezTo>
                  <a:close/>
                  <a:moveTo>
                    <a:pt x="5192" y="0"/>
                  </a:moveTo>
                  <a:lnTo>
                    <a:pt x="5240" y="0"/>
                  </a:lnTo>
                  <a:cubicBezTo>
                    <a:pt x="5245" y="0"/>
                    <a:pt x="5248" y="4"/>
                    <a:pt x="5248" y="8"/>
                  </a:cubicBezTo>
                  <a:cubicBezTo>
                    <a:pt x="5248" y="13"/>
                    <a:pt x="5245" y="16"/>
                    <a:pt x="5240" y="16"/>
                  </a:cubicBezTo>
                  <a:lnTo>
                    <a:pt x="5192" y="16"/>
                  </a:lnTo>
                  <a:cubicBezTo>
                    <a:pt x="5188" y="16"/>
                    <a:pt x="5184" y="13"/>
                    <a:pt x="5184" y="8"/>
                  </a:cubicBezTo>
                  <a:cubicBezTo>
                    <a:pt x="5184" y="4"/>
                    <a:pt x="5188" y="0"/>
                    <a:pt x="5192" y="0"/>
                  </a:cubicBezTo>
                  <a:close/>
                  <a:moveTo>
                    <a:pt x="5288" y="0"/>
                  </a:moveTo>
                  <a:lnTo>
                    <a:pt x="5336" y="0"/>
                  </a:lnTo>
                  <a:cubicBezTo>
                    <a:pt x="5341" y="0"/>
                    <a:pt x="5344" y="4"/>
                    <a:pt x="5344" y="8"/>
                  </a:cubicBezTo>
                  <a:cubicBezTo>
                    <a:pt x="5344" y="13"/>
                    <a:pt x="5341" y="16"/>
                    <a:pt x="5336" y="16"/>
                  </a:cubicBezTo>
                  <a:lnTo>
                    <a:pt x="5288" y="16"/>
                  </a:lnTo>
                  <a:cubicBezTo>
                    <a:pt x="5284" y="16"/>
                    <a:pt x="5280" y="13"/>
                    <a:pt x="5280" y="8"/>
                  </a:cubicBezTo>
                  <a:cubicBezTo>
                    <a:pt x="5280" y="4"/>
                    <a:pt x="5284" y="0"/>
                    <a:pt x="5288" y="0"/>
                  </a:cubicBezTo>
                  <a:close/>
                  <a:moveTo>
                    <a:pt x="5384" y="0"/>
                  </a:moveTo>
                  <a:lnTo>
                    <a:pt x="5432" y="0"/>
                  </a:lnTo>
                  <a:cubicBezTo>
                    <a:pt x="5437" y="0"/>
                    <a:pt x="5440" y="4"/>
                    <a:pt x="5440" y="8"/>
                  </a:cubicBezTo>
                  <a:cubicBezTo>
                    <a:pt x="5440" y="13"/>
                    <a:pt x="5437" y="16"/>
                    <a:pt x="5432" y="16"/>
                  </a:cubicBezTo>
                  <a:lnTo>
                    <a:pt x="5384" y="16"/>
                  </a:lnTo>
                  <a:cubicBezTo>
                    <a:pt x="5380" y="16"/>
                    <a:pt x="5376" y="13"/>
                    <a:pt x="5376" y="8"/>
                  </a:cubicBezTo>
                  <a:cubicBezTo>
                    <a:pt x="5376" y="4"/>
                    <a:pt x="5380" y="0"/>
                    <a:pt x="5384" y="0"/>
                  </a:cubicBezTo>
                  <a:close/>
                  <a:moveTo>
                    <a:pt x="5480" y="0"/>
                  </a:moveTo>
                  <a:lnTo>
                    <a:pt x="5528" y="0"/>
                  </a:lnTo>
                  <a:cubicBezTo>
                    <a:pt x="5533" y="0"/>
                    <a:pt x="5536" y="4"/>
                    <a:pt x="5536" y="8"/>
                  </a:cubicBezTo>
                  <a:cubicBezTo>
                    <a:pt x="5536" y="13"/>
                    <a:pt x="5533" y="16"/>
                    <a:pt x="5528" y="16"/>
                  </a:cubicBezTo>
                  <a:lnTo>
                    <a:pt x="5480" y="16"/>
                  </a:lnTo>
                  <a:cubicBezTo>
                    <a:pt x="5476" y="16"/>
                    <a:pt x="5472" y="13"/>
                    <a:pt x="5472" y="8"/>
                  </a:cubicBezTo>
                  <a:cubicBezTo>
                    <a:pt x="5472" y="4"/>
                    <a:pt x="5476" y="0"/>
                    <a:pt x="5480" y="0"/>
                  </a:cubicBezTo>
                  <a:close/>
                  <a:moveTo>
                    <a:pt x="5576" y="0"/>
                  </a:moveTo>
                  <a:lnTo>
                    <a:pt x="5624" y="0"/>
                  </a:lnTo>
                  <a:cubicBezTo>
                    <a:pt x="5629" y="0"/>
                    <a:pt x="5632" y="4"/>
                    <a:pt x="5632" y="8"/>
                  </a:cubicBezTo>
                  <a:cubicBezTo>
                    <a:pt x="5632" y="13"/>
                    <a:pt x="5629" y="16"/>
                    <a:pt x="5624" y="16"/>
                  </a:cubicBezTo>
                  <a:lnTo>
                    <a:pt x="5576" y="16"/>
                  </a:lnTo>
                  <a:cubicBezTo>
                    <a:pt x="5572" y="16"/>
                    <a:pt x="5568" y="13"/>
                    <a:pt x="5568" y="8"/>
                  </a:cubicBezTo>
                  <a:cubicBezTo>
                    <a:pt x="5568" y="4"/>
                    <a:pt x="5572" y="0"/>
                    <a:pt x="5576" y="0"/>
                  </a:cubicBezTo>
                  <a:close/>
                  <a:moveTo>
                    <a:pt x="5672" y="0"/>
                  </a:moveTo>
                  <a:lnTo>
                    <a:pt x="5720" y="0"/>
                  </a:lnTo>
                  <a:cubicBezTo>
                    <a:pt x="5725" y="0"/>
                    <a:pt x="5728" y="4"/>
                    <a:pt x="5728" y="8"/>
                  </a:cubicBezTo>
                  <a:cubicBezTo>
                    <a:pt x="5728" y="13"/>
                    <a:pt x="5725" y="16"/>
                    <a:pt x="5720" y="16"/>
                  </a:cubicBezTo>
                  <a:lnTo>
                    <a:pt x="5672" y="16"/>
                  </a:lnTo>
                  <a:cubicBezTo>
                    <a:pt x="5668" y="16"/>
                    <a:pt x="5664" y="13"/>
                    <a:pt x="5664" y="8"/>
                  </a:cubicBezTo>
                  <a:cubicBezTo>
                    <a:pt x="5664" y="4"/>
                    <a:pt x="5668" y="0"/>
                    <a:pt x="5672" y="0"/>
                  </a:cubicBezTo>
                  <a:close/>
                  <a:moveTo>
                    <a:pt x="5768" y="0"/>
                  </a:moveTo>
                  <a:lnTo>
                    <a:pt x="5816" y="0"/>
                  </a:lnTo>
                  <a:cubicBezTo>
                    <a:pt x="5821" y="0"/>
                    <a:pt x="5824" y="4"/>
                    <a:pt x="5824" y="8"/>
                  </a:cubicBezTo>
                  <a:cubicBezTo>
                    <a:pt x="5824" y="13"/>
                    <a:pt x="5821" y="16"/>
                    <a:pt x="5816" y="16"/>
                  </a:cubicBezTo>
                  <a:lnTo>
                    <a:pt x="5768" y="16"/>
                  </a:lnTo>
                  <a:cubicBezTo>
                    <a:pt x="5764" y="16"/>
                    <a:pt x="5760" y="13"/>
                    <a:pt x="5760" y="8"/>
                  </a:cubicBezTo>
                  <a:cubicBezTo>
                    <a:pt x="5760" y="4"/>
                    <a:pt x="5764" y="0"/>
                    <a:pt x="5768" y="0"/>
                  </a:cubicBezTo>
                  <a:close/>
                  <a:moveTo>
                    <a:pt x="5864" y="0"/>
                  </a:moveTo>
                  <a:lnTo>
                    <a:pt x="5912" y="0"/>
                  </a:lnTo>
                  <a:cubicBezTo>
                    <a:pt x="5917" y="0"/>
                    <a:pt x="5920" y="4"/>
                    <a:pt x="5920" y="8"/>
                  </a:cubicBezTo>
                  <a:cubicBezTo>
                    <a:pt x="5920" y="13"/>
                    <a:pt x="5917" y="16"/>
                    <a:pt x="5912" y="16"/>
                  </a:cubicBezTo>
                  <a:lnTo>
                    <a:pt x="5864" y="16"/>
                  </a:lnTo>
                  <a:cubicBezTo>
                    <a:pt x="5860" y="16"/>
                    <a:pt x="5856" y="13"/>
                    <a:pt x="5856" y="8"/>
                  </a:cubicBezTo>
                  <a:cubicBezTo>
                    <a:pt x="5856" y="4"/>
                    <a:pt x="5860" y="0"/>
                    <a:pt x="5864" y="0"/>
                  </a:cubicBezTo>
                  <a:close/>
                  <a:moveTo>
                    <a:pt x="5960" y="0"/>
                  </a:moveTo>
                  <a:lnTo>
                    <a:pt x="6008" y="0"/>
                  </a:lnTo>
                  <a:cubicBezTo>
                    <a:pt x="6013" y="0"/>
                    <a:pt x="6016" y="4"/>
                    <a:pt x="6016" y="8"/>
                  </a:cubicBezTo>
                  <a:cubicBezTo>
                    <a:pt x="6016" y="13"/>
                    <a:pt x="6013" y="16"/>
                    <a:pt x="6008" y="16"/>
                  </a:cubicBezTo>
                  <a:lnTo>
                    <a:pt x="5960" y="16"/>
                  </a:lnTo>
                  <a:cubicBezTo>
                    <a:pt x="5956" y="16"/>
                    <a:pt x="5952" y="13"/>
                    <a:pt x="5952" y="8"/>
                  </a:cubicBezTo>
                  <a:cubicBezTo>
                    <a:pt x="5952" y="4"/>
                    <a:pt x="5956" y="0"/>
                    <a:pt x="5960" y="0"/>
                  </a:cubicBezTo>
                  <a:close/>
                  <a:moveTo>
                    <a:pt x="6056" y="0"/>
                  </a:moveTo>
                  <a:lnTo>
                    <a:pt x="6104" y="0"/>
                  </a:lnTo>
                  <a:cubicBezTo>
                    <a:pt x="6109" y="0"/>
                    <a:pt x="6112" y="4"/>
                    <a:pt x="6112" y="8"/>
                  </a:cubicBezTo>
                  <a:cubicBezTo>
                    <a:pt x="6112" y="13"/>
                    <a:pt x="6109" y="16"/>
                    <a:pt x="6104" y="16"/>
                  </a:cubicBezTo>
                  <a:lnTo>
                    <a:pt x="6056" y="16"/>
                  </a:lnTo>
                  <a:cubicBezTo>
                    <a:pt x="6052" y="16"/>
                    <a:pt x="6048" y="13"/>
                    <a:pt x="6048" y="8"/>
                  </a:cubicBezTo>
                  <a:cubicBezTo>
                    <a:pt x="6048" y="4"/>
                    <a:pt x="6052" y="0"/>
                    <a:pt x="6056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7"/>
            <p:cNvSpPr>
              <a:spLocks noEditPoints="1"/>
            </p:cNvSpPr>
            <p:nvPr/>
          </p:nvSpPr>
          <p:spPr bwMode="auto">
            <a:xfrm>
              <a:off x="3389" y="1823"/>
              <a:ext cx="2543" cy="12"/>
            </a:xfrm>
            <a:custGeom>
              <a:avLst/>
              <a:gdLst/>
              <a:ahLst/>
              <a:cxnLst>
                <a:cxn ang="0">
                  <a:pos x="56" y="16"/>
                </a:cxn>
                <a:cxn ang="0">
                  <a:pos x="104" y="0"/>
                </a:cxn>
                <a:cxn ang="0">
                  <a:pos x="104" y="16"/>
                </a:cxn>
                <a:cxn ang="0">
                  <a:pos x="248" y="0"/>
                </a:cxn>
                <a:cxn ang="0">
                  <a:pos x="192" y="8"/>
                </a:cxn>
                <a:cxn ang="0">
                  <a:pos x="352" y="8"/>
                </a:cxn>
                <a:cxn ang="0">
                  <a:pos x="296" y="0"/>
                </a:cxn>
                <a:cxn ang="0">
                  <a:pos x="440" y="16"/>
                </a:cxn>
                <a:cxn ang="0">
                  <a:pos x="488" y="0"/>
                </a:cxn>
                <a:cxn ang="0">
                  <a:pos x="488" y="16"/>
                </a:cxn>
                <a:cxn ang="0">
                  <a:pos x="632" y="0"/>
                </a:cxn>
                <a:cxn ang="0">
                  <a:pos x="576" y="8"/>
                </a:cxn>
                <a:cxn ang="0">
                  <a:pos x="736" y="8"/>
                </a:cxn>
                <a:cxn ang="0">
                  <a:pos x="680" y="0"/>
                </a:cxn>
                <a:cxn ang="0">
                  <a:pos x="824" y="16"/>
                </a:cxn>
                <a:cxn ang="0">
                  <a:pos x="872" y="0"/>
                </a:cxn>
                <a:cxn ang="0">
                  <a:pos x="872" y="16"/>
                </a:cxn>
                <a:cxn ang="0">
                  <a:pos x="1016" y="0"/>
                </a:cxn>
                <a:cxn ang="0">
                  <a:pos x="960" y="8"/>
                </a:cxn>
                <a:cxn ang="0">
                  <a:pos x="1120" y="8"/>
                </a:cxn>
                <a:cxn ang="0">
                  <a:pos x="1064" y="0"/>
                </a:cxn>
                <a:cxn ang="0">
                  <a:pos x="1208" y="16"/>
                </a:cxn>
                <a:cxn ang="0">
                  <a:pos x="1256" y="0"/>
                </a:cxn>
                <a:cxn ang="0">
                  <a:pos x="1256" y="16"/>
                </a:cxn>
                <a:cxn ang="0">
                  <a:pos x="1400" y="0"/>
                </a:cxn>
                <a:cxn ang="0">
                  <a:pos x="1344" y="8"/>
                </a:cxn>
                <a:cxn ang="0">
                  <a:pos x="1504" y="8"/>
                </a:cxn>
                <a:cxn ang="0">
                  <a:pos x="1448" y="0"/>
                </a:cxn>
                <a:cxn ang="0">
                  <a:pos x="1592" y="16"/>
                </a:cxn>
                <a:cxn ang="0">
                  <a:pos x="1640" y="0"/>
                </a:cxn>
                <a:cxn ang="0">
                  <a:pos x="1640" y="16"/>
                </a:cxn>
                <a:cxn ang="0">
                  <a:pos x="1784" y="0"/>
                </a:cxn>
                <a:cxn ang="0">
                  <a:pos x="1728" y="8"/>
                </a:cxn>
                <a:cxn ang="0">
                  <a:pos x="1888" y="8"/>
                </a:cxn>
                <a:cxn ang="0">
                  <a:pos x="1832" y="0"/>
                </a:cxn>
                <a:cxn ang="0">
                  <a:pos x="1976" y="16"/>
                </a:cxn>
                <a:cxn ang="0">
                  <a:pos x="2024" y="0"/>
                </a:cxn>
                <a:cxn ang="0">
                  <a:pos x="2024" y="16"/>
                </a:cxn>
                <a:cxn ang="0">
                  <a:pos x="2168" y="0"/>
                </a:cxn>
                <a:cxn ang="0">
                  <a:pos x="2112" y="8"/>
                </a:cxn>
                <a:cxn ang="0">
                  <a:pos x="2272" y="8"/>
                </a:cxn>
                <a:cxn ang="0">
                  <a:pos x="2216" y="0"/>
                </a:cxn>
                <a:cxn ang="0">
                  <a:pos x="2360" y="16"/>
                </a:cxn>
                <a:cxn ang="0">
                  <a:pos x="2408" y="0"/>
                </a:cxn>
                <a:cxn ang="0">
                  <a:pos x="2408" y="16"/>
                </a:cxn>
                <a:cxn ang="0">
                  <a:pos x="2552" y="0"/>
                </a:cxn>
                <a:cxn ang="0">
                  <a:pos x="2496" y="8"/>
                </a:cxn>
                <a:cxn ang="0">
                  <a:pos x="2656" y="8"/>
                </a:cxn>
                <a:cxn ang="0">
                  <a:pos x="2600" y="0"/>
                </a:cxn>
                <a:cxn ang="0">
                  <a:pos x="2744" y="16"/>
                </a:cxn>
                <a:cxn ang="0">
                  <a:pos x="2792" y="0"/>
                </a:cxn>
                <a:cxn ang="0">
                  <a:pos x="2792" y="16"/>
                </a:cxn>
                <a:cxn ang="0">
                  <a:pos x="2936" y="0"/>
                </a:cxn>
                <a:cxn ang="0">
                  <a:pos x="2880" y="8"/>
                </a:cxn>
                <a:cxn ang="0">
                  <a:pos x="3040" y="8"/>
                </a:cxn>
                <a:cxn ang="0">
                  <a:pos x="2984" y="0"/>
                </a:cxn>
                <a:cxn ang="0">
                  <a:pos x="3128" y="16"/>
                </a:cxn>
                <a:cxn ang="0">
                  <a:pos x="3176" y="0"/>
                </a:cxn>
                <a:cxn ang="0">
                  <a:pos x="3176" y="16"/>
                </a:cxn>
                <a:cxn ang="0">
                  <a:pos x="3320" y="0"/>
                </a:cxn>
                <a:cxn ang="0">
                  <a:pos x="3264" y="8"/>
                </a:cxn>
                <a:cxn ang="0">
                  <a:pos x="3424" y="8"/>
                </a:cxn>
                <a:cxn ang="0">
                  <a:pos x="3368" y="0"/>
                </a:cxn>
              </a:cxnLst>
              <a:rect l="0" t="0" r="r" b="b"/>
              <a:pathLst>
                <a:path w="3424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Rectangle 78"/>
            <p:cNvSpPr>
              <a:spLocks noChangeArrowheads="1"/>
            </p:cNvSpPr>
            <p:nvPr/>
          </p:nvSpPr>
          <p:spPr bwMode="auto">
            <a:xfrm>
              <a:off x="4705" y="357"/>
              <a:ext cx="107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 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0" name="Rectangle 79"/>
            <p:cNvSpPr>
              <a:spLocks noChangeArrowheads="1"/>
            </p:cNvSpPr>
            <p:nvPr/>
          </p:nvSpPr>
          <p:spPr bwMode="auto">
            <a:xfrm>
              <a:off x="4848" y="357"/>
              <a:ext cx="272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1" name="Rectangle 80"/>
            <p:cNvSpPr>
              <a:spLocks noChangeArrowheads="1"/>
            </p:cNvSpPr>
            <p:nvPr/>
          </p:nvSpPr>
          <p:spPr bwMode="auto">
            <a:xfrm>
              <a:off x="4705" y="1551"/>
              <a:ext cx="71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2" name="Rectangle 81"/>
            <p:cNvSpPr>
              <a:spLocks noChangeArrowheads="1"/>
            </p:cNvSpPr>
            <p:nvPr/>
          </p:nvSpPr>
          <p:spPr bwMode="auto">
            <a:xfrm>
              <a:off x="4764" y="1551"/>
              <a:ext cx="199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20 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3" name="Rectangle 82"/>
            <p:cNvSpPr>
              <a:spLocks noChangeArrowheads="1"/>
            </p:cNvSpPr>
            <p:nvPr/>
          </p:nvSpPr>
          <p:spPr bwMode="auto">
            <a:xfrm>
              <a:off x="5049" y="1551"/>
              <a:ext cx="272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4" name="Rectangle 83"/>
            <p:cNvSpPr>
              <a:spLocks noChangeArrowheads="1"/>
            </p:cNvSpPr>
            <p:nvPr/>
          </p:nvSpPr>
          <p:spPr bwMode="auto">
            <a:xfrm>
              <a:off x="4705" y="1964"/>
              <a:ext cx="71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5" name="Rectangle 84"/>
            <p:cNvSpPr>
              <a:spLocks noChangeArrowheads="1"/>
            </p:cNvSpPr>
            <p:nvPr/>
          </p:nvSpPr>
          <p:spPr bwMode="auto">
            <a:xfrm>
              <a:off x="4764" y="1964"/>
              <a:ext cx="199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28 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6" name="Rectangle 85"/>
            <p:cNvSpPr>
              <a:spLocks noChangeArrowheads="1"/>
            </p:cNvSpPr>
            <p:nvPr/>
          </p:nvSpPr>
          <p:spPr bwMode="auto">
            <a:xfrm>
              <a:off x="5049" y="1964"/>
              <a:ext cx="272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7" name="Rectangle 86"/>
            <p:cNvSpPr>
              <a:spLocks noChangeArrowheads="1"/>
            </p:cNvSpPr>
            <p:nvPr/>
          </p:nvSpPr>
          <p:spPr bwMode="auto">
            <a:xfrm>
              <a:off x="4705" y="3214"/>
              <a:ext cx="71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8" name="Rectangle 87"/>
            <p:cNvSpPr>
              <a:spLocks noChangeArrowheads="1"/>
            </p:cNvSpPr>
            <p:nvPr/>
          </p:nvSpPr>
          <p:spPr bwMode="auto">
            <a:xfrm>
              <a:off x="4764" y="3214"/>
              <a:ext cx="199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40 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9" name="Rectangle 88"/>
            <p:cNvSpPr>
              <a:spLocks noChangeArrowheads="1"/>
            </p:cNvSpPr>
            <p:nvPr/>
          </p:nvSpPr>
          <p:spPr bwMode="auto">
            <a:xfrm>
              <a:off x="5049" y="3214"/>
              <a:ext cx="272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0" name="Rectangle 89"/>
            <p:cNvSpPr>
              <a:spLocks noChangeArrowheads="1"/>
            </p:cNvSpPr>
            <p:nvPr/>
          </p:nvSpPr>
          <p:spPr bwMode="auto">
            <a:xfrm>
              <a:off x="5254" y="4019"/>
              <a:ext cx="336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19.5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1" name="Rectangle 90"/>
            <p:cNvSpPr>
              <a:spLocks noChangeArrowheads="1"/>
            </p:cNvSpPr>
            <p:nvPr/>
          </p:nvSpPr>
          <p:spPr bwMode="auto">
            <a:xfrm>
              <a:off x="5833" y="4013"/>
              <a:ext cx="336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20.5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" name="Rectangle 91"/>
            <p:cNvSpPr>
              <a:spLocks noChangeArrowheads="1"/>
            </p:cNvSpPr>
            <p:nvPr/>
          </p:nvSpPr>
          <p:spPr bwMode="auto">
            <a:xfrm>
              <a:off x="6867" y="4020"/>
              <a:ext cx="199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40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3" name="Rectangle 92"/>
            <p:cNvSpPr>
              <a:spLocks noChangeArrowheads="1"/>
            </p:cNvSpPr>
            <p:nvPr/>
          </p:nvSpPr>
          <p:spPr bwMode="auto">
            <a:xfrm>
              <a:off x="8008" y="4020"/>
              <a:ext cx="199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60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4" name="Rectangle 93"/>
            <p:cNvSpPr>
              <a:spLocks noChangeArrowheads="1"/>
            </p:cNvSpPr>
            <p:nvPr/>
          </p:nvSpPr>
          <p:spPr bwMode="auto">
            <a:xfrm>
              <a:off x="3635" y="4020"/>
              <a:ext cx="83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5" name="Rectangle 94"/>
            <p:cNvSpPr>
              <a:spLocks noChangeArrowheads="1"/>
            </p:cNvSpPr>
            <p:nvPr/>
          </p:nvSpPr>
          <p:spPr bwMode="auto">
            <a:xfrm>
              <a:off x="3683" y="4019"/>
              <a:ext cx="336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19.5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6" name="Rectangle 95"/>
            <p:cNvSpPr>
              <a:spLocks noChangeArrowheads="1"/>
            </p:cNvSpPr>
            <p:nvPr/>
          </p:nvSpPr>
          <p:spPr bwMode="auto">
            <a:xfrm>
              <a:off x="2994" y="4020"/>
              <a:ext cx="71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7" name="Rectangle 96"/>
            <p:cNvSpPr>
              <a:spLocks noChangeArrowheads="1"/>
            </p:cNvSpPr>
            <p:nvPr/>
          </p:nvSpPr>
          <p:spPr bwMode="auto">
            <a:xfrm>
              <a:off x="3065" y="4019"/>
              <a:ext cx="336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20.5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 97"/>
            <p:cNvSpPr>
              <a:spLocks noChangeArrowheads="1"/>
            </p:cNvSpPr>
            <p:nvPr/>
          </p:nvSpPr>
          <p:spPr bwMode="auto">
            <a:xfrm>
              <a:off x="2281" y="4020"/>
              <a:ext cx="71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 98"/>
            <p:cNvSpPr>
              <a:spLocks noChangeArrowheads="1"/>
            </p:cNvSpPr>
            <p:nvPr/>
          </p:nvSpPr>
          <p:spPr bwMode="auto">
            <a:xfrm>
              <a:off x="2341" y="4020"/>
              <a:ext cx="199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40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 99"/>
            <p:cNvSpPr>
              <a:spLocks noChangeArrowheads="1"/>
            </p:cNvSpPr>
            <p:nvPr/>
          </p:nvSpPr>
          <p:spPr bwMode="auto">
            <a:xfrm>
              <a:off x="1141" y="4020"/>
              <a:ext cx="71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 100"/>
            <p:cNvSpPr>
              <a:spLocks noChangeArrowheads="1"/>
            </p:cNvSpPr>
            <p:nvPr/>
          </p:nvSpPr>
          <p:spPr bwMode="auto">
            <a:xfrm>
              <a:off x="1200" y="4020"/>
              <a:ext cx="199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60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2" name="Rectangle 101"/>
            <p:cNvSpPr>
              <a:spLocks noChangeArrowheads="1"/>
            </p:cNvSpPr>
            <p:nvPr/>
          </p:nvSpPr>
          <p:spPr bwMode="auto">
            <a:xfrm>
              <a:off x="8294" y="3515"/>
              <a:ext cx="354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Freq</a:t>
              </a: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 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3" name="Rectangle 102"/>
            <p:cNvSpPr>
              <a:spLocks noChangeArrowheads="1"/>
            </p:cNvSpPr>
            <p:nvPr/>
          </p:nvSpPr>
          <p:spPr bwMode="auto">
            <a:xfrm>
              <a:off x="8773" y="3515"/>
              <a:ext cx="62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[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4" name="Rectangle 103"/>
            <p:cNvSpPr>
              <a:spLocks noChangeArrowheads="1"/>
            </p:cNvSpPr>
            <p:nvPr/>
          </p:nvSpPr>
          <p:spPr bwMode="auto">
            <a:xfrm>
              <a:off x="8842" y="3515"/>
              <a:ext cx="354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MHz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5" name="Rectangle 104"/>
            <p:cNvSpPr>
              <a:spLocks noChangeArrowheads="1"/>
            </p:cNvSpPr>
            <p:nvPr/>
          </p:nvSpPr>
          <p:spPr bwMode="auto">
            <a:xfrm>
              <a:off x="9314" y="3515"/>
              <a:ext cx="62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]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6" name="Line 175"/>
            <p:cNvCxnSpPr/>
            <p:nvPr/>
          </p:nvCxnSpPr>
          <p:spPr bwMode="auto">
            <a:xfrm>
              <a:off x="5676" y="687"/>
              <a:ext cx="285" cy="1142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7" name="Line 174"/>
            <p:cNvCxnSpPr/>
            <p:nvPr/>
          </p:nvCxnSpPr>
          <p:spPr bwMode="auto">
            <a:xfrm>
              <a:off x="5961" y="1829"/>
              <a:ext cx="998" cy="428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8" name="Line 173"/>
            <p:cNvCxnSpPr/>
            <p:nvPr/>
          </p:nvCxnSpPr>
          <p:spPr bwMode="auto">
            <a:xfrm>
              <a:off x="6959" y="2257"/>
              <a:ext cx="1141" cy="1285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09" name="Freeform 108"/>
            <p:cNvSpPr>
              <a:spLocks noEditPoints="1"/>
            </p:cNvSpPr>
            <p:nvPr/>
          </p:nvSpPr>
          <p:spPr bwMode="auto">
            <a:xfrm>
              <a:off x="1251" y="3572"/>
              <a:ext cx="11" cy="405"/>
            </a:xfrm>
            <a:custGeom>
              <a:avLst/>
              <a:gdLst/>
              <a:ahLst/>
              <a:cxnLst>
                <a:cxn ang="0">
                  <a:pos x="0" y="536"/>
                </a:cxn>
                <a:cxn ang="0">
                  <a:pos x="0" y="488"/>
                </a:cxn>
                <a:cxn ang="0">
                  <a:pos x="8" y="480"/>
                </a:cxn>
                <a:cxn ang="0">
                  <a:pos x="16" y="488"/>
                </a:cxn>
                <a:cxn ang="0">
                  <a:pos x="16" y="536"/>
                </a:cxn>
                <a:cxn ang="0">
                  <a:pos x="8" y="544"/>
                </a:cxn>
                <a:cxn ang="0">
                  <a:pos x="0" y="536"/>
                </a:cxn>
                <a:cxn ang="0">
                  <a:pos x="0" y="440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  <a:cxn ang="0">
                  <a:pos x="16" y="440"/>
                </a:cxn>
                <a:cxn ang="0">
                  <a:pos x="8" y="448"/>
                </a:cxn>
                <a:cxn ang="0">
                  <a:pos x="0" y="440"/>
                </a:cxn>
                <a:cxn ang="0">
                  <a:pos x="0" y="344"/>
                </a:cxn>
                <a:cxn ang="0">
                  <a:pos x="0" y="296"/>
                </a:cxn>
                <a:cxn ang="0">
                  <a:pos x="8" y="288"/>
                </a:cxn>
                <a:cxn ang="0">
                  <a:pos x="16" y="296"/>
                </a:cxn>
                <a:cxn ang="0">
                  <a:pos x="16" y="344"/>
                </a:cxn>
                <a:cxn ang="0">
                  <a:pos x="8" y="352"/>
                </a:cxn>
                <a:cxn ang="0">
                  <a:pos x="0" y="344"/>
                </a:cxn>
                <a:cxn ang="0">
                  <a:pos x="0" y="248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248"/>
                </a:cxn>
                <a:cxn ang="0">
                  <a:pos x="8" y="256"/>
                </a:cxn>
                <a:cxn ang="0">
                  <a:pos x="0" y="248"/>
                </a:cxn>
                <a:cxn ang="0">
                  <a:pos x="0" y="152"/>
                </a:cxn>
                <a:cxn ang="0">
                  <a:pos x="0" y="104"/>
                </a:cxn>
                <a:cxn ang="0">
                  <a:pos x="8" y="96"/>
                </a:cxn>
                <a:cxn ang="0">
                  <a:pos x="16" y="104"/>
                </a:cxn>
                <a:cxn ang="0">
                  <a:pos x="16" y="152"/>
                </a:cxn>
                <a:cxn ang="0">
                  <a:pos x="8" y="160"/>
                </a:cxn>
                <a:cxn ang="0">
                  <a:pos x="0" y="152"/>
                </a:cxn>
                <a:cxn ang="0">
                  <a:pos x="0" y="5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56"/>
                </a:cxn>
                <a:cxn ang="0">
                  <a:pos x="8" y="64"/>
                </a:cxn>
                <a:cxn ang="0">
                  <a:pos x="0" y="56"/>
                </a:cxn>
              </a:cxnLst>
              <a:rect l="0" t="0" r="r" b="b"/>
              <a:pathLst>
                <a:path w="16" h="544"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09"/>
            <p:cNvSpPr>
              <a:spLocks noEditPoints="1"/>
            </p:cNvSpPr>
            <p:nvPr/>
          </p:nvSpPr>
          <p:spPr bwMode="auto">
            <a:xfrm>
              <a:off x="5670" y="717"/>
              <a:ext cx="12" cy="3260"/>
            </a:xfrm>
            <a:custGeom>
              <a:avLst/>
              <a:gdLst/>
              <a:ahLst/>
              <a:cxnLst>
                <a:cxn ang="0">
                  <a:pos x="8" y="4384"/>
                </a:cxn>
                <a:cxn ang="0">
                  <a:pos x="16" y="4280"/>
                </a:cxn>
                <a:cxn ang="0">
                  <a:pos x="16" y="4136"/>
                </a:cxn>
                <a:cxn ang="0">
                  <a:pos x="8" y="4032"/>
                </a:cxn>
                <a:cxn ang="0">
                  <a:pos x="0" y="3944"/>
                </a:cxn>
                <a:cxn ang="0">
                  <a:pos x="0" y="3896"/>
                </a:cxn>
                <a:cxn ang="0">
                  <a:pos x="0" y="3896"/>
                </a:cxn>
                <a:cxn ang="0">
                  <a:pos x="8" y="3808"/>
                </a:cxn>
                <a:cxn ang="0">
                  <a:pos x="16" y="3704"/>
                </a:cxn>
                <a:cxn ang="0">
                  <a:pos x="16" y="3560"/>
                </a:cxn>
                <a:cxn ang="0">
                  <a:pos x="8" y="3456"/>
                </a:cxn>
                <a:cxn ang="0">
                  <a:pos x="0" y="3368"/>
                </a:cxn>
                <a:cxn ang="0">
                  <a:pos x="0" y="3320"/>
                </a:cxn>
                <a:cxn ang="0">
                  <a:pos x="0" y="3320"/>
                </a:cxn>
                <a:cxn ang="0">
                  <a:pos x="8" y="3232"/>
                </a:cxn>
                <a:cxn ang="0">
                  <a:pos x="16" y="3128"/>
                </a:cxn>
                <a:cxn ang="0">
                  <a:pos x="16" y="2984"/>
                </a:cxn>
                <a:cxn ang="0">
                  <a:pos x="8" y="2880"/>
                </a:cxn>
                <a:cxn ang="0">
                  <a:pos x="0" y="2792"/>
                </a:cxn>
                <a:cxn ang="0">
                  <a:pos x="0" y="2744"/>
                </a:cxn>
                <a:cxn ang="0">
                  <a:pos x="0" y="2744"/>
                </a:cxn>
                <a:cxn ang="0">
                  <a:pos x="8" y="2656"/>
                </a:cxn>
                <a:cxn ang="0">
                  <a:pos x="16" y="2552"/>
                </a:cxn>
                <a:cxn ang="0">
                  <a:pos x="16" y="2408"/>
                </a:cxn>
                <a:cxn ang="0">
                  <a:pos x="8" y="2304"/>
                </a:cxn>
                <a:cxn ang="0">
                  <a:pos x="0" y="2216"/>
                </a:cxn>
                <a:cxn ang="0">
                  <a:pos x="0" y="2168"/>
                </a:cxn>
                <a:cxn ang="0">
                  <a:pos x="0" y="2168"/>
                </a:cxn>
                <a:cxn ang="0">
                  <a:pos x="8" y="2080"/>
                </a:cxn>
                <a:cxn ang="0">
                  <a:pos x="16" y="1976"/>
                </a:cxn>
                <a:cxn ang="0">
                  <a:pos x="16" y="1832"/>
                </a:cxn>
                <a:cxn ang="0">
                  <a:pos x="8" y="1728"/>
                </a:cxn>
                <a:cxn ang="0">
                  <a:pos x="0" y="1640"/>
                </a:cxn>
                <a:cxn ang="0">
                  <a:pos x="0" y="1592"/>
                </a:cxn>
                <a:cxn ang="0">
                  <a:pos x="0" y="1592"/>
                </a:cxn>
                <a:cxn ang="0">
                  <a:pos x="8" y="1504"/>
                </a:cxn>
                <a:cxn ang="0">
                  <a:pos x="16" y="1400"/>
                </a:cxn>
                <a:cxn ang="0">
                  <a:pos x="16" y="1256"/>
                </a:cxn>
                <a:cxn ang="0">
                  <a:pos x="8" y="1152"/>
                </a:cxn>
                <a:cxn ang="0">
                  <a:pos x="0" y="1064"/>
                </a:cxn>
                <a:cxn ang="0">
                  <a:pos x="0" y="1016"/>
                </a:cxn>
                <a:cxn ang="0">
                  <a:pos x="0" y="1016"/>
                </a:cxn>
                <a:cxn ang="0">
                  <a:pos x="8" y="928"/>
                </a:cxn>
                <a:cxn ang="0">
                  <a:pos x="16" y="824"/>
                </a:cxn>
                <a:cxn ang="0">
                  <a:pos x="16" y="680"/>
                </a:cxn>
                <a:cxn ang="0">
                  <a:pos x="8" y="576"/>
                </a:cxn>
                <a:cxn ang="0">
                  <a:pos x="0" y="488"/>
                </a:cxn>
                <a:cxn ang="0">
                  <a:pos x="0" y="440"/>
                </a:cxn>
                <a:cxn ang="0">
                  <a:pos x="0" y="440"/>
                </a:cxn>
                <a:cxn ang="0">
                  <a:pos x="8" y="352"/>
                </a:cxn>
                <a:cxn ang="0">
                  <a:pos x="16" y="248"/>
                </a:cxn>
                <a:cxn ang="0">
                  <a:pos x="16" y="104"/>
                </a:cxn>
                <a:cxn ang="0">
                  <a:pos x="8" y="0"/>
                </a:cxn>
              </a:cxnLst>
              <a:rect l="0" t="0" r="r" b="b"/>
              <a:pathLst>
                <a:path w="16" h="4384">
                  <a:moveTo>
                    <a:pt x="0" y="4376"/>
                  </a:moveTo>
                  <a:lnTo>
                    <a:pt x="0" y="4328"/>
                  </a:lnTo>
                  <a:cubicBezTo>
                    <a:pt x="0" y="4324"/>
                    <a:pt x="4" y="4320"/>
                    <a:pt x="8" y="4320"/>
                  </a:cubicBezTo>
                  <a:cubicBezTo>
                    <a:pt x="13" y="4320"/>
                    <a:pt x="16" y="4324"/>
                    <a:pt x="16" y="4328"/>
                  </a:cubicBezTo>
                  <a:lnTo>
                    <a:pt x="16" y="4376"/>
                  </a:lnTo>
                  <a:cubicBezTo>
                    <a:pt x="16" y="4381"/>
                    <a:pt x="13" y="4384"/>
                    <a:pt x="8" y="4384"/>
                  </a:cubicBezTo>
                  <a:cubicBezTo>
                    <a:pt x="4" y="4384"/>
                    <a:pt x="0" y="4381"/>
                    <a:pt x="0" y="4376"/>
                  </a:cubicBezTo>
                  <a:close/>
                  <a:moveTo>
                    <a:pt x="0" y="4280"/>
                  </a:moveTo>
                  <a:lnTo>
                    <a:pt x="0" y="4232"/>
                  </a:lnTo>
                  <a:cubicBezTo>
                    <a:pt x="0" y="4228"/>
                    <a:pt x="4" y="4224"/>
                    <a:pt x="8" y="4224"/>
                  </a:cubicBezTo>
                  <a:cubicBezTo>
                    <a:pt x="13" y="4224"/>
                    <a:pt x="16" y="4228"/>
                    <a:pt x="16" y="4232"/>
                  </a:cubicBezTo>
                  <a:lnTo>
                    <a:pt x="16" y="4280"/>
                  </a:lnTo>
                  <a:cubicBezTo>
                    <a:pt x="16" y="4285"/>
                    <a:pt x="13" y="4288"/>
                    <a:pt x="8" y="4288"/>
                  </a:cubicBezTo>
                  <a:cubicBezTo>
                    <a:pt x="4" y="4288"/>
                    <a:pt x="0" y="4285"/>
                    <a:pt x="0" y="4280"/>
                  </a:cubicBezTo>
                  <a:close/>
                  <a:moveTo>
                    <a:pt x="0" y="4184"/>
                  </a:moveTo>
                  <a:lnTo>
                    <a:pt x="0" y="4136"/>
                  </a:lnTo>
                  <a:cubicBezTo>
                    <a:pt x="0" y="4132"/>
                    <a:pt x="4" y="4128"/>
                    <a:pt x="8" y="4128"/>
                  </a:cubicBezTo>
                  <a:cubicBezTo>
                    <a:pt x="13" y="4128"/>
                    <a:pt x="16" y="4132"/>
                    <a:pt x="16" y="4136"/>
                  </a:cubicBezTo>
                  <a:lnTo>
                    <a:pt x="16" y="4184"/>
                  </a:lnTo>
                  <a:cubicBezTo>
                    <a:pt x="16" y="4189"/>
                    <a:pt x="13" y="4192"/>
                    <a:pt x="8" y="4192"/>
                  </a:cubicBezTo>
                  <a:cubicBezTo>
                    <a:pt x="4" y="4192"/>
                    <a:pt x="0" y="4189"/>
                    <a:pt x="0" y="4184"/>
                  </a:cubicBezTo>
                  <a:close/>
                  <a:moveTo>
                    <a:pt x="0" y="4088"/>
                  </a:moveTo>
                  <a:lnTo>
                    <a:pt x="0" y="4040"/>
                  </a:lnTo>
                  <a:cubicBezTo>
                    <a:pt x="0" y="4036"/>
                    <a:pt x="4" y="4032"/>
                    <a:pt x="8" y="4032"/>
                  </a:cubicBezTo>
                  <a:cubicBezTo>
                    <a:pt x="13" y="4032"/>
                    <a:pt x="16" y="4036"/>
                    <a:pt x="16" y="4040"/>
                  </a:cubicBezTo>
                  <a:lnTo>
                    <a:pt x="16" y="4088"/>
                  </a:lnTo>
                  <a:cubicBezTo>
                    <a:pt x="16" y="4093"/>
                    <a:pt x="13" y="4096"/>
                    <a:pt x="8" y="4096"/>
                  </a:cubicBezTo>
                  <a:cubicBezTo>
                    <a:pt x="4" y="4096"/>
                    <a:pt x="0" y="4093"/>
                    <a:pt x="0" y="4088"/>
                  </a:cubicBezTo>
                  <a:close/>
                  <a:moveTo>
                    <a:pt x="0" y="3992"/>
                  </a:moveTo>
                  <a:lnTo>
                    <a:pt x="0" y="3944"/>
                  </a:lnTo>
                  <a:cubicBezTo>
                    <a:pt x="0" y="3940"/>
                    <a:pt x="4" y="3936"/>
                    <a:pt x="8" y="3936"/>
                  </a:cubicBezTo>
                  <a:cubicBezTo>
                    <a:pt x="13" y="3936"/>
                    <a:pt x="16" y="3940"/>
                    <a:pt x="16" y="3944"/>
                  </a:cubicBezTo>
                  <a:lnTo>
                    <a:pt x="16" y="3992"/>
                  </a:lnTo>
                  <a:cubicBezTo>
                    <a:pt x="16" y="3997"/>
                    <a:pt x="13" y="4000"/>
                    <a:pt x="8" y="4000"/>
                  </a:cubicBezTo>
                  <a:cubicBezTo>
                    <a:pt x="4" y="4000"/>
                    <a:pt x="0" y="3997"/>
                    <a:pt x="0" y="3992"/>
                  </a:cubicBezTo>
                  <a:close/>
                  <a:moveTo>
                    <a:pt x="0" y="3896"/>
                  </a:moveTo>
                  <a:lnTo>
                    <a:pt x="0" y="3848"/>
                  </a:lnTo>
                  <a:cubicBezTo>
                    <a:pt x="0" y="3844"/>
                    <a:pt x="4" y="3840"/>
                    <a:pt x="8" y="3840"/>
                  </a:cubicBezTo>
                  <a:cubicBezTo>
                    <a:pt x="13" y="3840"/>
                    <a:pt x="16" y="3844"/>
                    <a:pt x="16" y="3848"/>
                  </a:cubicBezTo>
                  <a:lnTo>
                    <a:pt x="16" y="3896"/>
                  </a:lnTo>
                  <a:cubicBezTo>
                    <a:pt x="16" y="3901"/>
                    <a:pt x="13" y="3904"/>
                    <a:pt x="8" y="3904"/>
                  </a:cubicBezTo>
                  <a:cubicBezTo>
                    <a:pt x="4" y="3904"/>
                    <a:pt x="0" y="3901"/>
                    <a:pt x="0" y="3896"/>
                  </a:cubicBezTo>
                  <a:close/>
                  <a:moveTo>
                    <a:pt x="0" y="3800"/>
                  </a:moveTo>
                  <a:lnTo>
                    <a:pt x="0" y="3752"/>
                  </a:lnTo>
                  <a:cubicBezTo>
                    <a:pt x="0" y="3748"/>
                    <a:pt x="4" y="3744"/>
                    <a:pt x="8" y="3744"/>
                  </a:cubicBezTo>
                  <a:cubicBezTo>
                    <a:pt x="13" y="3744"/>
                    <a:pt x="16" y="3748"/>
                    <a:pt x="16" y="3752"/>
                  </a:cubicBezTo>
                  <a:lnTo>
                    <a:pt x="16" y="3800"/>
                  </a:lnTo>
                  <a:cubicBezTo>
                    <a:pt x="16" y="3805"/>
                    <a:pt x="13" y="3808"/>
                    <a:pt x="8" y="3808"/>
                  </a:cubicBezTo>
                  <a:cubicBezTo>
                    <a:pt x="4" y="3808"/>
                    <a:pt x="0" y="3805"/>
                    <a:pt x="0" y="3800"/>
                  </a:cubicBezTo>
                  <a:close/>
                  <a:moveTo>
                    <a:pt x="0" y="3704"/>
                  </a:moveTo>
                  <a:lnTo>
                    <a:pt x="0" y="3656"/>
                  </a:lnTo>
                  <a:cubicBezTo>
                    <a:pt x="0" y="3652"/>
                    <a:pt x="4" y="3648"/>
                    <a:pt x="8" y="3648"/>
                  </a:cubicBezTo>
                  <a:cubicBezTo>
                    <a:pt x="13" y="3648"/>
                    <a:pt x="16" y="3652"/>
                    <a:pt x="16" y="3656"/>
                  </a:cubicBezTo>
                  <a:lnTo>
                    <a:pt x="16" y="3704"/>
                  </a:lnTo>
                  <a:cubicBezTo>
                    <a:pt x="16" y="3709"/>
                    <a:pt x="13" y="3712"/>
                    <a:pt x="8" y="3712"/>
                  </a:cubicBezTo>
                  <a:cubicBezTo>
                    <a:pt x="4" y="3712"/>
                    <a:pt x="0" y="3709"/>
                    <a:pt x="0" y="3704"/>
                  </a:cubicBezTo>
                  <a:close/>
                  <a:moveTo>
                    <a:pt x="0" y="3608"/>
                  </a:moveTo>
                  <a:lnTo>
                    <a:pt x="0" y="3560"/>
                  </a:lnTo>
                  <a:cubicBezTo>
                    <a:pt x="0" y="3556"/>
                    <a:pt x="4" y="3552"/>
                    <a:pt x="8" y="3552"/>
                  </a:cubicBezTo>
                  <a:cubicBezTo>
                    <a:pt x="13" y="3552"/>
                    <a:pt x="16" y="3556"/>
                    <a:pt x="16" y="3560"/>
                  </a:cubicBezTo>
                  <a:lnTo>
                    <a:pt x="16" y="3608"/>
                  </a:lnTo>
                  <a:cubicBezTo>
                    <a:pt x="16" y="3613"/>
                    <a:pt x="13" y="3616"/>
                    <a:pt x="8" y="3616"/>
                  </a:cubicBezTo>
                  <a:cubicBezTo>
                    <a:pt x="4" y="3616"/>
                    <a:pt x="0" y="3613"/>
                    <a:pt x="0" y="3608"/>
                  </a:cubicBezTo>
                  <a:close/>
                  <a:moveTo>
                    <a:pt x="0" y="3512"/>
                  </a:moveTo>
                  <a:lnTo>
                    <a:pt x="0" y="3464"/>
                  </a:lnTo>
                  <a:cubicBezTo>
                    <a:pt x="0" y="3460"/>
                    <a:pt x="4" y="3456"/>
                    <a:pt x="8" y="3456"/>
                  </a:cubicBezTo>
                  <a:cubicBezTo>
                    <a:pt x="13" y="3456"/>
                    <a:pt x="16" y="3460"/>
                    <a:pt x="16" y="3464"/>
                  </a:cubicBezTo>
                  <a:lnTo>
                    <a:pt x="16" y="3512"/>
                  </a:lnTo>
                  <a:cubicBezTo>
                    <a:pt x="16" y="3517"/>
                    <a:pt x="13" y="3520"/>
                    <a:pt x="8" y="3520"/>
                  </a:cubicBezTo>
                  <a:cubicBezTo>
                    <a:pt x="4" y="3520"/>
                    <a:pt x="0" y="3517"/>
                    <a:pt x="0" y="3512"/>
                  </a:cubicBezTo>
                  <a:close/>
                  <a:moveTo>
                    <a:pt x="0" y="3416"/>
                  </a:moveTo>
                  <a:lnTo>
                    <a:pt x="0" y="3368"/>
                  </a:lnTo>
                  <a:cubicBezTo>
                    <a:pt x="0" y="3364"/>
                    <a:pt x="4" y="3360"/>
                    <a:pt x="8" y="3360"/>
                  </a:cubicBezTo>
                  <a:cubicBezTo>
                    <a:pt x="13" y="3360"/>
                    <a:pt x="16" y="3364"/>
                    <a:pt x="16" y="3368"/>
                  </a:cubicBezTo>
                  <a:lnTo>
                    <a:pt x="16" y="3416"/>
                  </a:lnTo>
                  <a:cubicBezTo>
                    <a:pt x="16" y="3421"/>
                    <a:pt x="13" y="3424"/>
                    <a:pt x="8" y="3424"/>
                  </a:cubicBezTo>
                  <a:cubicBezTo>
                    <a:pt x="4" y="3424"/>
                    <a:pt x="0" y="3421"/>
                    <a:pt x="0" y="3416"/>
                  </a:cubicBezTo>
                  <a:close/>
                  <a:moveTo>
                    <a:pt x="0" y="3320"/>
                  </a:moveTo>
                  <a:lnTo>
                    <a:pt x="0" y="3272"/>
                  </a:lnTo>
                  <a:cubicBezTo>
                    <a:pt x="0" y="3268"/>
                    <a:pt x="4" y="3264"/>
                    <a:pt x="8" y="3264"/>
                  </a:cubicBezTo>
                  <a:cubicBezTo>
                    <a:pt x="13" y="3264"/>
                    <a:pt x="16" y="3268"/>
                    <a:pt x="16" y="3272"/>
                  </a:cubicBezTo>
                  <a:lnTo>
                    <a:pt x="16" y="3320"/>
                  </a:lnTo>
                  <a:cubicBezTo>
                    <a:pt x="16" y="3325"/>
                    <a:pt x="13" y="3328"/>
                    <a:pt x="8" y="3328"/>
                  </a:cubicBezTo>
                  <a:cubicBezTo>
                    <a:pt x="4" y="3328"/>
                    <a:pt x="0" y="3325"/>
                    <a:pt x="0" y="3320"/>
                  </a:cubicBezTo>
                  <a:close/>
                  <a:moveTo>
                    <a:pt x="0" y="3224"/>
                  </a:moveTo>
                  <a:lnTo>
                    <a:pt x="0" y="3176"/>
                  </a:lnTo>
                  <a:cubicBezTo>
                    <a:pt x="0" y="3172"/>
                    <a:pt x="4" y="3168"/>
                    <a:pt x="8" y="3168"/>
                  </a:cubicBezTo>
                  <a:cubicBezTo>
                    <a:pt x="13" y="3168"/>
                    <a:pt x="16" y="3172"/>
                    <a:pt x="16" y="3176"/>
                  </a:cubicBezTo>
                  <a:lnTo>
                    <a:pt x="16" y="3224"/>
                  </a:lnTo>
                  <a:cubicBezTo>
                    <a:pt x="16" y="3229"/>
                    <a:pt x="13" y="3232"/>
                    <a:pt x="8" y="3232"/>
                  </a:cubicBezTo>
                  <a:cubicBezTo>
                    <a:pt x="4" y="3232"/>
                    <a:pt x="0" y="3229"/>
                    <a:pt x="0" y="3224"/>
                  </a:cubicBezTo>
                  <a:close/>
                  <a:moveTo>
                    <a:pt x="0" y="3128"/>
                  </a:moveTo>
                  <a:lnTo>
                    <a:pt x="0" y="3080"/>
                  </a:lnTo>
                  <a:cubicBezTo>
                    <a:pt x="0" y="3076"/>
                    <a:pt x="4" y="3072"/>
                    <a:pt x="8" y="3072"/>
                  </a:cubicBezTo>
                  <a:cubicBezTo>
                    <a:pt x="13" y="3072"/>
                    <a:pt x="16" y="3076"/>
                    <a:pt x="16" y="3080"/>
                  </a:cubicBezTo>
                  <a:lnTo>
                    <a:pt x="16" y="3128"/>
                  </a:lnTo>
                  <a:cubicBezTo>
                    <a:pt x="16" y="3133"/>
                    <a:pt x="13" y="3136"/>
                    <a:pt x="8" y="3136"/>
                  </a:cubicBezTo>
                  <a:cubicBezTo>
                    <a:pt x="4" y="3136"/>
                    <a:pt x="0" y="3133"/>
                    <a:pt x="0" y="3128"/>
                  </a:cubicBezTo>
                  <a:close/>
                  <a:moveTo>
                    <a:pt x="0" y="3032"/>
                  </a:moveTo>
                  <a:lnTo>
                    <a:pt x="0" y="2984"/>
                  </a:lnTo>
                  <a:cubicBezTo>
                    <a:pt x="0" y="2980"/>
                    <a:pt x="4" y="2976"/>
                    <a:pt x="8" y="2976"/>
                  </a:cubicBezTo>
                  <a:cubicBezTo>
                    <a:pt x="13" y="2976"/>
                    <a:pt x="16" y="2980"/>
                    <a:pt x="16" y="2984"/>
                  </a:cubicBezTo>
                  <a:lnTo>
                    <a:pt x="16" y="3032"/>
                  </a:lnTo>
                  <a:cubicBezTo>
                    <a:pt x="16" y="3037"/>
                    <a:pt x="13" y="3040"/>
                    <a:pt x="8" y="3040"/>
                  </a:cubicBezTo>
                  <a:cubicBezTo>
                    <a:pt x="4" y="3040"/>
                    <a:pt x="0" y="3037"/>
                    <a:pt x="0" y="3032"/>
                  </a:cubicBezTo>
                  <a:close/>
                  <a:moveTo>
                    <a:pt x="0" y="2936"/>
                  </a:moveTo>
                  <a:lnTo>
                    <a:pt x="0" y="2888"/>
                  </a:lnTo>
                  <a:cubicBezTo>
                    <a:pt x="0" y="2884"/>
                    <a:pt x="4" y="2880"/>
                    <a:pt x="8" y="2880"/>
                  </a:cubicBezTo>
                  <a:cubicBezTo>
                    <a:pt x="13" y="2880"/>
                    <a:pt x="16" y="2884"/>
                    <a:pt x="16" y="2888"/>
                  </a:cubicBezTo>
                  <a:lnTo>
                    <a:pt x="16" y="2936"/>
                  </a:lnTo>
                  <a:cubicBezTo>
                    <a:pt x="16" y="2941"/>
                    <a:pt x="13" y="2944"/>
                    <a:pt x="8" y="2944"/>
                  </a:cubicBezTo>
                  <a:cubicBezTo>
                    <a:pt x="4" y="2944"/>
                    <a:pt x="0" y="2941"/>
                    <a:pt x="0" y="2936"/>
                  </a:cubicBezTo>
                  <a:close/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10"/>
            <p:cNvSpPr>
              <a:spLocks noEditPoints="1"/>
            </p:cNvSpPr>
            <p:nvPr/>
          </p:nvSpPr>
          <p:spPr bwMode="auto">
            <a:xfrm>
              <a:off x="5956" y="1859"/>
              <a:ext cx="11" cy="2118"/>
            </a:xfrm>
            <a:custGeom>
              <a:avLst/>
              <a:gdLst/>
              <a:ahLst/>
              <a:cxnLst>
                <a:cxn ang="0">
                  <a:pos x="16" y="2792"/>
                </a:cxn>
                <a:cxn ang="0">
                  <a:pos x="0" y="2744"/>
                </a:cxn>
                <a:cxn ang="0">
                  <a:pos x="16" y="2744"/>
                </a:cxn>
                <a:cxn ang="0">
                  <a:pos x="0" y="2600"/>
                </a:cxn>
                <a:cxn ang="0">
                  <a:pos x="8" y="2656"/>
                </a:cxn>
                <a:cxn ang="0">
                  <a:pos x="8" y="2496"/>
                </a:cxn>
                <a:cxn ang="0">
                  <a:pos x="0" y="2552"/>
                </a:cxn>
                <a:cxn ang="0">
                  <a:pos x="16" y="2408"/>
                </a:cxn>
                <a:cxn ang="0">
                  <a:pos x="0" y="2360"/>
                </a:cxn>
                <a:cxn ang="0">
                  <a:pos x="16" y="2360"/>
                </a:cxn>
                <a:cxn ang="0">
                  <a:pos x="0" y="2216"/>
                </a:cxn>
                <a:cxn ang="0">
                  <a:pos x="8" y="2272"/>
                </a:cxn>
                <a:cxn ang="0">
                  <a:pos x="8" y="2112"/>
                </a:cxn>
                <a:cxn ang="0">
                  <a:pos x="0" y="2168"/>
                </a:cxn>
                <a:cxn ang="0">
                  <a:pos x="16" y="2024"/>
                </a:cxn>
                <a:cxn ang="0">
                  <a:pos x="0" y="1976"/>
                </a:cxn>
                <a:cxn ang="0">
                  <a:pos x="16" y="1976"/>
                </a:cxn>
                <a:cxn ang="0">
                  <a:pos x="0" y="1832"/>
                </a:cxn>
                <a:cxn ang="0">
                  <a:pos x="8" y="1888"/>
                </a:cxn>
                <a:cxn ang="0">
                  <a:pos x="8" y="1728"/>
                </a:cxn>
                <a:cxn ang="0">
                  <a:pos x="0" y="1784"/>
                </a:cxn>
                <a:cxn ang="0">
                  <a:pos x="16" y="1640"/>
                </a:cxn>
                <a:cxn ang="0">
                  <a:pos x="0" y="1592"/>
                </a:cxn>
                <a:cxn ang="0">
                  <a:pos x="16" y="1592"/>
                </a:cxn>
                <a:cxn ang="0">
                  <a:pos x="0" y="1448"/>
                </a:cxn>
                <a:cxn ang="0">
                  <a:pos x="8" y="1504"/>
                </a:cxn>
                <a:cxn ang="0">
                  <a:pos x="8" y="1344"/>
                </a:cxn>
                <a:cxn ang="0">
                  <a:pos x="0" y="1400"/>
                </a:cxn>
                <a:cxn ang="0">
                  <a:pos x="16" y="1256"/>
                </a:cxn>
                <a:cxn ang="0">
                  <a:pos x="0" y="1208"/>
                </a:cxn>
                <a:cxn ang="0">
                  <a:pos x="16" y="1208"/>
                </a:cxn>
                <a:cxn ang="0">
                  <a:pos x="0" y="1064"/>
                </a:cxn>
                <a:cxn ang="0">
                  <a:pos x="8" y="1120"/>
                </a:cxn>
                <a:cxn ang="0">
                  <a:pos x="8" y="960"/>
                </a:cxn>
                <a:cxn ang="0">
                  <a:pos x="0" y="1016"/>
                </a:cxn>
                <a:cxn ang="0">
                  <a:pos x="16" y="872"/>
                </a:cxn>
                <a:cxn ang="0">
                  <a:pos x="0" y="824"/>
                </a:cxn>
                <a:cxn ang="0">
                  <a:pos x="16" y="824"/>
                </a:cxn>
                <a:cxn ang="0">
                  <a:pos x="0" y="680"/>
                </a:cxn>
                <a:cxn ang="0">
                  <a:pos x="8" y="736"/>
                </a:cxn>
                <a:cxn ang="0">
                  <a:pos x="8" y="576"/>
                </a:cxn>
                <a:cxn ang="0">
                  <a:pos x="0" y="632"/>
                </a:cxn>
                <a:cxn ang="0">
                  <a:pos x="16" y="488"/>
                </a:cxn>
                <a:cxn ang="0">
                  <a:pos x="0" y="440"/>
                </a:cxn>
                <a:cxn ang="0">
                  <a:pos x="16" y="440"/>
                </a:cxn>
                <a:cxn ang="0">
                  <a:pos x="0" y="296"/>
                </a:cxn>
                <a:cxn ang="0">
                  <a:pos x="8" y="352"/>
                </a:cxn>
                <a:cxn ang="0">
                  <a:pos x="8" y="192"/>
                </a:cxn>
                <a:cxn ang="0">
                  <a:pos x="0" y="248"/>
                </a:cxn>
                <a:cxn ang="0">
                  <a:pos x="16" y="104"/>
                </a:cxn>
                <a:cxn ang="0">
                  <a:pos x="0" y="56"/>
                </a:cxn>
                <a:cxn ang="0">
                  <a:pos x="16" y="56"/>
                </a:cxn>
              </a:cxnLst>
              <a:rect l="0" t="0" r="r" b="b"/>
              <a:pathLst>
                <a:path w="16" h="2848"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11"/>
            <p:cNvSpPr>
              <a:spLocks noEditPoints="1"/>
            </p:cNvSpPr>
            <p:nvPr/>
          </p:nvSpPr>
          <p:spPr bwMode="auto">
            <a:xfrm>
              <a:off x="6954" y="2287"/>
              <a:ext cx="11" cy="1690"/>
            </a:xfrm>
            <a:custGeom>
              <a:avLst/>
              <a:gdLst/>
              <a:ahLst/>
              <a:cxnLst>
                <a:cxn ang="0">
                  <a:pos x="8" y="2208"/>
                </a:cxn>
                <a:cxn ang="0">
                  <a:pos x="8" y="2272"/>
                </a:cxn>
                <a:cxn ang="0">
                  <a:pos x="0" y="2120"/>
                </a:cxn>
                <a:cxn ang="0">
                  <a:pos x="16" y="2168"/>
                </a:cxn>
                <a:cxn ang="0">
                  <a:pos x="0" y="2072"/>
                </a:cxn>
                <a:cxn ang="0">
                  <a:pos x="16" y="2024"/>
                </a:cxn>
                <a:cxn ang="0">
                  <a:pos x="0" y="2072"/>
                </a:cxn>
                <a:cxn ang="0">
                  <a:pos x="8" y="1920"/>
                </a:cxn>
                <a:cxn ang="0">
                  <a:pos x="8" y="1984"/>
                </a:cxn>
                <a:cxn ang="0">
                  <a:pos x="0" y="1832"/>
                </a:cxn>
                <a:cxn ang="0">
                  <a:pos x="16" y="1880"/>
                </a:cxn>
                <a:cxn ang="0">
                  <a:pos x="0" y="1784"/>
                </a:cxn>
                <a:cxn ang="0">
                  <a:pos x="16" y="1736"/>
                </a:cxn>
                <a:cxn ang="0">
                  <a:pos x="0" y="1784"/>
                </a:cxn>
                <a:cxn ang="0">
                  <a:pos x="8" y="1632"/>
                </a:cxn>
                <a:cxn ang="0">
                  <a:pos x="8" y="1696"/>
                </a:cxn>
                <a:cxn ang="0">
                  <a:pos x="0" y="1544"/>
                </a:cxn>
                <a:cxn ang="0">
                  <a:pos x="16" y="1592"/>
                </a:cxn>
                <a:cxn ang="0">
                  <a:pos x="0" y="1496"/>
                </a:cxn>
                <a:cxn ang="0">
                  <a:pos x="16" y="1448"/>
                </a:cxn>
                <a:cxn ang="0">
                  <a:pos x="0" y="1496"/>
                </a:cxn>
                <a:cxn ang="0">
                  <a:pos x="8" y="1344"/>
                </a:cxn>
                <a:cxn ang="0">
                  <a:pos x="8" y="1408"/>
                </a:cxn>
                <a:cxn ang="0">
                  <a:pos x="0" y="1256"/>
                </a:cxn>
                <a:cxn ang="0">
                  <a:pos x="16" y="1304"/>
                </a:cxn>
                <a:cxn ang="0">
                  <a:pos x="0" y="1208"/>
                </a:cxn>
                <a:cxn ang="0">
                  <a:pos x="16" y="1160"/>
                </a:cxn>
                <a:cxn ang="0">
                  <a:pos x="0" y="1208"/>
                </a:cxn>
                <a:cxn ang="0">
                  <a:pos x="8" y="1056"/>
                </a:cxn>
                <a:cxn ang="0">
                  <a:pos x="8" y="1120"/>
                </a:cxn>
                <a:cxn ang="0">
                  <a:pos x="0" y="968"/>
                </a:cxn>
                <a:cxn ang="0">
                  <a:pos x="16" y="1016"/>
                </a:cxn>
                <a:cxn ang="0">
                  <a:pos x="0" y="920"/>
                </a:cxn>
                <a:cxn ang="0">
                  <a:pos x="16" y="872"/>
                </a:cxn>
                <a:cxn ang="0">
                  <a:pos x="0" y="920"/>
                </a:cxn>
                <a:cxn ang="0">
                  <a:pos x="8" y="768"/>
                </a:cxn>
                <a:cxn ang="0">
                  <a:pos x="8" y="832"/>
                </a:cxn>
                <a:cxn ang="0">
                  <a:pos x="0" y="680"/>
                </a:cxn>
                <a:cxn ang="0">
                  <a:pos x="16" y="728"/>
                </a:cxn>
                <a:cxn ang="0">
                  <a:pos x="0" y="632"/>
                </a:cxn>
                <a:cxn ang="0">
                  <a:pos x="16" y="584"/>
                </a:cxn>
                <a:cxn ang="0">
                  <a:pos x="0" y="632"/>
                </a:cxn>
                <a:cxn ang="0">
                  <a:pos x="8" y="480"/>
                </a:cxn>
                <a:cxn ang="0">
                  <a:pos x="8" y="544"/>
                </a:cxn>
                <a:cxn ang="0">
                  <a:pos x="0" y="392"/>
                </a:cxn>
                <a:cxn ang="0">
                  <a:pos x="16" y="440"/>
                </a:cxn>
                <a:cxn ang="0">
                  <a:pos x="0" y="344"/>
                </a:cxn>
                <a:cxn ang="0">
                  <a:pos x="16" y="296"/>
                </a:cxn>
                <a:cxn ang="0">
                  <a:pos x="0" y="344"/>
                </a:cxn>
                <a:cxn ang="0">
                  <a:pos x="8" y="192"/>
                </a:cxn>
                <a:cxn ang="0">
                  <a:pos x="8" y="256"/>
                </a:cxn>
                <a:cxn ang="0">
                  <a:pos x="0" y="104"/>
                </a:cxn>
                <a:cxn ang="0">
                  <a:pos x="16" y="152"/>
                </a:cxn>
                <a:cxn ang="0">
                  <a:pos x="0" y="56"/>
                </a:cxn>
                <a:cxn ang="0">
                  <a:pos x="16" y="8"/>
                </a:cxn>
                <a:cxn ang="0">
                  <a:pos x="0" y="56"/>
                </a:cxn>
              </a:cxnLst>
              <a:rect l="0" t="0" r="r" b="b"/>
              <a:pathLst>
                <a:path w="16" h="2272"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12"/>
            <p:cNvSpPr>
              <a:spLocks noEditPoints="1"/>
            </p:cNvSpPr>
            <p:nvPr/>
          </p:nvSpPr>
          <p:spPr bwMode="auto">
            <a:xfrm>
              <a:off x="8094" y="3572"/>
              <a:ext cx="12" cy="405"/>
            </a:xfrm>
            <a:custGeom>
              <a:avLst/>
              <a:gdLst/>
              <a:ahLst/>
              <a:cxnLst>
                <a:cxn ang="0">
                  <a:pos x="0" y="536"/>
                </a:cxn>
                <a:cxn ang="0">
                  <a:pos x="0" y="488"/>
                </a:cxn>
                <a:cxn ang="0">
                  <a:pos x="8" y="480"/>
                </a:cxn>
                <a:cxn ang="0">
                  <a:pos x="16" y="488"/>
                </a:cxn>
                <a:cxn ang="0">
                  <a:pos x="16" y="536"/>
                </a:cxn>
                <a:cxn ang="0">
                  <a:pos x="8" y="544"/>
                </a:cxn>
                <a:cxn ang="0">
                  <a:pos x="0" y="536"/>
                </a:cxn>
                <a:cxn ang="0">
                  <a:pos x="0" y="440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  <a:cxn ang="0">
                  <a:pos x="16" y="440"/>
                </a:cxn>
                <a:cxn ang="0">
                  <a:pos x="8" y="448"/>
                </a:cxn>
                <a:cxn ang="0">
                  <a:pos x="0" y="440"/>
                </a:cxn>
                <a:cxn ang="0">
                  <a:pos x="0" y="344"/>
                </a:cxn>
                <a:cxn ang="0">
                  <a:pos x="0" y="296"/>
                </a:cxn>
                <a:cxn ang="0">
                  <a:pos x="8" y="288"/>
                </a:cxn>
                <a:cxn ang="0">
                  <a:pos x="16" y="296"/>
                </a:cxn>
                <a:cxn ang="0">
                  <a:pos x="16" y="344"/>
                </a:cxn>
                <a:cxn ang="0">
                  <a:pos x="8" y="352"/>
                </a:cxn>
                <a:cxn ang="0">
                  <a:pos x="0" y="344"/>
                </a:cxn>
                <a:cxn ang="0">
                  <a:pos x="0" y="248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248"/>
                </a:cxn>
                <a:cxn ang="0">
                  <a:pos x="8" y="256"/>
                </a:cxn>
                <a:cxn ang="0">
                  <a:pos x="0" y="248"/>
                </a:cxn>
                <a:cxn ang="0">
                  <a:pos x="0" y="152"/>
                </a:cxn>
                <a:cxn ang="0">
                  <a:pos x="0" y="104"/>
                </a:cxn>
                <a:cxn ang="0">
                  <a:pos x="8" y="96"/>
                </a:cxn>
                <a:cxn ang="0">
                  <a:pos x="16" y="104"/>
                </a:cxn>
                <a:cxn ang="0">
                  <a:pos x="16" y="152"/>
                </a:cxn>
                <a:cxn ang="0">
                  <a:pos x="8" y="160"/>
                </a:cxn>
                <a:cxn ang="0">
                  <a:pos x="0" y="152"/>
                </a:cxn>
                <a:cxn ang="0">
                  <a:pos x="0" y="5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56"/>
                </a:cxn>
                <a:cxn ang="0">
                  <a:pos x="8" y="64"/>
                </a:cxn>
                <a:cxn ang="0">
                  <a:pos x="0" y="56"/>
                </a:cxn>
              </a:cxnLst>
              <a:rect l="0" t="0" r="r" b="b"/>
              <a:pathLst>
                <a:path w="16" h="544"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4" name="Group 113"/>
          <p:cNvGrpSpPr/>
          <p:nvPr/>
        </p:nvGrpSpPr>
        <p:grpSpPr bwMode="auto">
          <a:xfrm>
            <a:off x="4567061" y="2953524"/>
            <a:ext cx="4297727" cy="1856968"/>
            <a:chOff x="0" y="0"/>
            <a:chExt cx="9356" cy="4351"/>
          </a:xfrm>
        </p:grpSpPr>
        <p:sp>
          <p:nvSpPr>
            <p:cNvPr id="115" name="AutoShape 220"/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9356" cy="4285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16" name="Line 219"/>
            <p:cNvCxnSpPr/>
            <p:nvPr/>
          </p:nvCxnSpPr>
          <p:spPr bwMode="auto">
            <a:xfrm>
              <a:off x="3680" y="687"/>
              <a:ext cx="1996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17" name="Rectangle 116"/>
            <p:cNvSpPr>
              <a:spLocks noChangeArrowheads="1"/>
            </p:cNvSpPr>
            <p:nvPr/>
          </p:nvSpPr>
          <p:spPr bwMode="auto">
            <a:xfrm>
              <a:off x="4800" y="0"/>
              <a:ext cx="354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PSD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8" name="Line 217"/>
            <p:cNvCxnSpPr/>
            <p:nvPr/>
          </p:nvCxnSpPr>
          <p:spPr bwMode="auto">
            <a:xfrm>
              <a:off x="116" y="3828"/>
              <a:ext cx="9059" cy="1"/>
            </a:xfrm>
            <a:prstGeom prst="line">
              <a:avLst/>
            </a:prstGeom>
            <a:noFill/>
            <a:ln w="2540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19" name="Freeform 118"/>
            <p:cNvSpPr>
              <a:spLocks/>
            </p:cNvSpPr>
            <p:nvPr/>
          </p:nvSpPr>
          <p:spPr bwMode="auto">
            <a:xfrm>
              <a:off x="9153" y="3784"/>
              <a:ext cx="88" cy="88"/>
            </a:xfrm>
            <a:custGeom>
              <a:avLst/>
              <a:gdLst/>
              <a:ahLst/>
              <a:cxnLst>
                <a:cxn ang="0">
                  <a:pos x="118" y="59"/>
                </a:cxn>
                <a:cxn ang="0">
                  <a:pos x="0" y="118"/>
                </a:cxn>
                <a:cxn ang="0">
                  <a:pos x="0" y="0"/>
                </a:cxn>
                <a:cxn ang="0">
                  <a:pos x="118" y="59"/>
                </a:cxn>
              </a:cxnLst>
              <a:rect l="0" t="0" r="r" b="b"/>
              <a:pathLst>
                <a:path w="118" h="118">
                  <a:moveTo>
                    <a:pt x="118" y="59"/>
                  </a:moveTo>
                  <a:lnTo>
                    <a:pt x="0" y="118"/>
                  </a:lnTo>
                  <a:cubicBezTo>
                    <a:pt x="19" y="81"/>
                    <a:pt x="19" y="37"/>
                    <a:pt x="0" y="0"/>
                  </a:cubicBezTo>
                  <a:lnTo>
                    <a:pt x="118" y="5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20" name="Line 215"/>
            <p:cNvCxnSpPr/>
            <p:nvPr/>
          </p:nvCxnSpPr>
          <p:spPr bwMode="auto">
            <a:xfrm flipV="1">
              <a:off x="4678" y="182"/>
              <a:ext cx="1" cy="3931"/>
            </a:xfrm>
            <a:prstGeom prst="line">
              <a:avLst/>
            </a:prstGeom>
            <a:noFill/>
            <a:ln w="2540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21" name="Freeform 120"/>
            <p:cNvSpPr>
              <a:spLocks/>
            </p:cNvSpPr>
            <p:nvPr/>
          </p:nvSpPr>
          <p:spPr bwMode="auto">
            <a:xfrm>
              <a:off x="4634" y="116"/>
              <a:ext cx="88" cy="8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118" y="118"/>
                </a:cxn>
                <a:cxn ang="0">
                  <a:pos x="0" y="118"/>
                </a:cxn>
                <a:cxn ang="0">
                  <a:pos x="0" y="118"/>
                </a:cxn>
                <a:cxn ang="0">
                  <a:pos x="59" y="0"/>
                </a:cxn>
              </a:cxnLst>
              <a:rect l="0" t="0" r="r" b="b"/>
              <a:pathLst>
                <a:path w="118" h="118">
                  <a:moveTo>
                    <a:pt x="59" y="0"/>
                  </a:moveTo>
                  <a:lnTo>
                    <a:pt x="118" y="118"/>
                  </a:lnTo>
                  <a:cubicBezTo>
                    <a:pt x="81" y="99"/>
                    <a:pt x="37" y="99"/>
                    <a:pt x="0" y="118"/>
                  </a:cubicBezTo>
                  <a:lnTo>
                    <a:pt x="0" y="118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21"/>
            <p:cNvSpPr>
              <a:spLocks noEditPoints="1"/>
            </p:cNvSpPr>
            <p:nvPr/>
          </p:nvSpPr>
          <p:spPr bwMode="auto">
            <a:xfrm>
              <a:off x="1251" y="3536"/>
              <a:ext cx="6819" cy="12"/>
            </a:xfrm>
            <a:custGeom>
              <a:avLst/>
              <a:gdLst/>
              <a:ahLst/>
              <a:cxnLst>
                <a:cxn ang="0">
                  <a:pos x="152" y="16"/>
                </a:cxn>
                <a:cxn ang="0">
                  <a:pos x="296" y="0"/>
                </a:cxn>
                <a:cxn ang="0">
                  <a:pos x="392" y="16"/>
                </a:cxn>
                <a:cxn ang="0">
                  <a:pos x="632" y="0"/>
                </a:cxn>
                <a:cxn ang="0">
                  <a:pos x="672" y="8"/>
                </a:cxn>
                <a:cxn ang="0">
                  <a:pos x="928" y="8"/>
                </a:cxn>
                <a:cxn ang="0">
                  <a:pos x="968" y="0"/>
                </a:cxn>
                <a:cxn ang="0">
                  <a:pos x="1208" y="16"/>
                </a:cxn>
                <a:cxn ang="0">
                  <a:pos x="1352" y="0"/>
                </a:cxn>
                <a:cxn ang="0">
                  <a:pos x="1448" y="16"/>
                </a:cxn>
                <a:cxn ang="0">
                  <a:pos x="1688" y="0"/>
                </a:cxn>
                <a:cxn ang="0">
                  <a:pos x="1728" y="8"/>
                </a:cxn>
                <a:cxn ang="0">
                  <a:pos x="1984" y="8"/>
                </a:cxn>
                <a:cxn ang="0">
                  <a:pos x="2024" y="0"/>
                </a:cxn>
                <a:cxn ang="0">
                  <a:pos x="2264" y="16"/>
                </a:cxn>
                <a:cxn ang="0">
                  <a:pos x="2408" y="0"/>
                </a:cxn>
                <a:cxn ang="0">
                  <a:pos x="2504" y="16"/>
                </a:cxn>
                <a:cxn ang="0">
                  <a:pos x="2744" y="0"/>
                </a:cxn>
                <a:cxn ang="0">
                  <a:pos x="2784" y="8"/>
                </a:cxn>
                <a:cxn ang="0">
                  <a:pos x="3040" y="8"/>
                </a:cxn>
                <a:cxn ang="0">
                  <a:pos x="3080" y="0"/>
                </a:cxn>
                <a:cxn ang="0">
                  <a:pos x="3320" y="16"/>
                </a:cxn>
                <a:cxn ang="0">
                  <a:pos x="3464" y="0"/>
                </a:cxn>
                <a:cxn ang="0">
                  <a:pos x="3560" y="16"/>
                </a:cxn>
                <a:cxn ang="0">
                  <a:pos x="3800" y="0"/>
                </a:cxn>
                <a:cxn ang="0">
                  <a:pos x="3840" y="8"/>
                </a:cxn>
                <a:cxn ang="0">
                  <a:pos x="4096" y="8"/>
                </a:cxn>
                <a:cxn ang="0">
                  <a:pos x="4136" y="0"/>
                </a:cxn>
                <a:cxn ang="0">
                  <a:pos x="4376" y="16"/>
                </a:cxn>
                <a:cxn ang="0">
                  <a:pos x="4520" y="0"/>
                </a:cxn>
                <a:cxn ang="0">
                  <a:pos x="4616" y="16"/>
                </a:cxn>
                <a:cxn ang="0">
                  <a:pos x="4856" y="0"/>
                </a:cxn>
                <a:cxn ang="0">
                  <a:pos x="4896" y="8"/>
                </a:cxn>
                <a:cxn ang="0">
                  <a:pos x="5152" y="8"/>
                </a:cxn>
                <a:cxn ang="0">
                  <a:pos x="5192" y="0"/>
                </a:cxn>
                <a:cxn ang="0">
                  <a:pos x="5432" y="16"/>
                </a:cxn>
                <a:cxn ang="0">
                  <a:pos x="5576" y="0"/>
                </a:cxn>
                <a:cxn ang="0">
                  <a:pos x="5672" y="16"/>
                </a:cxn>
                <a:cxn ang="0">
                  <a:pos x="5912" y="0"/>
                </a:cxn>
                <a:cxn ang="0">
                  <a:pos x="5952" y="8"/>
                </a:cxn>
                <a:cxn ang="0">
                  <a:pos x="6208" y="8"/>
                </a:cxn>
                <a:cxn ang="0">
                  <a:pos x="6248" y="0"/>
                </a:cxn>
                <a:cxn ang="0">
                  <a:pos x="6488" y="16"/>
                </a:cxn>
                <a:cxn ang="0">
                  <a:pos x="6632" y="0"/>
                </a:cxn>
                <a:cxn ang="0">
                  <a:pos x="6728" y="16"/>
                </a:cxn>
                <a:cxn ang="0">
                  <a:pos x="6968" y="0"/>
                </a:cxn>
                <a:cxn ang="0">
                  <a:pos x="7008" y="8"/>
                </a:cxn>
                <a:cxn ang="0">
                  <a:pos x="7264" y="8"/>
                </a:cxn>
                <a:cxn ang="0">
                  <a:pos x="7304" y="0"/>
                </a:cxn>
                <a:cxn ang="0">
                  <a:pos x="7544" y="16"/>
                </a:cxn>
                <a:cxn ang="0">
                  <a:pos x="7688" y="0"/>
                </a:cxn>
                <a:cxn ang="0">
                  <a:pos x="7784" y="16"/>
                </a:cxn>
                <a:cxn ang="0">
                  <a:pos x="8024" y="0"/>
                </a:cxn>
                <a:cxn ang="0">
                  <a:pos x="8064" y="8"/>
                </a:cxn>
                <a:cxn ang="0">
                  <a:pos x="8320" y="8"/>
                </a:cxn>
                <a:cxn ang="0">
                  <a:pos x="8360" y="0"/>
                </a:cxn>
                <a:cxn ang="0">
                  <a:pos x="8600" y="16"/>
                </a:cxn>
                <a:cxn ang="0">
                  <a:pos x="8744" y="0"/>
                </a:cxn>
                <a:cxn ang="0">
                  <a:pos x="8840" y="16"/>
                </a:cxn>
                <a:cxn ang="0">
                  <a:pos x="9080" y="0"/>
                </a:cxn>
                <a:cxn ang="0">
                  <a:pos x="9120" y="8"/>
                </a:cxn>
              </a:cxnLst>
              <a:rect l="0" t="0" r="r" b="b"/>
              <a:pathLst>
                <a:path w="9184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  <a:moveTo>
                    <a:pt x="3464" y="0"/>
                  </a:moveTo>
                  <a:lnTo>
                    <a:pt x="3512" y="0"/>
                  </a:lnTo>
                  <a:cubicBezTo>
                    <a:pt x="3517" y="0"/>
                    <a:pt x="3520" y="4"/>
                    <a:pt x="3520" y="8"/>
                  </a:cubicBezTo>
                  <a:cubicBezTo>
                    <a:pt x="3520" y="13"/>
                    <a:pt x="3517" y="16"/>
                    <a:pt x="3512" y="16"/>
                  </a:cubicBezTo>
                  <a:lnTo>
                    <a:pt x="3464" y="16"/>
                  </a:lnTo>
                  <a:cubicBezTo>
                    <a:pt x="3460" y="16"/>
                    <a:pt x="3456" y="13"/>
                    <a:pt x="3456" y="8"/>
                  </a:cubicBezTo>
                  <a:cubicBezTo>
                    <a:pt x="3456" y="4"/>
                    <a:pt x="3460" y="0"/>
                    <a:pt x="3464" y="0"/>
                  </a:cubicBezTo>
                  <a:close/>
                  <a:moveTo>
                    <a:pt x="3560" y="0"/>
                  </a:moveTo>
                  <a:lnTo>
                    <a:pt x="3608" y="0"/>
                  </a:lnTo>
                  <a:cubicBezTo>
                    <a:pt x="3613" y="0"/>
                    <a:pt x="3616" y="4"/>
                    <a:pt x="3616" y="8"/>
                  </a:cubicBezTo>
                  <a:cubicBezTo>
                    <a:pt x="3616" y="13"/>
                    <a:pt x="3613" y="16"/>
                    <a:pt x="3608" y="16"/>
                  </a:cubicBezTo>
                  <a:lnTo>
                    <a:pt x="3560" y="16"/>
                  </a:lnTo>
                  <a:cubicBezTo>
                    <a:pt x="3556" y="16"/>
                    <a:pt x="3552" y="13"/>
                    <a:pt x="3552" y="8"/>
                  </a:cubicBezTo>
                  <a:cubicBezTo>
                    <a:pt x="3552" y="4"/>
                    <a:pt x="3556" y="0"/>
                    <a:pt x="3560" y="0"/>
                  </a:cubicBezTo>
                  <a:close/>
                  <a:moveTo>
                    <a:pt x="3656" y="0"/>
                  </a:moveTo>
                  <a:lnTo>
                    <a:pt x="3704" y="0"/>
                  </a:lnTo>
                  <a:cubicBezTo>
                    <a:pt x="3709" y="0"/>
                    <a:pt x="3712" y="4"/>
                    <a:pt x="3712" y="8"/>
                  </a:cubicBezTo>
                  <a:cubicBezTo>
                    <a:pt x="3712" y="13"/>
                    <a:pt x="3709" y="16"/>
                    <a:pt x="3704" y="16"/>
                  </a:cubicBezTo>
                  <a:lnTo>
                    <a:pt x="3656" y="16"/>
                  </a:lnTo>
                  <a:cubicBezTo>
                    <a:pt x="3652" y="16"/>
                    <a:pt x="3648" y="13"/>
                    <a:pt x="3648" y="8"/>
                  </a:cubicBezTo>
                  <a:cubicBezTo>
                    <a:pt x="3648" y="4"/>
                    <a:pt x="3652" y="0"/>
                    <a:pt x="3656" y="0"/>
                  </a:cubicBezTo>
                  <a:close/>
                  <a:moveTo>
                    <a:pt x="3752" y="0"/>
                  </a:moveTo>
                  <a:lnTo>
                    <a:pt x="3800" y="0"/>
                  </a:lnTo>
                  <a:cubicBezTo>
                    <a:pt x="3805" y="0"/>
                    <a:pt x="3808" y="4"/>
                    <a:pt x="3808" y="8"/>
                  </a:cubicBezTo>
                  <a:cubicBezTo>
                    <a:pt x="3808" y="13"/>
                    <a:pt x="3805" y="16"/>
                    <a:pt x="3800" y="16"/>
                  </a:cubicBezTo>
                  <a:lnTo>
                    <a:pt x="3752" y="16"/>
                  </a:lnTo>
                  <a:cubicBezTo>
                    <a:pt x="3748" y="16"/>
                    <a:pt x="3744" y="13"/>
                    <a:pt x="3744" y="8"/>
                  </a:cubicBezTo>
                  <a:cubicBezTo>
                    <a:pt x="3744" y="4"/>
                    <a:pt x="3748" y="0"/>
                    <a:pt x="3752" y="0"/>
                  </a:cubicBezTo>
                  <a:close/>
                  <a:moveTo>
                    <a:pt x="3848" y="0"/>
                  </a:moveTo>
                  <a:lnTo>
                    <a:pt x="3896" y="0"/>
                  </a:lnTo>
                  <a:cubicBezTo>
                    <a:pt x="3901" y="0"/>
                    <a:pt x="3904" y="4"/>
                    <a:pt x="3904" y="8"/>
                  </a:cubicBezTo>
                  <a:cubicBezTo>
                    <a:pt x="3904" y="13"/>
                    <a:pt x="3901" y="16"/>
                    <a:pt x="3896" y="16"/>
                  </a:cubicBezTo>
                  <a:lnTo>
                    <a:pt x="3848" y="16"/>
                  </a:lnTo>
                  <a:cubicBezTo>
                    <a:pt x="3844" y="16"/>
                    <a:pt x="3840" y="13"/>
                    <a:pt x="3840" y="8"/>
                  </a:cubicBezTo>
                  <a:cubicBezTo>
                    <a:pt x="3840" y="4"/>
                    <a:pt x="3844" y="0"/>
                    <a:pt x="3848" y="0"/>
                  </a:cubicBezTo>
                  <a:close/>
                  <a:moveTo>
                    <a:pt x="3944" y="0"/>
                  </a:moveTo>
                  <a:lnTo>
                    <a:pt x="3992" y="0"/>
                  </a:lnTo>
                  <a:cubicBezTo>
                    <a:pt x="3997" y="0"/>
                    <a:pt x="4000" y="4"/>
                    <a:pt x="4000" y="8"/>
                  </a:cubicBezTo>
                  <a:cubicBezTo>
                    <a:pt x="4000" y="13"/>
                    <a:pt x="3997" y="16"/>
                    <a:pt x="3992" y="16"/>
                  </a:cubicBezTo>
                  <a:lnTo>
                    <a:pt x="3944" y="16"/>
                  </a:lnTo>
                  <a:cubicBezTo>
                    <a:pt x="3940" y="16"/>
                    <a:pt x="3936" y="13"/>
                    <a:pt x="3936" y="8"/>
                  </a:cubicBezTo>
                  <a:cubicBezTo>
                    <a:pt x="3936" y="4"/>
                    <a:pt x="3940" y="0"/>
                    <a:pt x="3944" y="0"/>
                  </a:cubicBezTo>
                  <a:close/>
                  <a:moveTo>
                    <a:pt x="4040" y="0"/>
                  </a:moveTo>
                  <a:lnTo>
                    <a:pt x="4088" y="0"/>
                  </a:lnTo>
                  <a:cubicBezTo>
                    <a:pt x="4093" y="0"/>
                    <a:pt x="4096" y="4"/>
                    <a:pt x="4096" y="8"/>
                  </a:cubicBezTo>
                  <a:cubicBezTo>
                    <a:pt x="4096" y="13"/>
                    <a:pt x="4093" y="16"/>
                    <a:pt x="4088" y="16"/>
                  </a:cubicBezTo>
                  <a:lnTo>
                    <a:pt x="4040" y="16"/>
                  </a:lnTo>
                  <a:cubicBezTo>
                    <a:pt x="4036" y="16"/>
                    <a:pt x="4032" y="13"/>
                    <a:pt x="4032" y="8"/>
                  </a:cubicBezTo>
                  <a:cubicBezTo>
                    <a:pt x="4032" y="4"/>
                    <a:pt x="4036" y="0"/>
                    <a:pt x="4040" y="0"/>
                  </a:cubicBezTo>
                  <a:close/>
                  <a:moveTo>
                    <a:pt x="4136" y="0"/>
                  </a:moveTo>
                  <a:lnTo>
                    <a:pt x="4184" y="0"/>
                  </a:lnTo>
                  <a:cubicBezTo>
                    <a:pt x="4189" y="0"/>
                    <a:pt x="4192" y="4"/>
                    <a:pt x="4192" y="8"/>
                  </a:cubicBezTo>
                  <a:cubicBezTo>
                    <a:pt x="4192" y="13"/>
                    <a:pt x="4189" y="16"/>
                    <a:pt x="4184" y="16"/>
                  </a:cubicBezTo>
                  <a:lnTo>
                    <a:pt x="4136" y="16"/>
                  </a:lnTo>
                  <a:cubicBezTo>
                    <a:pt x="4132" y="16"/>
                    <a:pt x="4128" y="13"/>
                    <a:pt x="4128" y="8"/>
                  </a:cubicBezTo>
                  <a:cubicBezTo>
                    <a:pt x="4128" y="4"/>
                    <a:pt x="4132" y="0"/>
                    <a:pt x="4136" y="0"/>
                  </a:cubicBezTo>
                  <a:close/>
                  <a:moveTo>
                    <a:pt x="4232" y="0"/>
                  </a:moveTo>
                  <a:lnTo>
                    <a:pt x="4280" y="0"/>
                  </a:lnTo>
                  <a:cubicBezTo>
                    <a:pt x="4285" y="0"/>
                    <a:pt x="4288" y="4"/>
                    <a:pt x="4288" y="8"/>
                  </a:cubicBezTo>
                  <a:cubicBezTo>
                    <a:pt x="4288" y="13"/>
                    <a:pt x="4285" y="16"/>
                    <a:pt x="4280" y="16"/>
                  </a:cubicBezTo>
                  <a:lnTo>
                    <a:pt x="4232" y="16"/>
                  </a:lnTo>
                  <a:cubicBezTo>
                    <a:pt x="4228" y="16"/>
                    <a:pt x="4224" y="13"/>
                    <a:pt x="4224" y="8"/>
                  </a:cubicBezTo>
                  <a:cubicBezTo>
                    <a:pt x="4224" y="4"/>
                    <a:pt x="4228" y="0"/>
                    <a:pt x="4232" y="0"/>
                  </a:cubicBezTo>
                  <a:close/>
                  <a:moveTo>
                    <a:pt x="4328" y="0"/>
                  </a:moveTo>
                  <a:lnTo>
                    <a:pt x="4376" y="0"/>
                  </a:lnTo>
                  <a:cubicBezTo>
                    <a:pt x="4381" y="0"/>
                    <a:pt x="4384" y="4"/>
                    <a:pt x="4384" y="8"/>
                  </a:cubicBezTo>
                  <a:cubicBezTo>
                    <a:pt x="4384" y="13"/>
                    <a:pt x="4381" y="16"/>
                    <a:pt x="4376" y="16"/>
                  </a:cubicBezTo>
                  <a:lnTo>
                    <a:pt x="4328" y="16"/>
                  </a:lnTo>
                  <a:cubicBezTo>
                    <a:pt x="4324" y="16"/>
                    <a:pt x="4320" y="13"/>
                    <a:pt x="4320" y="8"/>
                  </a:cubicBezTo>
                  <a:cubicBezTo>
                    <a:pt x="4320" y="4"/>
                    <a:pt x="4324" y="0"/>
                    <a:pt x="4328" y="0"/>
                  </a:cubicBezTo>
                  <a:close/>
                  <a:moveTo>
                    <a:pt x="4424" y="0"/>
                  </a:moveTo>
                  <a:lnTo>
                    <a:pt x="4472" y="0"/>
                  </a:lnTo>
                  <a:cubicBezTo>
                    <a:pt x="4477" y="0"/>
                    <a:pt x="4480" y="4"/>
                    <a:pt x="4480" y="8"/>
                  </a:cubicBezTo>
                  <a:cubicBezTo>
                    <a:pt x="4480" y="13"/>
                    <a:pt x="4477" y="16"/>
                    <a:pt x="4472" y="16"/>
                  </a:cubicBezTo>
                  <a:lnTo>
                    <a:pt x="4424" y="16"/>
                  </a:lnTo>
                  <a:cubicBezTo>
                    <a:pt x="4420" y="16"/>
                    <a:pt x="4416" y="13"/>
                    <a:pt x="4416" y="8"/>
                  </a:cubicBezTo>
                  <a:cubicBezTo>
                    <a:pt x="4416" y="4"/>
                    <a:pt x="4420" y="0"/>
                    <a:pt x="4424" y="0"/>
                  </a:cubicBezTo>
                  <a:close/>
                  <a:moveTo>
                    <a:pt x="4520" y="0"/>
                  </a:moveTo>
                  <a:lnTo>
                    <a:pt x="4568" y="0"/>
                  </a:lnTo>
                  <a:cubicBezTo>
                    <a:pt x="4573" y="0"/>
                    <a:pt x="4576" y="4"/>
                    <a:pt x="4576" y="8"/>
                  </a:cubicBezTo>
                  <a:cubicBezTo>
                    <a:pt x="4576" y="13"/>
                    <a:pt x="4573" y="16"/>
                    <a:pt x="4568" y="16"/>
                  </a:cubicBezTo>
                  <a:lnTo>
                    <a:pt x="4520" y="16"/>
                  </a:lnTo>
                  <a:cubicBezTo>
                    <a:pt x="4516" y="16"/>
                    <a:pt x="4512" y="13"/>
                    <a:pt x="4512" y="8"/>
                  </a:cubicBezTo>
                  <a:cubicBezTo>
                    <a:pt x="4512" y="4"/>
                    <a:pt x="4516" y="0"/>
                    <a:pt x="4520" y="0"/>
                  </a:cubicBezTo>
                  <a:close/>
                  <a:moveTo>
                    <a:pt x="4616" y="0"/>
                  </a:moveTo>
                  <a:lnTo>
                    <a:pt x="4664" y="0"/>
                  </a:lnTo>
                  <a:cubicBezTo>
                    <a:pt x="4669" y="0"/>
                    <a:pt x="4672" y="4"/>
                    <a:pt x="4672" y="8"/>
                  </a:cubicBezTo>
                  <a:cubicBezTo>
                    <a:pt x="4672" y="13"/>
                    <a:pt x="4669" y="16"/>
                    <a:pt x="4664" y="16"/>
                  </a:cubicBezTo>
                  <a:lnTo>
                    <a:pt x="4616" y="16"/>
                  </a:lnTo>
                  <a:cubicBezTo>
                    <a:pt x="4612" y="16"/>
                    <a:pt x="4608" y="13"/>
                    <a:pt x="4608" y="8"/>
                  </a:cubicBezTo>
                  <a:cubicBezTo>
                    <a:pt x="4608" y="4"/>
                    <a:pt x="4612" y="0"/>
                    <a:pt x="4616" y="0"/>
                  </a:cubicBezTo>
                  <a:close/>
                  <a:moveTo>
                    <a:pt x="4712" y="0"/>
                  </a:moveTo>
                  <a:lnTo>
                    <a:pt x="4760" y="0"/>
                  </a:lnTo>
                  <a:cubicBezTo>
                    <a:pt x="4765" y="0"/>
                    <a:pt x="4768" y="4"/>
                    <a:pt x="4768" y="8"/>
                  </a:cubicBezTo>
                  <a:cubicBezTo>
                    <a:pt x="4768" y="13"/>
                    <a:pt x="4765" y="16"/>
                    <a:pt x="4760" y="16"/>
                  </a:cubicBezTo>
                  <a:lnTo>
                    <a:pt x="4712" y="16"/>
                  </a:lnTo>
                  <a:cubicBezTo>
                    <a:pt x="4708" y="16"/>
                    <a:pt x="4704" y="13"/>
                    <a:pt x="4704" y="8"/>
                  </a:cubicBezTo>
                  <a:cubicBezTo>
                    <a:pt x="4704" y="4"/>
                    <a:pt x="4708" y="0"/>
                    <a:pt x="4712" y="0"/>
                  </a:cubicBezTo>
                  <a:close/>
                  <a:moveTo>
                    <a:pt x="4808" y="0"/>
                  </a:moveTo>
                  <a:lnTo>
                    <a:pt x="4856" y="0"/>
                  </a:lnTo>
                  <a:cubicBezTo>
                    <a:pt x="4861" y="0"/>
                    <a:pt x="4864" y="4"/>
                    <a:pt x="4864" y="8"/>
                  </a:cubicBezTo>
                  <a:cubicBezTo>
                    <a:pt x="4864" y="13"/>
                    <a:pt x="4861" y="16"/>
                    <a:pt x="4856" y="16"/>
                  </a:cubicBezTo>
                  <a:lnTo>
                    <a:pt x="4808" y="16"/>
                  </a:lnTo>
                  <a:cubicBezTo>
                    <a:pt x="4804" y="16"/>
                    <a:pt x="4800" y="13"/>
                    <a:pt x="4800" y="8"/>
                  </a:cubicBezTo>
                  <a:cubicBezTo>
                    <a:pt x="4800" y="4"/>
                    <a:pt x="4804" y="0"/>
                    <a:pt x="4808" y="0"/>
                  </a:cubicBezTo>
                  <a:close/>
                  <a:moveTo>
                    <a:pt x="4904" y="0"/>
                  </a:moveTo>
                  <a:lnTo>
                    <a:pt x="4952" y="0"/>
                  </a:lnTo>
                  <a:cubicBezTo>
                    <a:pt x="4957" y="0"/>
                    <a:pt x="4960" y="4"/>
                    <a:pt x="4960" y="8"/>
                  </a:cubicBezTo>
                  <a:cubicBezTo>
                    <a:pt x="4960" y="13"/>
                    <a:pt x="4957" y="16"/>
                    <a:pt x="4952" y="16"/>
                  </a:cubicBezTo>
                  <a:lnTo>
                    <a:pt x="4904" y="16"/>
                  </a:lnTo>
                  <a:cubicBezTo>
                    <a:pt x="4900" y="16"/>
                    <a:pt x="4896" y="13"/>
                    <a:pt x="4896" y="8"/>
                  </a:cubicBezTo>
                  <a:cubicBezTo>
                    <a:pt x="4896" y="4"/>
                    <a:pt x="4900" y="0"/>
                    <a:pt x="4904" y="0"/>
                  </a:cubicBezTo>
                  <a:close/>
                  <a:moveTo>
                    <a:pt x="5000" y="0"/>
                  </a:moveTo>
                  <a:lnTo>
                    <a:pt x="5048" y="0"/>
                  </a:lnTo>
                  <a:cubicBezTo>
                    <a:pt x="5053" y="0"/>
                    <a:pt x="5056" y="4"/>
                    <a:pt x="5056" y="8"/>
                  </a:cubicBezTo>
                  <a:cubicBezTo>
                    <a:pt x="5056" y="13"/>
                    <a:pt x="5053" y="16"/>
                    <a:pt x="5048" y="16"/>
                  </a:cubicBezTo>
                  <a:lnTo>
                    <a:pt x="5000" y="16"/>
                  </a:lnTo>
                  <a:cubicBezTo>
                    <a:pt x="4996" y="16"/>
                    <a:pt x="4992" y="13"/>
                    <a:pt x="4992" y="8"/>
                  </a:cubicBezTo>
                  <a:cubicBezTo>
                    <a:pt x="4992" y="4"/>
                    <a:pt x="4996" y="0"/>
                    <a:pt x="5000" y="0"/>
                  </a:cubicBezTo>
                  <a:close/>
                  <a:moveTo>
                    <a:pt x="5096" y="0"/>
                  </a:moveTo>
                  <a:lnTo>
                    <a:pt x="5144" y="0"/>
                  </a:lnTo>
                  <a:cubicBezTo>
                    <a:pt x="5149" y="0"/>
                    <a:pt x="5152" y="4"/>
                    <a:pt x="5152" y="8"/>
                  </a:cubicBezTo>
                  <a:cubicBezTo>
                    <a:pt x="5152" y="13"/>
                    <a:pt x="5149" y="16"/>
                    <a:pt x="5144" y="16"/>
                  </a:cubicBezTo>
                  <a:lnTo>
                    <a:pt x="5096" y="16"/>
                  </a:lnTo>
                  <a:cubicBezTo>
                    <a:pt x="5092" y="16"/>
                    <a:pt x="5088" y="13"/>
                    <a:pt x="5088" y="8"/>
                  </a:cubicBezTo>
                  <a:cubicBezTo>
                    <a:pt x="5088" y="4"/>
                    <a:pt x="5092" y="0"/>
                    <a:pt x="5096" y="0"/>
                  </a:cubicBezTo>
                  <a:close/>
                  <a:moveTo>
                    <a:pt x="5192" y="0"/>
                  </a:moveTo>
                  <a:lnTo>
                    <a:pt x="5240" y="0"/>
                  </a:lnTo>
                  <a:cubicBezTo>
                    <a:pt x="5245" y="0"/>
                    <a:pt x="5248" y="4"/>
                    <a:pt x="5248" y="8"/>
                  </a:cubicBezTo>
                  <a:cubicBezTo>
                    <a:pt x="5248" y="13"/>
                    <a:pt x="5245" y="16"/>
                    <a:pt x="5240" y="16"/>
                  </a:cubicBezTo>
                  <a:lnTo>
                    <a:pt x="5192" y="16"/>
                  </a:lnTo>
                  <a:cubicBezTo>
                    <a:pt x="5188" y="16"/>
                    <a:pt x="5184" y="13"/>
                    <a:pt x="5184" y="8"/>
                  </a:cubicBezTo>
                  <a:cubicBezTo>
                    <a:pt x="5184" y="4"/>
                    <a:pt x="5188" y="0"/>
                    <a:pt x="5192" y="0"/>
                  </a:cubicBezTo>
                  <a:close/>
                  <a:moveTo>
                    <a:pt x="5288" y="0"/>
                  </a:moveTo>
                  <a:lnTo>
                    <a:pt x="5336" y="0"/>
                  </a:lnTo>
                  <a:cubicBezTo>
                    <a:pt x="5341" y="0"/>
                    <a:pt x="5344" y="4"/>
                    <a:pt x="5344" y="8"/>
                  </a:cubicBezTo>
                  <a:cubicBezTo>
                    <a:pt x="5344" y="13"/>
                    <a:pt x="5341" y="16"/>
                    <a:pt x="5336" y="16"/>
                  </a:cubicBezTo>
                  <a:lnTo>
                    <a:pt x="5288" y="16"/>
                  </a:lnTo>
                  <a:cubicBezTo>
                    <a:pt x="5284" y="16"/>
                    <a:pt x="5280" y="13"/>
                    <a:pt x="5280" y="8"/>
                  </a:cubicBezTo>
                  <a:cubicBezTo>
                    <a:pt x="5280" y="4"/>
                    <a:pt x="5284" y="0"/>
                    <a:pt x="5288" y="0"/>
                  </a:cubicBezTo>
                  <a:close/>
                  <a:moveTo>
                    <a:pt x="5384" y="0"/>
                  </a:moveTo>
                  <a:lnTo>
                    <a:pt x="5432" y="0"/>
                  </a:lnTo>
                  <a:cubicBezTo>
                    <a:pt x="5437" y="0"/>
                    <a:pt x="5440" y="4"/>
                    <a:pt x="5440" y="8"/>
                  </a:cubicBezTo>
                  <a:cubicBezTo>
                    <a:pt x="5440" y="13"/>
                    <a:pt x="5437" y="16"/>
                    <a:pt x="5432" y="16"/>
                  </a:cubicBezTo>
                  <a:lnTo>
                    <a:pt x="5384" y="16"/>
                  </a:lnTo>
                  <a:cubicBezTo>
                    <a:pt x="5380" y="16"/>
                    <a:pt x="5376" y="13"/>
                    <a:pt x="5376" y="8"/>
                  </a:cubicBezTo>
                  <a:cubicBezTo>
                    <a:pt x="5376" y="4"/>
                    <a:pt x="5380" y="0"/>
                    <a:pt x="5384" y="0"/>
                  </a:cubicBezTo>
                  <a:close/>
                  <a:moveTo>
                    <a:pt x="5480" y="0"/>
                  </a:moveTo>
                  <a:lnTo>
                    <a:pt x="5528" y="0"/>
                  </a:lnTo>
                  <a:cubicBezTo>
                    <a:pt x="5533" y="0"/>
                    <a:pt x="5536" y="4"/>
                    <a:pt x="5536" y="8"/>
                  </a:cubicBezTo>
                  <a:cubicBezTo>
                    <a:pt x="5536" y="13"/>
                    <a:pt x="5533" y="16"/>
                    <a:pt x="5528" y="16"/>
                  </a:cubicBezTo>
                  <a:lnTo>
                    <a:pt x="5480" y="16"/>
                  </a:lnTo>
                  <a:cubicBezTo>
                    <a:pt x="5476" y="16"/>
                    <a:pt x="5472" y="13"/>
                    <a:pt x="5472" y="8"/>
                  </a:cubicBezTo>
                  <a:cubicBezTo>
                    <a:pt x="5472" y="4"/>
                    <a:pt x="5476" y="0"/>
                    <a:pt x="5480" y="0"/>
                  </a:cubicBezTo>
                  <a:close/>
                  <a:moveTo>
                    <a:pt x="5576" y="0"/>
                  </a:moveTo>
                  <a:lnTo>
                    <a:pt x="5624" y="0"/>
                  </a:lnTo>
                  <a:cubicBezTo>
                    <a:pt x="5629" y="0"/>
                    <a:pt x="5632" y="4"/>
                    <a:pt x="5632" y="8"/>
                  </a:cubicBezTo>
                  <a:cubicBezTo>
                    <a:pt x="5632" y="13"/>
                    <a:pt x="5629" y="16"/>
                    <a:pt x="5624" y="16"/>
                  </a:cubicBezTo>
                  <a:lnTo>
                    <a:pt x="5576" y="16"/>
                  </a:lnTo>
                  <a:cubicBezTo>
                    <a:pt x="5572" y="16"/>
                    <a:pt x="5568" y="13"/>
                    <a:pt x="5568" y="8"/>
                  </a:cubicBezTo>
                  <a:cubicBezTo>
                    <a:pt x="5568" y="4"/>
                    <a:pt x="5572" y="0"/>
                    <a:pt x="5576" y="0"/>
                  </a:cubicBezTo>
                  <a:close/>
                  <a:moveTo>
                    <a:pt x="5672" y="0"/>
                  </a:moveTo>
                  <a:lnTo>
                    <a:pt x="5720" y="0"/>
                  </a:lnTo>
                  <a:cubicBezTo>
                    <a:pt x="5725" y="0"/>
                    <a:pt x="5728" y="4"/>
                    <a:pt x="5728" y="8"/>
                  </a:cubicBezTo>
                  <a:cubicBezTo>
                    <a:pt x="5728" y="13"/>
                    <a:pt x="5725" y="16"/>
                    <a:pt x="5720" y="16"/>
                  </a:cubicBezTo>
                  <a:lnTo>
                    <a:pt x="5672" y="16"/>
                  </a:lnTo>
                  <a:cubicBezTo>
                    <a:pt x="5668" y="16"/>
                    <a:pt x="5664" y="13"/>
                    <a:pt x="5664" y="8"/>
                  </a:cubicBezTo>
                  <a:cubicBezTo>
                    <a:pt x="5664" y="4"/>
                    <a:pt x="5668" y="0"/>
                    <a:pt x="5672" y="0"/>
                  </a:cubicBezTo>
                  <a:close/>
                  <a:moveTo>
                    <a:pt x="5768" y="0"/>
                  </a:moveTo>
                  <a:lnTo>
                    <a:pt x="5816" y="0"/>
                  </a:lnTo>
                  <a:cubicBezTo>
                    <a:pt x="5821" y="0"/>
                    <a:pt x="5824" y="4"/>
                    <a:pt x="5824" y="8"/>
                  </a:cubicBezTo>
                  <a:cubicBezTo>
                    <a:pt x="5824" y="13"/>
                    <a:pt x="5821" y="16"/>
                    <a:pt x="5816" y="16"/>
                  </a:cubicBezTo>
                  <a:lnTo>
                    <a:pt x="5768" y="16"/>
                  </a:lnTo>
                  <a:cubicBezTo>
                    <a:pt x="5764" y="16"/>
                    <a:pt x="5760" y="13"/>
                    <a:pt x="5760" y="8"/>
                  </a:cubicBezTo>
                  <a:cubicBezTo>
                    <a:pt x="5760" y="4"/>
                    <a:pt x="5764" y="0"/>
                    <a:pt x="5768" y="0"/>
                  </a:cubicBezTo>
                  <a:close/>
                  <a:moveTo>
                    <a:pt x="5864" y="0"/>
                  </a:moveTo>
                  <a:lnTo>
                    <a:pt x="5912" y="0"/>
                  </a:lnTo>
                  <a:cubicBezTo>
                    <a:pt x="5917" y="0"/>
                    <a:pt x="5920" y="4"/>
                    <a:pt x="5920" y="8"/>
                  </a:cubicBezTo>
                  <a:cubicBezTo>
                    <a:pt x="5920" y="13"/>
                    <a:pt x="5917" y="16"/>
                    <a:pt x="5912" y="16"/>
                  </a:cubicBezTo>
                  <a:lnTo>
                    <a:pt x="5864" y="16"/>
                  </a:lnTo>
                  <a:cubicBezTo>
                    <a:pt x="5860" y="16"/>
                    <a:pt x="5856" y="13"/>
                    <a:pt x="5856" y="8"/>
                  </a:cubicBezTo>
                  <a:cubicBezTo>
                    <a:pt x="5856" y="4"/>
                    <a:pt x="5860" y="0"/>
                    <a:pt x="5864" y="0"/>
                  </a:cubicBezTo>
                  <a:close/>
                  <a:moveTo>
                    <a:pt x="5960" y="0"/>
                  </a:moveTo>
                  <a:lnTo>
                    <a:pt x="6008" y="0"/>
                  </a:lnTo>
                  <a:cubicBezTo>
                    <a:pt x="6013" y="0"/>
                    <a:pt x="6016" y="4"/>
                    <a:pt x="6016" y="8"/>
                  </a:cubicBezTo>
                  <a:cubicBezTo>
                    <a:pt x="6016" y="13"/>
                    <a:pt x="6013" y="16"/>
                    <a:pt x="6008" y="16"/>
                  </a:cubicBezTo>
                  <a:lnTo>
                    <a:pt x="5960" y="16"/>
                  </a:lnTo>
                  <a:cubicBezTo>
                    <a:pt x="5956" y="16"/>
                    <a:pt x="5952" y="13"/>
                    <a:pt x="5952" y="8"/>
                  </a:cubicBezTo>
                  <a:cubicBezTo>
                    <a:pt x="5952" y="4"/>
                    <a:pt x="5956" y="0"/>
                    <a:pt x="5960" y="0"/>
                  </a:cubicBezTo>
                  <a:close/>
                  <a:moveTo>
                    <a:pt x="6056" y="0"/>
                  </a:moveTo>
                  <a:lnTo>
                    <a:pt x="6104" y="0"/>
                  </a:lnTo>
                  <a:cubicBezTo>
                    <a:pt x="6109" y="0"/>
                    <a:pt x="6112" y="4"/>
                    <a:pt x="6112" y="8"/>
                  </a:cubicBezTo>
                  <a:cubicBezTo>
                    <a:pt x="6112" y="13"/>
                    <a:pt x="6109" y="16"/>
                    <a:pt x="6104" y="16"/>
                  </a:cubicBezTo>
                  <a:lnTo>
                    <a:pt x="6056" y="16"/>
                  </a:lnTo>
                  <a:cubicBezTo>
                    <a:pt x="6052" y="16"/>
                    <a:pt x="6048" y="13"/>
                    <a:pt x="6048" y="8"/>
                  </a:cubicBezTo>
                  <a:cubicBezTo>
                    <a:pt x="6048" y="4"/>
                    <a:pt x="6052" y="0"/>
                    <a:pt x="6056" y="0"/>
                  </a:cubicBezTo>
                  <a:close/>
                  <a:moveTo>
                    <a:pt x="6152" y="0"/>
                  </a:moveTo>
                  <a:lnTo>
                    <a:pt x="6200" y="0"/>
                  </a:lnTo>
                  <a:cubicBezTo>
                    <a:pt x="6205" y="0"/>
                    <a:pt x="6208" y="4"/>
                    <a:pt x="6208" y="8"/>
                  </a:cubicBezTo>
                  <a:cubicBezTo>
                    <a:pt x="6208" y="13"/>
                    <a:pt x="6205" y="16"/>
                    <a:pt x="6200" y="16"/>
                  </a:cubicBezTo>
                  <a:lnTo>
                    <a:pt x="6152" y="16"/>
                  </a:lnTo>
                  <a:cubicBezTo>
                    <a:pt x="6148" y="16"/>
                    <a:pt x="6144" y="13"/>
                    <a:pt x="6144" y="8"/>
                  </a:cubicBezTo>
                  <a:cubicBezTo>
                    <a:pt x="6144" y="4"/>
                    <a:pt x="6148" y="0"/>
                    <a:pt x="6152" y="0"/>
                  </a:cubicBezTo>
                  <a:close/>
                  <a:moveTo>
                    <a:pt x="6248" y="0"/>
                  </a:moveTo>
                  <a:lnTo>
                    <a:pt x="6296" y="0"/>
                  </a:lnTo>
                  <a:cubicBezTo>
                    <a:pt x="6301" y="0"/>
                    <a:pt x="6304" y="4"/>
                    <a:pt x="6304" y="8"/>
                  </a:cubicBezTo>
                  <a:cubicBezTo>
                    <a:pt x="6304" y="13"/>
                    <a:pt x="6301" y="16"/>
                    <a:pt x="6296" y="16"/>
                  </a:cubicBezTo>
                  <a:lnTo>
                    <a:pt x="6248" y="16"/>
                  </a:lnTo>
                  <a:cubicBezTo>
                    <a:pt x="6244" y="16"/>
                    <a:pt x="6240" y="13"/>
                    <a:pt x="6240" y="8"/>
                  </a:cubicBezTo>
                  <a:cubicBezTo>
                    <a:pt x="6240" y="4"/>
                    <a:pt x="6244" y="0"/>
                    <a:pt x="6248" y="0"/>
                  </a:cubicBezTo>
                  <a:close/>
                  <a:moveTo>
                    <a:pt x="6344" y="0"/>
                  </a:moveTo>
                  <a:lnTo>
                    <a:pt x="6392" y="0"/>
                  </a:lnTo>
                  <a:cubicBezTo>
                    <a:pt x="6397" y="0"/>
                    <a:pt x="6400" y="4"/>
                    <a:pt x="6400" y="8"/>
                  </a:cubicBezTo>
                  <a:cubicBezTo>
                    <a:pt x="6400" y="13"/>
                    <a:pt x="6397" y="16"/>
                    <a:pt x="6392" y="16"/>
                  </a:cubicBezTo>
                  <a:lnTo>
                    <a:pt x="6344" y="16"/>
                  </a:lnTo>
                  <a:cubicBezTo>
                    <a:pt x="6340" y="16"/>
                    <a:pt x="6336" y="13"/>
                    <a:pt x="6336" y="8"/>
                  </a:cubicBezTo>
                  <a:cubicBezTo>
                    <a:pt x="6336" y="4"/>
                    <a:pt x="6340" y="0"/>
                    <a:pt x="6344" y="0"/>
                  </a:cubicBezTo>
                  <a:close/>
                  <a:moveTo>
                    <a:pt x="6440" y="0"/>
                  </a:moveTo>
                  <a:lnTo>
                    <a:pt x="6488" y="0"/>
                  </a:lnTo>
                  <a:cubicBezTo>
                    <a:pt x="6493" y="0"/>
                    <a:pt x="6496" y="4"/>
                    <a:pt x="6496" y="8"/>
                  </a:cubicBezTo>
                  <a:cubicBezTo>
                    <a:pt x="6496" y="13"/>
                    <a:pt x="6493" y="16"/>
                    <a:pt x="6488" y="16"/>
                  </a:cubicBezTo>
                  <a:lnTo>
                    <a:pt x="6440" y="16"/>
                  </a:lnTo>
                  <a:cubicBezTo>
                    <a:pt x="6436" y="16"/>
                    <a:pt x="6432" y="13"/>
                    <a:pt x="6432" y="8"/>
                  </a:cubicBezTo>
                  <a:cubicBezTo>
                    <a:pt x="6432" y="4"/>
                    <a:pt x="6436" y="0"/>
                    <a:pt x="6440" y="0"/>
                  </a:cubicBezTo>
                  <a:close/>
                  <a:moveTo>
                    <a:pt x="6536" y="0"/>
                  </a:moveTo>
                  <a:lnTo>
                    <a:pt x="6584" y="0"/>
                  </a:lnTo>
                  <a:cubicBezTo>
                    <a:pt x="6589" y="0"/>
                    <a:pt x="6592" y="4"/>
                    <a:pt x="6592" y="8"/>
                  </a:cubicBezTo>
                  <a:cubicBezTo>
                    <a:pt x="6592" y="13"/>
                    <a:pt x="6589" y="16"/>
                    <a:pt x="6584" y="16"/>
                  </a:cubicBezTo>
                  <a:lnTo>
                    <a:pt x="6536" y="16"/>
                  </a:lnTo>
                  <a:cubicBezTo>
                    <a:pt x="6532" y="16"/>
                    <a:pt x="6528" y="13"/>
                    <a:pt x="6528" y="8"/>
                  </a:cubicBezTo>
                  <a:cubicBezTo>
                    <a:pt x="6528" y="4"/>
                    <a:pt x="6532" y="0"/>
                    <a:pt x="6536" y="0"/>
                  </a:cubicBezTo>
                  <a:close/>
                  <a:moveTo>
                    <a:pt x="6632" y="0"/>
                  </a:moveTo>
                  <a:lnTo>
                    <a:pt x="6680" y="0"/>
                  </a:lnTo>
                  <a:cubicBezTo>
                    <a:pt x="6685" y="0"/>
                    <a:pt x="6688" y="4"/>
                    <a:pt x="6688" y="8"/>
                  </a:cubicBezTo>
                  <a:cubicBezTo>
                    <a:pt x="6688" y="13"/>
                    <a:pt x="6685" y="16"/>
                    <a:pt x="6680" y="16"/>
                  </a:cubicBezTo>
                  <a:lnTo>
                    <a:pt x="6632" y="16"/>
                  </a:lnTo>
                  <a:cubicBezTo>
                    <a:pt x="6628" y="16"/>
                    <a:pt x="6624" y="13"/>
                    <a:pt x="6624" y="8"/>
                  </a:cubicBezTo>
                  <a:cubicBezTo>
                    <a:pt x="6624" y="4"/>
                    <a:pt x="6628" y="0"/>
                    <a:pt x="6632" y="0"/>
                  </a:cubicBezTo>
                  <a:close/>
                  <a:moveTo>
                    <a:pt x="6728" y="0"/>
                  </a:moveTo>
                  <a:lnTo>
                    <a:pt x="6776" y="0"/>
                  </a:lnTo>
                  <a:cubicBezTo>
                    <a:pt x="6781" y="0"/>
                    <a:pt x="6784" y="4"/>
                    <a:pt x="6784" y="8"/>
                  </a:cubicBezTo>
                  <a:cubicBezTo>
                    <a:pt x="6784" y="13"/>
                    <a:pt x="6781" y="16"/>
                    <a:pt x="6776" y="16"/>
                  </a:cubicBezTo>
                  <a:lnTo>
                    <a:pt x="6728" y="16"/>
                  </a:lnTo>
                  <a:cubicBezTo>
                    <a:pt x="6724" y="16"/>
                    <a:pt x="6720" y="13"/>
                    <a:pt x="6720" y="8"/>
                  </a:cubicBezTo>
                  <a:cubicBezTo>
                    <a:pt x="6720" y="4"/>
                    <a:pt x="6724" y="0"/>
                    <a:pt x="6728" y="0"/>
                  </a:cubicBezTo>
                  <a:close/>
                  <a:moveTo>
                    <a:pt x="6824" y="0"/>
                  </a:moveTo>
                  <a:lnTo>
                    <a:pt x="6872" y="0"/>
                  </a:lnTo>
                  <a:cubicBezTo>
                    <a:pt x="6877" y="0"/>
                    <a:pt x="6880" y="4"/>
                    <a:pt x="6880" y="8"/>
                  </a:cubicBezTo>
                  <a:cubicBezTo>
                    <a:pt x="6880" y="13"/>
                    <a:pt x="6877" y="16"/>
                    <a:pt x="6872" y="16"/>
                  </a:cubicBezTo>
                  <a:lnTo>
                    <a:pt x="6824" y="16"/>
                  </a:lnTo>
                  <a:cubicBezTo>
                    <a:pt x="6820" y="16"/>
                    <a:pt x="6816" y="13"/>
                    <a:pt x="6816" y="8"/>
                  </a:cubicBezTo>
                  <a:cubicBezTo>
                    <a:pt x="6816" y="4"/>
                    <a:pt x="6820" y="0"/>
                    <a:pt x="6824" y="0"/>
                  </a:cubicBezTo>
                  <a:close/>
                  <a:moveTo>
                    <a:pt x="6920" y="0"/>
                  </a:moveTo>
                  <a:lnTo>
                    <a:pt x="6968" y="0"/>
                  </a:lnTo>
                  <a:cubicBezTo>
                    <a:pt x="6973" y="0"/>
                    <a:pt x="6976" y="4"/>
                    <a:pt x="6976" y="8"/>
                  </a:cubicBezTo>
                  <a:cubicBezTo>
                    <a:pt x="6976" y="13"/>
                    <a:pt x="6973" y="16"/>
                    <a:pt x="6968" y="16"/>
                  </a:cubicBezTo>
                  <a:lnTo>
                    <a:pt x="6920" y="16"/>
                  </a:lnTo>
                  <a:cubicBezTo>
                    <a:pt x="6916" y="16"/>
                    <a:pt x="6912" y="13"/>
                    <a:pt x="6912" y="8"/>
                  </a:cubicBezTo>
                  <a:cubicBezTo>
                    <a:pt x="6912" y="4"/>
                    <a:pt x="6916" y="0"/>
                    <a:pt x="6920" y="0"/>
                  </a:cubicBezTo>
                  <a:close/>
                  <a:moveTo>
                    <a:pt x="7016" y="0"/>
                  </a:moveTo>
                  <a:lnTo>
                    <a:pt x="7064" y="0"/>
                  </a:lnTo>
                  <a:cubicBezTo>
                    <a:pt x="7069" y="0"/>
                    <a:pt x="7072" y="4"/>
                    <a:pt x="7072" y="8"/>
                  </a:cubicBezTo>
                  <a:cubicBezTo>
                    <a:pt x="7072" y="13"/>
                    <a:pt x="7069" y="16"/>
                    <a:pt x="7064" y="16"/>
                  </a:cubicBezTo>
                  <a:lnTo>
                    <a:pt x="7016" y="16"/>
                  </a:lnTo>
                  <a:cubicBezTo>
                    <a:pt x="7012" y="16"/>
                    <a:pt x="7008" y="13"/>
                    <a:pt x="7008" y="8"/>
                  </a:cubicBezTo>
                  <a:cubicBezTo>
                    <a:pt x="7008" y="4"/>
                    <a:pt x="7012" y="0"/>
                    <a:pt x="7016" y="0"/>
                  </a:cubicBezTo>
                  <a:close/>
                  <a:moveTo>
                    <a:pt x="7112" y="0"/>
                  </a:moveTo>
                  <a:lnTo>
                    <a:pt x="7160" y="0"/>
                  </a:lnTo>
                  <a:cubicBezTo>
                    <a:pt x="7165" y="0"/>
                    <a:pt x="7168" y="4"/>
                    <a:pt x="7168" y="8"/>
                  </a:cubicBezTo>
                  <a:cubicBezTo>
                    <a:pt x="7168" y="13"/>
                    <a:pt x="7165" y="16"/>
                    <a:pt x="7160" y="16"/>
                  </a:cubicBezTo>
                  <a:lnTo>
                    <a:pt x="7112" y="16"/>
                  </a:lnTo>
                  <a:cubicBezTo>
                    <a:pt x="7108" y="16"/>
                    <a:pt x="7104" y="13"/>
                    <a:pt x="7104" y="8"/>
                  </a:cubicBezTo>
                  <a:cubicBezTo>
                    <a:pt x="7104" y="4"/>
                    <a:pt x="7108" y="0"/>
                    <a:pt x="7112" y="0"/>
                  </a:cubicBezTo>
                  <a:close/>
                  <a:moveTo>
                    <a:pt x="7208" y="0"/>
                  </a:moveTo>
                  <a:lnTo>
                    <a:pt x="7256" y="0"/>
                  </a:lnTo>
                  <a:cubicBezTo>
                    <a:pt x="7261" y="0"/>
                    <a:pt x="7264" y="4"/>
                    <a:pt x="7264" y="8"/>
                  </a:cubicBezTo>
                  <a:cubicBezTo>
                    <a:pt x="7264" y="13"/>
                    <a:pt x="7261" y="16"/>
                    <a:pt x="7256" y="16"/>
                  </a:cubicBezTo>
                  <a:lnTo>
                    <a:pt x="7208" y="16"/>
                  </a:lnTo>
                  <a:cubicBezTo>
                    <a:pt x="7204" y="16"/>
                    <a:pt x="7200" y="13"/>
                    <a:pt x="7200" y="8"/>
                  </a:cubicBezTo>
                  <a:cubicBezTo>
                    <a:pt x="7200" y="4"/>
                    <a:pt x="7204" y="0"/>
                    <a:pt x="7208" y="0"/>
                  </a:cubicBezTo>
                  <a:close/>
                  <a:moveTo>
                    <a:pt x="7304" y="0"/>
                  </a:moveTo>
                  <a:lnTo>
                    <a:pt x="7352" y="0"/>
                  </a:lnTo>
                  <a:cubicBezTo>
                    <a:pt x="7357" y="0"/>
                    <a:pt x="7360" y="4"/>
                    <a:pt x="7360" y="8"/>
                  </a:cubicBezTo>
                  <a:cubicBezTo>
                    <a:pt x="7360" y="13"/>
                    <a:pt x="7357" y="16"/>
                    <a:pt x="7352" y="16"/>
                  </a:cubicBezTo>
                  <a:lnTo>
                    <a:pt x="7304" y="16"/>
                  </a:lnTo>
                  <a:cubicBezTo>
                    <a:pt x="7300" y="16"/>
                    <a:pt x="7296" y="13"/>
                    <a:pt x="7296" y="8"/>
                  </a:cubicBezTo>
                  <a:cubicBezTo>
                    <a:pt x="7296" y="4"/>
                    <a:pt x="7300" y="0"/>
                    <a:pt x="7304" y="0"/>
                  </a:cubicBezTo>
                  <a:close/>
                  <a:moveTo>
                    <a:pt x="7400" y="0"/>
                  </a:moveTo>
                  <a:lnTo>
                    <a:pt x="7448" y="0"/>
                  </a:lnTo>
                  <a:cubicBezTo>
                    <a:pt x="7453" y="0"/>
                    <a:pt x="7456" y="4"/>
                    <a:pt x="7456" y="8"/>
                  </a:cubicBezTo>
                  <a:cubicBezTo>
                    <a:pt x="7456" y="13"/>
                    <a:pt x="7453" y="16"/>
                    <a:pt x="7448" y="16"/>
                  </a:cubicBezTo>
                  <a:lnTo>
                    <a:pt x="7400" y="16"/>
                  </a:lnTo>
                  <a:cubicBezTo>
                    <a:pt x="7396" y="16"/>
                    <a:pt x="7392" y="13"/>
                    <a:pt x="7392" y="8"/>
                  </a:cubicBezTo>
                  <a:cubicBezTo>
                    <a:pt x="7392" y="4"/>
                    <a:pt x="7396" y="0"/>
                    <a:pt x="7400" y="0"/>
                  </a:cubicBezTo>
                  <a:close/>
                  <a:moveTo>
                    <a:pt x="7496" y="0"/>
                  </a:moveTo>
                  <a:lnTo>
                    <a:pt x="7544" y="0"/>
                  </a:lnTo>
                  <a:cubicBezTo>
                    <a:pt x="7549" y="0"/>
                    <a:pt x="7552" y="4"/>
                    <a:pt x="7552" y="8"/>
                  </a:cubicBezTo>
                  <a:cubicBezTo>
                    <a:pt x="7552" y="13"/>
                    <a:pt x="7549" y="16"/>
                    <a:pt x="7544" y="16"/>
                  </a:cubicBezTo>
                  <a:lnTo>
                    <a:pt x="7496" y="16"/>
                  </a:lnTo>
                  <a:cubicBezTo>
                    <a:pt x="7492" y="16"/>
                    <a:pt x="7488" y="13"/>
                    <a:pt x="7488" y="8"/>
                  </a:cubicBezTo>
                  <a:cubicBezTo>
                    <a:pt x="7488" y="4"/>
                    <a:pt x="7492" y="0"/>
                    <a:pt x="7496" y="0"/>
                  </a:cubicBezTo>
                  <a:close/>
                  <a:moveTo>
                    <a:pt x="7592" y="0"/>
                  </a:moveTo>
                  <a:lnTo>
                    <a:pt x="7640" y="0"/>
                  </a:lnTo>
                  <a:cubicBezTo>
                    <a:pt x="7645" y="0"/>
                    <a:pt x="7648" y="4"/>
                    <a:pt x="7648" y="8"/>
                  </a:cubicBezTo>
                  <a:cubicBezTo>
                    <a:pt x="7648" y="13"/>
                    <a:pt x="7645" y="16"/>
                    <a:pt x="7640" y="16"/>
                  </a:cubicBezTo>
                  <a:lnTo>
                    <a:pt x="7592" y="16"/>
                  </a:lnTo>
                  <a:cubicBezTo>
                    <a:pt x="7588" y="16"/>
                    <a:pt x="7584" y="13"/>
                    <a:pt x="7584" y="8"/>
                  </a:cubicBezTo>
                  <a:cubicBezTo>
                    <a:pt x="7584" y="4"/>
                    <a:pt x="7588" y="0"/>
                    <a:pt x="7592" y="0"/>
                  </a:cubicBezTo>
                  <a:close/>
                  <a:moveTo>
                    <a:pt x="7688" y="0"/>
                  </a:moveTo>
                  <a:lnTo>
                    <a:pt x="7736" y="0"/>
                  </a:lnTo>
                  <a:cubicBezTo>
                    <a:pt x="7741" y="0"/>
                    <a:pt x="7744" y="4"/>
                    <a:pt x="7744" y="8"/>
                  </a:cubicBezTo>
                  <a:cubicBezTo>
                    <a:pt x="7744" y="13"/>
                    <a:pt x="7741" y="16"/>
                    <a:pt x="7736" y="16"/>
                  </a:cubicBezTo>
                  <a:lnTo>
                    <a:pt x="7688" y="16"/>
                  </a:lnTo>
                  <a:cubicBezTo>
                    <a:pt x="7684" y="16"/>
                    <a:pt x="7680" y="13"/>
                    <a:pt x="7680" y="8"/>
                  </a:cubicBezTo>
                  <a:cubicBezTo>
                    <a:pt x="7680" y="4"/>
                    <a:pt x="7684" y="0"/>
                    <a:pt x="7688" y="0"/>
                  </a:cubicBezTo>
                  <a:close/>
                  <a:moveTo>
                    <a:pt x="7784" y="0"/>
                  </a:moveTo>
                  <a:lnTo>
                    <a:pt x="7832" y="0"/>
                  </a:lnTo>
                  <a:cubicBezTo>
                    <a:pt x="7837" y="0"/>
                    <a:pt x="7840" y="4"/>
                    <a:pt x="7840" y="8"/>
                  </a:cubicBezTo>
                  <a:cubicBezTo>
                    <a:pt x="7840" y="13"/>
                    <a:pt x="7837" y="16"/>
                    <a:pt x="7832" y="16"/>
                  </a:cubicBezTo>
                  <a:lnTo>
                    <a:pt x="7784" y="16"/>
                  </a:lnTo>
                  <a:cubicBezTo>
                    <a:pt x="7780" y="16"/>
                    <a:pt x="7776" y="13"/>
                    <a:pt x="7776" y="8"/>
                  </a:cubicBezTo>
                  <a:cubicBezTo>
                    <a:pt x="7776" y="4"/>
                    <a:pt x="7780" y="0"/>
                    <a:pt x="7784" y="0"/>
                  </a:cubicBezTo>
                  <a:close/>
                  <a:moveTo>
                    <a:pt x="7880" y="0"/>
                  </a:moveTo>
                  <a:lnTo>
                    <a:pt x="7928" y="0"/>
                  </a:lnTo>
                  <a:cubicBezTo>
                    <a:pt x="7933" y="0"/>
                    <a:pt x="7936" y="4"/>
                    <a:pt x="7936" y="8"/>
                  </a:cubicBezTo>
                  <a:cubicBezTo>
                    <a:pt x="7936" y="13"/>
                    <a:pt x="7933" y="16"/>
                    <a:pt x="7928" y="16"/>
                  </a:cubicBezTo>
                  <a:lnTo>
                    <a:pt x="7880" y="16"/>
                  </a:lnTo>
                  <a:cubicBezTo>
                    <a:pt x="7876" y="16"/>
                    <a:pt x="7872" y="13"/>
                    <a:pt x="7872" y="8"/>
                  </a:cubicBezTo>
                  <a:cubicBezTo>
                    <a:pt x="7872" y="4"/>
                    <a:pt x="7876" y="0"/>
                    <a:pt x="7880" y="0"/>
                  </a:cubicBezTo>
                  <a:close/>
                  <a:moveTo>
                    <a:pt x="7976" y="0"/>
                  </a:moveTo>
                  <a:lnTo>
                    <a:pt x="8024" y="0"/>
                  </a:lnTo>
                  <a:cubicBezTo>
                    <a:pt x="8029" y="0"/>
                    <a:pt x="8032" y="4"/>
                    <a:pt x="8032" y="8"/>
                  </a:cubicBezTo>
                  <a:cubicBezTo>
                    <a:pt x="8032" y="13"/>
                    <a:pt x="8029" y="16"/>
                    <a:pt x="8024" y="16"/>
                  </a:cubicBezTo>
                  <a:lnTo>
                    <a:pt x="7976" y="16"/>
                  </a:lnTo>
                  <a:cubicBezTo>
                    <a:pt x="7972" y="16"/>
                    <a:pt x="7968" y="13"/>
                    <a:pt x="7968" y="8"/>
                  </a:cubicBezTo>
                  <a:cubicBezTo>
                    <a:pt x="7968" y="4"/>
                    <a:pt x="7972" y="0"/>
                    <a:pt x="7976" y="0"/>
                  </a:cubicBezTo>
                  <a:close/>
                  <a:moveTo>
                    <a:pt x="8072" y="0"/>
                  </a:moveTo>
                  <a:lnTo>
                    <a:pt x="8120" y="0"/>
                  </a:lnTo>
                  <a:cubicBezTo>
                    <a:pt x="8125" y="0"/>
                    <a:pt x="8128" y="4"/>
                    <a:pt x="8128" y="8"/>
                  </a:cubicBezTo>
                  <a:cubicBezTo>
                    <a:pt x="8128" y="13"/>
                    <a:pt x="8125" y="16"/>
                    <a:pt x="8120" y="16"/>
                  </a:cubicBezTo>
                  <a:lnTo>
                    <a:pt x="8072" y="16"/>
                  </a:lnTo>
                  <a:cubicBezTo>
                    <a:pt x="8068" y="16"/>
                    <a:pt x="8064" y="13"/>
                    <a:pt x="8064" y="8"/>
                  </a:cubicBezTo>
                  <a:cubicBezTo>
                    <a:pt x="8064" y="4"/>
                    <a:pt x="8068" y="0"/>
                    <a:pt x="8072" y="0"/>
                  </a:cubicBezTo>
                  <a:close/>
                  <a:moveTo>
                    <a:pt x="8168" y="0"/>
                  </a:moveTo>
                  <a:lnTo>
                    <a:pt x="8216" y="0"/>
                  </a:lnTo>
                  <a:cubicBezTo>
                    <a:pt x="8221" y="0"/>
                    <a:pt x="8224" y="4"/>
                    <a:pt x="8224" y="8"/>
                  </a:cubicBezTo>
                  <a:cubicBezTo>
                    <a:pt x="8224" y="13"/>
                    <a:pt x="8221" y="16"/>
                    <a:pt x="8216" y="16"/>
                  </a:cubicBezTo>
                  <a:lnTo>
                    <a:pt x="8168" y="16"/>
                  </a:lnTo>
                  <a:cubicBezTo>
                    <a:pt x="8164" y="16"/>
                    <a:pt x="8160" y="13"/>
                    <a:pt x="8160" y="8"/>
                  </a:cubicBezTo>
                  <a:cubicBezTo>
                    <a:pt x="8160" y="4"/>
                    <a:pt x="8164" y="0"/>
                    <a:pt x="8168" y="0"/>
                  </a:cubicBezTo>
                  <a:close/>
                  <a:moveTo>
                    <a:pt x="8264" y="0"/>
                  </a:moveTo>
                  <a:lnTo>
                    <a:pt x="8312" y="0"/>
                  </a:lnTo>
                  <a:cubicBezTo>
                    <a:pt x="8317" y="0"/>
                    <a:pt x="8320" y="4"/>
                    <a:pt x="8320" y="8"/>
                  </a:cubicBezTo>
                  <a:cubicBezTo>
                    <a:pt x="8320" y="13"/>
                    <a:pt x="8317" y="16"/>
                    <a:pt x="8312" y="16"/>
                  </a:cubicBezTo>
                  <a:lnTo>
                    <a:pt x="8264" y="16"/>
                  </a:lnTo>
                  <a:cubicBezTo>
                    <a:pt x="8260" y="16"/>
                    <a:pt x="8256" y="13"/>
                    <a:pt x="8256" y="8"/>
                  </a:cubicBezTo>
                  <a:cubicBezTo>
                    <a:pt x="8256" y="4"/>
                    <a:pt x="8260" y="0"/>
                    <a:pt x="8264" y="0"/>
                  </a:cubicBezTo>
                  <a:close/>
                  <a:moveTo>
                    <a:pt x="8360" y="0"/>
                  </a:moveTo>
                  <a:lnTo>
                    <a:pt x="8408" y="0"/>
                  </a:lnTo>
                  <a:cubicBezTo>
                    <a:pt x="8413" y="0"/>
                    <a:pt x="8416" y="4"/>
                    <a:pt x="8416" y="8"/>
                  </a:cubicBezTo>
                  <a:cubicBezTo>
                    <a:pt x="8416" y="13"/>
                    <a:pt x="8413" y="16"/>
                    <a:pt x="8408" y="16"/>
                  </a:cubicBezTo>
                  <a:lnTo>
                    <a:pt x="8360" y="16"/>
                  </a:lnTo>
                  <a:cubicBezTo>
                    <a:pt x="8356" y="16"/>
                    <a:pt x="8352" y="13"/>
                    <a:pt x="8352" y="8"/>
                  </a:cubicBezTo>
                  <a:cubicBezTo>
                    <a:pt x="8352" y="4"/>
                    <a:pt x="8356" y="0"/>
                    <a:pt x="8360" y="0"/>
                  </a:cubicBezTo>
                  <a:close/>
                  <a:moveTo>
                    <a:pt x="8456" y="0"/>
                  </a:moveTo>
                  <a:lnTo>
                    <a:pt x="8504" y="0"/>
                  </a:lnTo>
                  <a:cubicBezTo>
                    <a:pt x="8509" y="0"/>
                    <a:pt x="8512" y="4"/>
                    <a:pt x="8512" y="8"/>
                  </a:cubicBezTo>
                  <a:cubicBezTo>
                    <a:pt x="8512" y="13"/>
                    <a:pt x="8509" y="16"/>
                    <a:pt x="8504" y="16"/>
                  </a:cubicBezTo>
                  <a:lnTo>
                    <a:pt x="8456" y="16"/>
                  </a:lnTo>
                  <a:cubicBezTo>
                    <a:pt x="8452" y="16"/>
                    <a:pt x="8448" y="13"/>
                    <a:pt x="8448" y="8"/>
                  </a:cubicBezTo>
                  <a:cubicBezTo>
                    <a:pt x="8448" y="4"/>
                    <a:pt x="8452" y="0"/>
                    <a:pt x="8456" y="0"/>
                  </a:cubicBezTo>
                  <a:close/>
                  <a:moveTo>
                    <a:pt x="8552" y="0"/>
                  </a:moveTo>
                  <a:lnTo>
                    <a:pt x="8600" y="0"/>
                  </a:lnTo>
                  <a:cubicBezTo>
                    <a:pt x="8605" y="0"/>
                    <a:pt x="8608" y="4"/>
                    <a:pt x="8608" y="8"/>
                  </a:cubicBezTo>
                  <a:cubicBezTo>
                    <a:pt x="8608" y="13"/>
                    <a:pt x="8605" y="16"/>
                    <a:pt x="8600" y="16"/>
                  </a:cubicBezTo>
                  <a:lnTo>
                    <a:pt x="8552" y="16"/>
                  </a:lnTo>
                  <a:cubicBezTo>
                    <a:pt x="8548" y="16"/>
                    <a:pt x="8544" y="13"/>
                    <a:pt x="8544" y="8"/>
                  </a:cubicBezTo>
                  <a:cubicBezTo>
                    <a:pt x="8544" y="4"/>
                    <a:pt x="8548" y="0"/>
                    <a:pt x="8552" y="0"/>
                  </a:cubicBezTo>
                  <a:close/>
                  <a:moveTo>
                    <a:pt x="8648" y="0"/>
                  </a:moveTo>
                  <a:lnTo>
                    <a:pt x="8696" y="0"/>
                  </a:lnTo>
                  <a:cubicBezTo>
                    <a:pt x="8701" y="0"/>
                    <a:pt x="8704" y="4"/>
                    <a:pt x="8704" y="8"/>
                  </a:cubicBezTo>
                  <a:cubicBezTo>
                    <a:pt x="8704" y="13"/>
                    <a:pt x="8701" y="16"/>
                    <a:pt x="8696" y="16"/>
                  </a:cubicBezTo>
                  <a:lnTo>
                    <a:pt x="8648" y="16"/>
                  </a:lnTo>
                  <a:cubicBezTo>
                    <a:pt x="8644" y="16"/>
                    <a:pt x="8640" y="13"/>
                    <a:pt x="8640" y="8"/>
                  </a:cubicBezTo>
                  <a:cubicBezTo>
                    <a:pt x="8640" y="4"/>
                    <a:pt x="8644" y="0"/>
                    <a:pt x="8648" y="0"/>
                  </a:cubicBezTo>
                  <a:close/>
                  <a:moveTo>
                    <a:pt x="8744" y="0"/>
                  </a:moveTo>
                  <a:lnTo>
                    <a:pt x="8792" y="0"/>
                  </a:lnTo>
                  <a:cubicBezTo>
                    <a:pt x="8797" y="0"/>
                    <a:pt x="8800" y="4"/>
                    <a:pt x="8800" y="8"/>
                  </a:cubicBezTo>
                  <a:cubicBezTo>
                    <a:pt x="8800" y="13"/>
                    <a:pt x="8797" y="16"/>
                    <a:pt x="8792" y="16"/>
                  </a:cubicBezTo>
                  <a:lnTo>
                    <a:pt x="8744" y="16"/>
                  </a:lnTo>
                  <a:cubicBezTo>
                    <a:pt x="8740" y="16"/>
                    <a:pt x="8736" y="13"/>
                    <a:pt x="8736" y="8"/>
                  </a:cubicBezTo>
                  <a:cubicBezTo>
                    <a:pt x="8736" y="4"/>
                    <a:pt x="8740" y="0"/>
                    <a:pt x="8744" y="0"/>
                  </a:cubicBezTo>
                  <a:close/>
                  <a:moveTo>
                    <a:pt x="8840" y="0"/>
                  </a:moveTo>
                  <a:lnTo>
                    <a:pt x="8888" y="0"/>
                  </a:lnTo>
                  <a:cubicBezTo>
                    <a:pt x="8893" y="0"/>
                    <a:pt x="8896" y="4"/>
                    <a:pt x="8896" y="8"/>
                  </a:cubicBezTo>
                  <a:cubicBezTo>
                    <a:pt x="8896" y="13"/>
                    <a:pt x="8893" y="16"/>
                    <a:pt x="8888" y="16"/>
                  </a:cubicBezTo>
                  <a:lnTo>
                    <a:pt x="8840" y="16"/>
                  </a:lnTo>
                  <a:cubicBezTo>
                    <a:pt x="8836" y="16"/>
                    <a:pt x="8832" y="13"/>
                    <a:pt x="8832" y="8"/>
                  </a:cubicBezTo>
                  <a:cubicBezTo>
                    <a:pt x="8832" y="4"/>
                    <a:pt x="8836" y="0"/>
                    <a:pt x="8840" y="0"/>
                  </a:cubicBezTo>
                  <a:close/>
                  <a:moveTo>
                    <a:pt x="8936" y="0"/>
                  </a:moveTo>
                  <a:lnTo>
                    <a:pt x="8984" y="0"/>
                  </a:lnTo>
                  <a:cubicBezTo>
                    <a:pt x="8989" y="0"/>
                    <a:pt x="8992" y="4"/>
                    <a:pt x="8992" y="8"/>
                  </a:cubicBezTo>
                  <a:cubicBezTo>
                    <a:pt x="8992" y="13"/>
                    <a:pt x="8989" y="16"/>
                    <a:pt x="8984" y="16"/>
                  </a:cubicBezTo>
                  <a:lnTo>
                    <a:pt x="8936" y="16"/>
                  </a:lnTo>
                  <a:cubicBezTo>
                    <a:pt x="8932" y="16"/>
                    <a:pt x="8928" y="13"/>
                    <a:pt x="8928" y="8"/>
                  </a:cubicBezTo>
                  <a:cubicBezTo>
                    <a:pt x="8928" y="4"/>
                    <a:pt x="8932" y="0"/>
                    <a:pt x="8936" y="0"/>
                  </a:cubicBezTo>
                  <a:close/>
                  <a:moveTo>
                    <a:pt x="9032" y="0"/>
                  </a:moveTo>
                  <a:lnTo>
                    <a:pt x="9080" y="0"/>
                  </a:lnTo>
                  <a:cubicBezTo>
                    <a:pt x="9085" y="0"/>
                    <a:pt x="9088" y="4"/>
                    <a:pt x="9088" y="8"/>
                  </a:cubicBezTo>
                  <a:cubicBezTo>
                    <a:pt x="9088" y="13"/>
                    <a:pt x="9085" y="16"/>
                    <a:pt x="9080" y="16"/>
                  </a:cubicBezTo>
                  <a:lnTo>
                    <a:pt x="9032" y="16"/>
                  </a:lnTo>
                  <a:cubicBezTo>
                    <a:pt x="9028" y="16"/>
                    <a:pt x="9024" y="13"/>
                    <a:pt x="9024" y="8"/>
                  </a:cubicBezTo>
                  <a:cubicBezTo>
                    <a:pt x="9024" y="4"/>
                    <a:pt x="9028" y="0"/>
                    <a:pt x="9032" y="0"/>
                  </a:cubicBezTo>
                  <a:close/>
                  <a:moveTo>
                    <a:pt x="9128" y="0"/>
                  </a:moveTo>
                  <a:lnTo>
                    <a:pt x="9176" y="0"/>
                  </a:lnTo>
                  <a:cubicBezTo>
                    <a:pt x="9181" y="0"/>
                    <a:pt x="9184" y="4"/>
                    <a:pt x="9184" y="8"/>
                  </a:cubicBezTo>
                  <a:cubicBezTo>
                    <a:pt x="9184" y="13"/>
                    <a:pt x="9181" y="16"/>
                    <a:pt x="9176" y="16"/>
                  </a:cubicBezTo>
                  <a:lnTo>
                    <a:pt x="9128" y="16"/>
                  </a:lnTo>
                  <a:cubicBezTo>
                    <a:pt x="9124" y="16"/>
                    <a:pt x="9120" y="13"/>
                    <a:pt x="9120" y="8"/>
                  </a:cubicBezTo>
                  <a:cubicBezTo>
                    <a:pt x="9120" y="4"/>
                    <a:pt x="9124" y="0"/>
                    <a:pt x="9128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23" name="Line 212"/>
            <p:cNvCxnSpPr/>
            <p:nvPr/>
          </p:nvCxnSpPr>
          <p:spPr bwMode="auto">
            <a:xfrm flipH="1">
              <a:off x="3395" y="687"/>
              <a:ext cx="285" cy="1142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24" name="Line 211"/>
            <p:cNvCxnSpPr/>
            <p:nvPr/>
          </p:nvCxnSpPr>
          <p:spPr bwMode="auto">
            <a:xfrm flipH="1">
              <a:off x="2397" y="1829"/>
              <a:ext cx="998" cy="428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25" name="Line 210"/>
            <p:cNvCxnSpPr/>
            <p:nvPr/>
          </p:nvCxnSpPr>
          <p:spPr bwMode="auto">
            <a:xfrm flipH="1">
              <a:off x="1256" y="2257"/>
              <a:ext cx="1141" cy="1285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26" name="Line 209"/>
            <p:cNvCxnSpPr/>
            <p:nvPr/>
          </p:nvCxnSpPr>
          <p:spPr bwMode="auto">
            <a:xfrm>
              <a:off x="8100" y="3542"/>
              <a:ext cx="570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27" name="Line 208"/>
            <p:cNvCxnSpPr/>
            <p:nvPr/>
          </p:nvCxnSpPr>
          <p:spPr bwMode="auto">
            <a:xfrm>
              <a:off x="686" y="3542"/>
              <a:ext cx="570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28" name="Freeform 127"/>
            <p:cNvSpPr>
              <a:spLocks noEditPoints="1"/>
            </p:cNvSpPr>
            <p:nvPr/>
          </p:nvSpPr>
          <p:spPr bwMode="auto">
            <a:xfrm>
              <a:off x="3674" y="717"/>
              <a:ext cx="12" cy="3260"/>
            </a:xfrm>
            <a:custGeom>
              <a:avLst/>
              <a:gdLst/>
              <a:ahLst/>
              <a:cxnLst>
                <a:cxn ang="0">
                  <a:pos x="8" y="4384"/>
                </a:cxn>
                <a:cxn ang="0">
                  <a:pos x="16" y="4280"/>
                </a:cxn>
                <a:cxn ang="0">
                  <a:pos x="16" y="4136"/>
                </a:cxn>
                <a:cxn ang="0">
                  <a:pos x="8" y="4032"/>
                </a:cxn>
                <a:cxn ang="0">
                  <a:pos x="0" y="3944"/>
                </a:cxn>
                <a:cxn ang="0">
                  <a:pos x="0" y="3896"/>
                </a:cxn>
                <a:cxn ang="0">
                  <a:pos x="0" y="3896"/>
                </a:cxn>
                <a:cxn ang="0">
                  <a:pos x="8" y="3808"/>
                </a:cxn>
                <a:cxn ang="0">
                  <a:pos x="16" y="3704"/>
                </a:cxn>
                <a:cxn ang="0">
                  <a:pos x="16" y="3560"/>
                </a:cxn>
                <a:cxn ang="0">
                  <a:pos x="8" y="3456"/>
                </a:cxn>
                <a:cxn ang="0">
                  <a:pos x="0" y="3368"/>
                </a:cxn>
                <a:cxn ang="0">
                  <a:pos x="0" y="3320"/>
                </a:cxn>
                <a:cxn ang="0">
                  <a:pos x="0" y="3320"/>
                </a:cxn>
                <a:cxn ang="0">
                  <a:pos x="8" y="3232"/>
                </a:cxn>
                <a:cxn ang="0">
                  <a:pos x="16" y="3128"/>
                </a:cxn>
                <a:cxn ang="0">
                  <a:pos x="16" y="2984"/>
                </a:cxn>
                <a:cxn ang="0">
                  <a:pos x="8" y="2880"/>
                </a:cxn>
                <a:cxn ang="0">
                  <a:pos x="0" y="2792"/>
                </a:cxn>
                <a:cxn ang="0">
                  <a:pos x="0" y="2744"/>
                </a:cxn>
                <a:cxn ang="0">
                  <a:pos x="0" y="2744"/>
                </a:cxn>
                <a:cxn ang="0">
                  <a:pos x="8" y="2656"/>
                </a:cxn>
                <a:cxn ang="0">
                  <a:pos x="16" y="2552"/>
                </a:cxn>
                <a:cxn ang="0">
                  <a:pos x="16" y="2408"/>
                </a:cxn>
                <a:cxn ang="0">
                  <a:pos x="8" y="2304"/>
                </a:cxn>
                <a:cxn ang="0">
                  <a:pos x="0" y="2216"/>
                </a:cxn>
                <a:cxn ang="0">
                  <a:pos x="0" y="2168"/>
                </a:cxn>
                <a:cxn ang="0">
                  <a:pos x="0" y="2168"/>
                </a:cxn>
                <a:cxn ang="0">
                  <a:pos x="8" y="2080"/>
                </a:cxn>
                <a:cxn ang="0">
                  <a:pos x="16" y="1976"/>
                </a:cxn>
                <a:cxn ang="0">
                  <a:pos x="16" y="1832"/>
                </a:cxn>
                <a:cxn ang="0">
                  <a:pos x="8" y="1728"/>
                </a:cxn>
                <a:cxn ang="0">
                  <a:pos x="0" y="1640"/>
                </a:cxn>
                <a:cxn ang="0">
                  <a:pos x="0" y="1592"/>
                </a:cxn>
                <a:cxn ang="0">
                  <a:pos x="0" y="1592"/>
                </a:cxn>
                <a:cxn ang="0">
                  <a:pos x="8" y="1504"/>
                </a:cxn>
                <a:cxn ang="0">
                  <a:pos x="16" y="1400"/>
                </a:cxn>
                <a:cxn ang="0">
                  <a:pos x="16" y="1256"/>
                </a:cxn>
                <a:cxn ang="0">
                  <a:pos x="8" y="1152"/>
                </a:cxn>
                <a:cxn ang="0">
                  <a:pos x="0" y="1064"/>
                </a:cxn>
                <a:cxn ang="0">
                  <a:pos x="0" y="1016"/>
                </a:cxn>
                <a:cxn ang="0">
                  <a:pos x="0" y="1016"/>
                </a:cxn>
                <a:cxn ang="0">
                  <a:pos x="8" y="928"/>
                </a:cxn>
                <a:cxn ang="0">
                  <a:pos x="16" y="824"/>
                </a:cxn>
                <a:cxn ang="0">
                  <a:pos x="16" y="680"/>
                </a:cxn>
                <a:cxn ang="0">
                  <a:pos x="8" y="576"/>
                </a:cxn>
                <a:cxn ang="0">
                  <a:pos x="0" y="488"/>
                </a:cxn>
                <a:cxn ang="0">
                  <a:pos x="0" y="440"/>
                </a:cxn>
                <a:cxn ang="0">
                  <a:pos x="0" y="440"/>
                </a:cxn>
                <a:cxn ang="0">
                  <a:pos x="8" y="352"/>
                </a:cxn>
                <a:cxn ang="0">
                  <a:pos x="16" y="248"/>
                </a:cxn>
                <a:cxn ang="0">
                  <a:pos x="16" y="104"/>
                </a:cxn>
                <a:cxn ang="0">
                  <a:pos x="8" y="0"/>
                </a:cxn>
              </a:cxnLst>
              <a:rect l="0" t="0" r="r" b="b"/>
              <a:pathLst>
                <a:path w="16" h="4384">
                  <a:moveTo>
                    <a:pt x="0" y="4376"/>
                  </a:moveTo>
                  <a:lnTo>
                    <a:pt x="0" y="4328"/>
                  </a:lnTo>
                  <a:cubicBezTo>
                    <a:pt x="0" y="4324"/>
                    <a:pt x="4" y="4320"/>
                    <a:pt x="8" y="4320"/>
                  </a:cubicBezTo>
                  <a:cubicBezTo>
                    <a:pt x="13" y="4320"/>
                    <a:pt x="16" y="4324"/>
                    <a:pt x="16" y="4328"/>
                  </a:cubicBezTo>
                  <a:lnTo>
                    <a:pt x="16" y="4376"/>
                  </a:lnTo>
                  <a:cubicBezTo>
                    <a:pt x="16" y="4381"/>
                    <a:pt x="13" y="4384"/>
                    <a:pt x="8" y="4384"/>
                  </a:cubicBezTo>
                  <a:cubicBezTo>
                    <a:pt x="4" y="4384"/>
                    <a:pt x="0" y="4381"/>
                    <a:pt x="0" y="4376"/>
                  </a:cubicBezTo>
                  <a:close/>
                  <a:moveTo>
                    <a:pt x="0" y="4280"/>
                  </a:moveTo>
                  <a:lnTo>
                    <a:pt x="0" y="4232"/>
                  </a:lnTo>
                  <a:cubicBezTo>
                    <a:pt x="0" y="4228"/>
                    <a:pt x="4" y="4224"/>
                    <a:pt x="8" y="4224"/>
                  </a:cubicBezTo>
                  <a:cubicBezTo>
                    <a:pt x="13" y="4224"/>
                    <a:pt x="16" y="4228"/>
                    <a:pt x="16" y="4232"/>
                  </a:cubicBezTo>
                  <a:lnTo>
                    <a:pt x="16" y="4280"/>
                  </a:lnTo>
                  <a:cubicBezTo>
                    <a:pt x="16" y="4285"/>
                    <a:pt x="13" y="4288"/>
                    <a:pt x="8" y="4288"/>
                  </a:cubicBezTo>
                  <a:cubicBezTo>
                    <a:pt x="4" y="4288"/>
                    <a:pt x="0" y="4285"/>
                    <a:pt x="0" y="4280"/>
                  </a:cubicBezTo>
                  <a:close/>
                  <a:moveTo>
                    <a:pt x="0" y="4184"/>
                  </a:moveTo>
                  <a:lnTo>
                    <a:pt x="0" y="4136"/>
                  </a:lnTo>
                  <a:cubicBezTo>
                    <a:pt x="0" y="4132"/>
                    <a:pt x="4" y="4128"/>
                    <a:pt x="8" y="4128"/>
                  </a:cubicBezTo>
                  <a:cubicBezTo>
                    <a:pt x="13" y="4128"/>
                    <a:pt x="16" y="4132"/>
                    <a:pt x="16" y="4136"/>
                  </a:cubicBezTo>
                  <a:lnTo>
                    <a:pt x="16" y="4184"/>
                  </a:lnTo>
                  <a:cubicBezTo>
                    <a:pt x="16" y="4189"/>
                    <a:pt x="13" y="4192"/>
                    <a:pt x="8" y="4192"/>
                  </a:cubicBezTo>
                  <a:cubicBezTo>
                    <a:pt x="4" y="4192"/>
                    <a:pt x="0" y="4189"/>
                    <a:pt x="0" y="4184"/>
                  </a:cubicBezTo>
                  <a:close/>
                  <a:moveTo>
                    <a:pt x="0" y="4088"/>
                  </a:moveTo>
                  <a:lnTo>
                    <a:pt x="0" y="4040"/>
                  </a:lnTo>
                  <a:cubicBezTo>
                    <a:pt x="0" y="4036"/>
                    <a:pt x="4" y="4032"/>
                    <a:pt x="8" y="4032"/>
                  </a:cubicBezTo>
                  <a:cubicBezTo>
                    <a:pt x="13" y="4032"/>
                    <a:pt x="16" y="4036"/>
                    <a:pt x="16" y="4040"/>
                  </a:cubicBezTo>
                  <a:lnTo>
                    <a:pt x="16" y="4088"/>
                  </a:lnTo>
                  <a:cubicBezTo>
                    <a:pt x="16" y="4093"/>
                    <a:pt x="13" y="4096"/>
                    <a:pt x="8" y="4096"/>
                  </a:cubicBezTo>
                  <a:cubicBezTo>
                    <a:pt x="4" y="4096"/>
                    <a:pt x="0" y="4093"/>
                    <a:pt x="0" y="4088"/>
                  </a:cubicBezTo>
                  <a:close/>
                  <a:moveTo>
                    <a:pt x="0" y="3992"/>
                  </a:moveTo>
                  <a:lnTo>
                    <a:pt x="0" y="3944"/>
                  </a:lnTo>
                  <a:cubicBezTo>
                    <a:pt x="0" y="3940"/>
                    <a:pt x="4" y="3936"/>
                    <a:pt x="8" y="3936"/>
                  </a:cubicBezTo>
                  <a:cubicBezTo>
                    <a:pt x="13" y="3936"/>
                    <a:pt x="16" y="3940"/>
                    <a:pt x="16" y="3944"/>
                  </a:cubicBezTo>
                  <a:lnTo>
                    <a:pt x="16" y="3992"/>
                  </a:lnTo>
                  <a:cubicBezTo>
                    <a:pt x="16" y="3997"/>
                    <a:pt x="13" y="4000"/>
                    <a:pt x="8" y="4000"/>
                  </a:cubicBezTo>
                  <a:cubicBezTo>
                    <a:pt x="4" y="4000"/>
                    <a:pt x="0" y="3997"/>
                    <a:pt x="0" y="3992"/>
                  </a:cubicBezTo>
                  <a:close/>
                  <a:moveTo>
                    <a:pt x="0" y="3896"/>
                  </a:moveTo>
                  <a:lnTo>
                    <a:pt x="0" y="3848"/>
                  </a:lnTo>
                  <a:cubicBezTo>
                    <a:pt x="0" y="3844"/>
                    <a:pt x="4" y="3840"/>
                    <a:pt x="8" y="3840"/>
                  </a:cubicBezTo>
                  <a:cubicBezTo>
                    <a:pt x="13" y="3840"/>
                    <a:pt x="16" y="3844"/>
                    <a:pt x="16" y="3848"/>
                  </a:cubicBezTo>
                  <a:lnTo>
                    <a:pt x="16" y="3896"/>
                  </a:lnTo>
                  <a:cubicBezTo>
                    <a:pt x="16" y="3901"/>
                    <a:pt x="13" y="3904"/>
                    <a:pt x="8" y="3904"/>
                  </a:cubicBezTo>
                  <a:cubicBezTo>
                    <a:pt x="4" y="3904"/>
                    <a:pt x="0" y="3901"/>
                    <a:pt x="0" y="3896"/>
                  </a:cubicBezTo>
                  <a:close/>
                  <a:moveTo>
                    <a:pt x="0" y="3800"/>
                  </a:moveTo>
                  <a:lnTo>
                    <a:pt x="0" y="3752"/>
                  </a:lnTo>
                  <a:cubicBezTo>
                    <a:pt x="0" y="3748"/>
                    <a:pt x="4" y="3744"/>
                    <a:pt x="8" y="3744"/>
                  </a:cubicBezTo>
                  <a:cubicBezTo>
                    <a:pt x="13" y="3744"/>
                    <a:pt x="16" y="3748"/>
                    <a:pt x="16" y="3752"/>
                  </a:cubicBezTo>
                  <a:lnTo>
                    <a:pt x="16" y="3800"/>
                  </a:lnTo>
                  <a:cubicBezTo>
                    <a:pt x="16" y="3805"/>
                    <a:pt x="13" y="3808"/>
                    <a:pt x="8" y="3808"/>
                  </a:cubicBezTo>
                  <a:cubicBezTo>
                    <a:pt x="4" y="3808"/>
                    <a:pt x="0" y="3805"/>
                    <a:pt x="0" y="3800"/>
                  </a:cubicBezTo>
                  <a:close/>
                  <a:moveTo>
                    <a:pt x="0" y="3704"/>
                  </a:moveTo>
                  <a:lnTo>
                    <a:pt x="0" y="3656"/>
                  </a:lnTo>
                  <a:cubicBezTo>
                    <a:pt x="0" y="3652"/>
                    <a:pt x="4" y="3648"/>
                    <a:pt x="8" y="3648"/>
                  </a:cubicBezTo>
                  <a:cubicBezTo>
                    <a:pt x="13" y="3648"/>
                    <a:pt x="16" y="3652"/>
                    <a:pt x="16" y="3656"/>
                  </a:cubicBezTo>
                  <a:lnTo>
                    <a:pt x="16" y="3704"/>
                  </a:lnTo>
                  <a:cubicBezTo>
                    <a:pt x="16" y="3709"/>
                    <a:pt x="13" y="3712"/>
                    <a:pt x="8" y="3712"/>
                  </a:cubicBezTo>
                  <a:cubicBezTo>
                    <a:pt x="4" y="3712"/>
                    <a:pt x="0" y="3709"/>
                    <a:pt x="0" y="3704"/>
                  </a:cubicBezTo>
                  <a:close/>
                  <a:moveTo>
                    <a:pt x="0" y="3608"/>
                  </a:moveTo>
                  <a:lnTo>
                    <a:pt x="0" y="3560"/>
                  </a:lnTo>
                  <a:cubicBezTo>
                    <a:pt x="0" y="3556"/>
                    <a:pt x="4" y="3552"/>
                    <a:pt x="8" y="3552"/>
                  </a:cubicBezTo>
                  <a:cubicBezTo>
                    <a:pt x="13" y="3552"/>
                    <a:pt x="16" y="3556"/>
                    <a:pt x="16" y="3560"/>
                  </a:cubicBezTo>
                  <a:lnTo>
                    <a:pt x="16" y="3608"/>
                  </a:lnTo>
                  <a:cubicBezTo>
                    <a:pt x="16" y="3613"/>
                    <a:pt x="13" y="3616"/>
                    <a:pt x="8" y="3616"/>
                  </a:cubicBezTo>
                  <a:cubicBezTo>
                    <a:pt x="4" y="3616"/>
                    <a:pt x="0" y="3613"/>
                    <a:pt x="0" y="3608"/>
                  </a:cubicBezTo>
                  <a:close/>
                  <a:moveTo>
                    <a:pt x="0" y="3512"/>
                  </a:moveTo>
                  <a:lnTo>
                    <a:pt x="0" y="3464"/>
                  </a:lnTo>
                  <a:cubicBezTo>
                    <a:pt x="0" y="3460"/>
                    <a:pt x="4" y="3456"/>
                    <a:pt x="8" y="3456"/>
                  </a:cubicBezTo>
                  <a:cubicBezTo>
                    <a:pt x="13" y="3456"/>
                    <a:pt x="16" y="3460"/>
                    <a:pt x="16" y="3464"/>
                  </a:cubicBezTo>
                  <a:lnTo>
                    <a:pt x="16" y="3512"/>
                  </a:lnTo>
                  <a:cubicBezTo>
                    <a:pt x="16" y="3517"/>
                    <a:pt x="13" y="3520"/>
                    <a:pt x="8" y="3520"/>
                  </a:cubicBezTo>
                  <a:cubicBezTo>
                    <a:pt x="4" y="3520"/>
                    <a:pt x="0" y="3517"/>
                    <a:pt x="0" y="3512"/>
                  </a:cubicBezTo>
                  <a:close/>
                  <a:moveTo>
                    <a:pt x="0" y="3416"/>
                  </a:moveTo>
                  <a:lnTo>
                    <a:pt x="0" y="3368"/>
                  </a:lnTo>
                  <a:cubicBezTo>
                    <a:pt x="0" y="3364"/>
                    <a:pt x="4" y="3360"/>
                    <a:pt x="8" y="3360"/>
                  </a:cubicBezTo>
                  <a:cubicBezTo>
                    <a:pt x="13" y="3360"/>
                    <a:pt x="16" y="3364"/>
                    <a:pt x="16" y="3368"/>
                  </a:cubicBezTo>
                  <a:lnTo>
                    <a:pt x="16" y="3416"/>
                  </a:lnTo>
                  <a:cubicBezTo>
                    <a:pt x="16" y="3421"/>
                    <a:pt x="13" y="3424"/>
                    <a:pt x="8" y="3424"/>
                  </a:cubicBezTo>
                  <a:cubicBezTo>
                    <a:pt x="4" y="3424"/>
                    <a:pt x="0" y="3421"/>
                    <a:pt x="0" y="3416"/>
                  </a:cubicBezTo>
                  <a:close/>
                  <a:moveTo>
                    <a:pt x="0" y="3320"/>
                  </a:moveTo>
                  <a:lnTo>
                    <a:pt x="0" y="3272"/>
                  </a:lnTo>
                  <a:cubicBezTo>
                    <a:pt x="0" y="3268"/>
                    <a:pt x="4" y="3264"/>
                    <a:pt x="8" y="3264"/>
                  </a:cubicBezTo>
                  <a:cubicBezTo>
                    <a:pt x="13" y="3264"/>
                    <a:pt x="16" y="3268"/>
                    <a:pt x="16" y="3272"/>
                  </a:cubicBezTo>
                  <a:lnTo>
                    <a:pt x="16" y="3320"/>
                  </a:lnTo>
                  <a:cubicBezTo>
                    <a:pt x="16" y="3325"/>
                    <a:pt x="13" y="3328"/>
                    <a:pt x="8" y="3328"/>
                  </a:cubicBezTo>
                  <a:cubicBezTo>
                    <a:pt x="4" y="3328"/>
                    <a:pt x="0" y="3325"/>
                    <a:pt x="0" y="3320"/>
                  </a:cubicBezTo>
                  <a:close/>
                  <a:moveTo>
                    <a:pt x="0" y="3224"/>
                  </a:moveTo>
                  <a:lnTo>
                    <a:pt x="0" y="3176"/>
                  </a:lnTo>
                  <a:cubicBezTo>
                    <a:pt x="0" y="3172"/>
                    <a:pt x="4" y="3168"/>
                    <a:pt x="8" y="3168"/>
                  </a:cubicBezTo>
                  <a:cubicBezTo>
                    <a:pt x="13" y="3168"/>
                    <a:pt x="16" y="3172"/>
                    <a:pt x="16" y="3176"/>
                  </a:cubicBezTo>
                  <a:lnTo>
                    <a:pt x="16" y="3224"/>
                  </a:lnTo>
                  <a:cubicBezTo>
                    <a:pt x="16" y="3229"/>
                    <a:pt x="13" y="3232"/>
                    <a:pt x="8" y="3232"/>
                  </a:cubicBezTo>
                  <a:cubicBezTo>
                    <a:pt x="4" y="3232"/>
                    <a:pt x="0" y="3229"/>
                    <a:pt x="0" y="3224"/>
                  </a:cubicBezTo>
                  <a:close/>
                  <a:moveTo>
                    <a:pt x="0" y="3128"/>
                  </a:moveTo>
                  <a:lnTo>
                    <a:pt x="0" y="3080"/>
                  </a:lnTo>
                  <a:cubicBezTo>
                    <a:pt x="0" y="3076"/>
                    <a:pt x="4" y="3072"/>
                    <a:pt x="8" y="3072"/>
                  </a:cubicBezTo>
                  <a:cubicBezTo>
                    <a:pt x="13" y="3072"/>
                    <a:pt x="16" y="3076"/>
                    <a:pt x="16" y="3080"/>
                  </a:cubicBezTo>
                  <a:lnTo>
                    <a:pt x="16" y="3128"/>
                  </a:lnTo>
                  <a:cubicBezTo>
                    <a:pt x="16" y="3133"/>
                    <a:pt x="13" y="3136"/>
                    <a:pt x="8" y="3136"/>
                  </a:cubicBezTo>
                  <a:cubicBezTo>
                    <a:pt x="4" y="3136"/>
                    <a:pt x="0" y="3133"/>
                    <a:pt x="0" y="3128"/>
                  </a:cubicBezTo>
                  <a:close/>
                  <a:moveTo>
                    <a:pt x="0" y="3032"/>
                  </a:moveTo>
                  <a:lnTo>
                    <a:pt x="0" y="2984"/>
                  </a:lnTo>
                  <a:cubicBezTo>
                    <a:pt x="0" y="2980"/>
                    <a:pt x="4" y="2976"/>
                    <a:pt x="8" y="2976"/>
                  </a:cubicBezTo>
                  <a:cubicBezTo>
                    <a:pt x="13" y="2976"/>
                    <a:pt x="16" y="2980"/>
                    <a:pt x="16" y="2984"/>
                  </a:cubicBezTo>
                  <a:lnTo>
                    <a:pt x="16" y="3032"/>
                  </a:lnTo>
                  <a:cubicBezTo>
                    <a:pt x="16" y="3037"/>
                    <a:pt x="13" y="3040"/>
                    <a:pt x="8" y="3040"/>
                  </a:cubicBezTo>
                  <a:cubicBezTo>
                    <a:pt x="4" y="3040"/>
                    <a:pt x="0" y="3037"/>
                    <a:pt x="0" y="3032"/>
                  </a:cubicBezTo>
                  <a:close/>
                  <a:moveTo>
                    <a:pt x="0" y="2936"/>
                  </a:moveTo>
                  <a:lnTo>
                    <a:pt x="0" y="2888"/>
                  </a:lnTo>
                  <a:cubicBezTo>
                    <a:pt x="0" y="2884"/>
                    <a:pt x="4" y="2880"/>
                    <a:pt x="8" y="2880"/>
                  </a:cubicBezTo>
                  <a:cubicBezTo>
                    <a:pt x="13" y="2880"/>
                    <a:pt x="16" y="2884"/>
                    <a:pt x="16" y="2888"/>
                  </a:cubicBezTo>
                  <a:lnTo>
                    <a:pt x="16" y="2936"/>
                  </a:lnTo>
                  <a:cubicBezTo>
                    <a:pt x="16" y="2941"/>
                    <a:pt x="13" y="2944"/>
                    <a:pt x="8" y="2944"/>
                  </a:cubicBezTo>
                  <a:cubicBezTo>
                    <a:pt x="4" y="2944"/>
                    <a:pt x="0" y="2941"/>
                    <a:pt x="0" y="2936"/>
                  </a:cubicBezTo>
                  <a:close/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28"/>
            <p:cNvSpPr>
              <a:spLocks noEditPoints="1"/>
            </p:cNvSpPr>
            <p:nvPr/>
          </p:nvSpPr>
          <p:spPr bwMode="auto">
            <a:xfrm>
              <a:off x="3389" y="1859"/>
              <a:ext cx="12" cy="2118"/>
            </a:xfrm>
            <a:custGeom>
              <a:avLst/>
              <a:gdLst/>
              <a:ahLst/>
              <a:cxnLst>
                <a:cxn ang="0">
                  <a:pos x="16" y="2792"/>
                </a:cxn>
                <a:cxn ang="0">
                  <a:pos x="0" y="2744"/>
                </a:cxn>
                <a:cxn ang="0">
                  <a:pos x="16" y="2744"/>
                </a:cxn>
                <a:cxn ang="0">
                  <a:pos x="0" y="2600"/>
                </a:cxn>
                <a:cxn ang="0">
                  <a:pos x="8" y="2656"/>
                </a:cxn>
                <a:cxn ang="0">
                  <a:pos x="8" y="2496"/>
                </a:cxn>
                <a:cxn ang="0">
                  <a:pos x="0" y="2552"/>
                </a:cxn>
                <a:cxn ang="0">
                  <a:pos x="16" y="2408"/>
                </a:cxn>
                <a:cxn ang="0">
                  <a:pos x="0" y="2360"/>
                </a:cxn>
                <a:cxn ang="0">
                  <a:pos x="16" y="2360"/>
                </a:cxn>
                <a:cxn ang="0">
                  <a:pos x="0" y="2216"/>
                </a:cxn>
                <a:cxn ang="0">
                  <a:pos x="8" y="2272"/>
                </a:cxn>
                <a:cxn ang="0">
                  <a:pos x="8" y="2112"/>
                </a:cxn>
                <a:cxn ang="0">
                  <a:pos x="0" y="2168"/>
                </a:cxn>
                <a:cxn ang="0">
                  <a:pos x="16" y="2024"/>
                </a:cxn>
                <a:cxn ang="0">
                  <a:pos x="0" y="1976"/>
                </a:cxn>
                <a:cxn ang="0">
                  <a:pos x="16" y="1976"/>
                </a:cxn>
                <a:cxn ang="0">
                  <a:pos x="0" y="1832"/>
                </a:cxn>
                <a:cxn ang="0">
                  <a:pos x="8" y="1888"/>
                </a:cxn>
                <a:cxn ang="0">
                  <a:pos x="8" y="1728"/>
                </a:cxn>
                <a:cxn ang="0">
                  <a:pos x="0" y="1784"/>
                </a:cxn>
                <a:cxn ang="0">
                  <a:pos x="16" y="1640"/>
                </a:cxn>
                <a:cxn ang="0">
                  <a:pos x="0" y="1592"/>
                </a:cxn>
                <a:cxn ang="0">
                  <a:pos x="16" y="1592"/>
                </a:cxn>
                <a:cxn ang="0">
                  <a:pos x="0" y="1448"/>
                </a:cxn>
                <a:cxn ang="0">
                  <a:pos x="8" y="1504"/>
                </a:cxn>
                <a:cxn ang="0">
                  <a:pos x="8" y="1344"/>
                </a:cxn>
                <a:cxn ang="0">
                  <a:pos x="0" y="1400"/>
                </a:cxn>
                <a:cxn ang="0">
                  <a:pos x="16" y="1256"/>
                </a:cxn>
                <a:cxn ang="0">
                  <a:pos x="0" y="1208"/>
                </a:cxn>
                <a:cxn ang="0">
                  <a:pos x="16" y="1208"/>
                </a:cxn>
                <a:cxn ang="0">
                  <a:pos x="0" y="1064"/>
                </a:cxn>
                <a:cxn ang="0">
                  <a:pos x="8" y="1120"/>
                </a:cxn>
                <a:cxn ang="0">
                  <a:pos x="8" y="960"/>
                </a:cxn>
                <a:cxn ang="0">
                  <a:pos x="0" y="1016"/>
                </a:cxn>
                <a:cxn ang="0">
                  <a:pos x="16" y="872"/>
                </a:cxn>
                <a:cxn ang="0">
                  <a:pos x="0" y="824"/>
                </a:cxn>
                <a:cxn ang="0">
                  <a:pos x="16" y="824"/>
                </a:cxn>
                <a:cxn ang="0">
                  <a:pos x="0" y="680"/>
                </a:cxn>
                <a:cxn ang="0">
                  <a:pos x="8" y="736"/>
                </a:cxn>
                <a:cxn ang="0">
                  <a:pos x="8" y="576"/>
                </a:cxn>
                <a:cxn ang="0">
                  <a:pos x="0" y="632"/>
                </a:cxn>
                <a:cxn ang="0">
                  <a:pos x="16" y="488"/>
                </a:cxn>
                <a:cxn ang="0">
                  <a:pos x="0" y="440"/>
                </a:cxn>
                <a:cxn ang="0">
                  <a:pos x="16" y="440"/>
                </a:cxn>
                <a:cxn ang="0">
                  <a:pos x="0" y="296"/>
                </a:cxn>
                <a:cxn ang="0">
                  <a:pos x="8" y="352"/>
                </a:cxn>
                <a:cxn ang="0">
                  <a:pos x="8" y="192"/>
                </a:cxn>
                <a:cxn ang="0">
                  <a:pos x="0" y="248"/>
                </a:cxn>
                <a:cxn ang="0">
                  <a:pos x="16" y="104"/>
                </a:cxn>
                <a:cxn ang="0">
                  <a:pos x="0" y="56"/>
                </a:cxn>
                <a:cxn ang="0">
                  <a:pos x="16" y="56"/>
                </a:cxn>
              </a:cxnLst>
              <a:rect l="0" t="0" r="r" b="b"/>
              <a:pathLst>
                <a:path w="16" h="2848"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129"/>
            <p:cNvSpPr>
              <a:spLocks noEditPoints="1"/>
            </p:cNvSpPr>
            <p:nvPr/>
          </p:nvSpPr>
          <p:spPr bwMode="auto">
            <a:xfrm>
              <a:off x="2391" y="2287"/>
              <a:ext cx="12" cy="1690"/>
            </a:xfrm>
            <a:custGeom>
              <a:avLst/>
              <a:gdLst/>
              <a:ahLst/>
              <a:cxnLst>
                <a:cxn ang="0">
                  <a:pos x="8" y="2208"/>
                </a:cxn>
                <a:cxn ang="0">
                  <a:pos x="8" y="2272"/>
                </a:cxn>
                <a:cxn ang="0">
                  <a:pos x="0" y="2120"/>
                </a:cxn>
                <a:cxn ang="0">
                  <a:pos x="16" y="2168"/>
                </a:cxn>
                <a:cxn ang="0">
                  <a:pos x="0" y="2072"/>
                </a:cxn>
                <a:cxn ang="0">
                  <a:pos x="16" y="2024"/>
                </a:cxn>
                <a:cxn ang="0">
                  <a:pos x="0" y="2072"/>
                </a:cxn>
                <a:cxn ang="0">
                  <a:pos x="8" y="1920"/>
                </a:cxn>
                <a:cxn ang="0">
                  <a:pos x="8" y="1984"/>
                </a:cxn>
                <a:cxn ang="0">
                  <a:pos x="0" y="1832"/>
                </a:cxn>
                <a:cxn ang="0">
                  <a:pos x="16" y="1880"/>
                </a:cxn>
                <a:cxn ang="0">
                  <a:pos x="0" y="1784"/>
                </a:cxn>
                <a:cxn ang="0">
                  <a:pos x="16" y="1736"/>
                </a:cxn>
                <a:cxn ang="0">
                  <a:pos x="0" y="1784"/>
                </a:cxn>
                <a:cxn ang="0">
                  <a:pos x="8" y="1632"/>
                </a:cxn>
                <a:cxn ang="0">
                  <a:pos x="8" y="1696"/>
                </a:cxn>
                <a:cxn ang="0">
                  <a:pos x="0" y="1544"/>
                </a:cxn>
                <a:cxn ang="0">
                  <a:pos x="16" y="1592"/>
                </a:cxn>
                <a:cxn ang="0">
                  <a:pos x="0" y="1496"/>
                </a:cxn>
                <a:cxn ang="0">
                  <a:pos x="16" y="1448"/>
                </a:cxn>
                <a:cxn ang="0">
                  <a:pos x="0" y="1496"/>
                </a:cxn>
                <a:cxn ang="0">
                  <a:pos x="8" y="1344"/>
                </a:cxn>
                <a:cxn ang="0">
                  <a:pos x="8" y="1408"/>
                </a:cxn>
                <a:cxn ang="0">
                  <a:pos x="0" y="1256"/>
                </a:cxn>
                <a:cxn ang="0">
                  <a:pos x="16" y="1304"/>
                </a:cxn>
                <a:cxn ang="0">
                  <a:pos x="0" y="1208"/>
                </a:cxn>
                <a:cxn ang="0">
                  <a:pos x="16" y="1160"/>
                </a:cxn>
                <a:cxn ang="0">
                  <a:pos x="0" y="1208"/>
                </a:cxn>
                <a:cxn ang="0">
                  <a:pos x="8" y="1056"/>
                </a:cxn>
                <a:cxn ang="0">
                  <a:pos x="8" y="1120"/>
                </a:cxn>
                <a:cxn ang="0">
                  <a:pos x="0" y="968"/>
                </a:cxn>
                <a:cxn ang="0">
                  <a:pos x="16" y="1016"/>
                </a:cxn>
                <a:cxn ang="0">
                  <a:pos x="0" y="920"/>
                </a:cxn>
                <a:cxn ang="0">
                  <a:pos x="16" y="872"/>
                </a:cxn>
                <a:cxn ang="0">
                  <a:pos x="0" y="920"/>
                </a:cxn>
                <a:cxn ang="0">
                  <a:pos x="8" y="768"/>
                </a:cxn>
                <a:cxn ang="0">
                  <a:pos x="8" y="832"/>
                </a:cxn>
                <a:cxn ang="0">
                  <a:pos x="0" y="680"/>
                </a:cxn>
                <a:cxn ang="0">
                  <a:pos x="16" y="728"/>
                </a:cxn>
                <a:cxn ang="0">
                  <a:pos x="0" y="632"/>
                </a:cxn>
                <a:cxn ang="0">
                  <a:pos x="16" y="584"/>
                </a:cxn>
                <a:cxn ang="0">
                  <a:pos x="0" y="632"/>
                </a:cxn>
                <a:cxn ang="0">
                  <a:pos x="8" y="480"/>
                </a:cxn>
                <a:cxn ang="0">
                  <a:pos x="8" y="544"/>
                </a:cxn>
                <a:cxn ang="0">
                  <a:pos x="0" y="392"/>
                </a:cxn>
                <a:cxn ang="0">
                  <a:pos x="16" y="440"/>
                </a:cxn>
                <a:cxn ang="0">
                  <a:pos x="0" y="344"/>
                </a:cxn>
                <a:cxn ang="0">
                  <a:pos x="16" y="296"/>
                </a:cxn>
                <a:cxn ang="0">
                  <a:pos x="0" y="344"/>
                </a:cxn>
                <a:cxn ang="0">
                  <a:pos x="8" y="192"/>
                </a:cxn>
                <a:cxn ang="0">
                  <a:pos x="8" y="256"/>
                </a:cxn>
                <a:cxn ang="0">
                  <a:pos x="0" y="104"/>
                </a:cxn>
                <a:cxn ang="0">
                  <a:pos x="16" y="152"/>
                </a:cxn>
                <a:cxn ang="0">
                  <a:pos x="0" y="56"/>
                </a:cxn>
                <a:cxn ang="0">
                  <a:pos x="16" y="8"/>
                </a:cxn>
                <a:cxn ang="0">
                  <a:pos x="0" y="56"/>
                </a:cxn>
              </a:cxnLst>
              <a:rect l="0" t="0" r="r" b="b"/>
              <a:pathLst>
                <a:path w="16" h="2272"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130"/>
            <p:cNvSpPr>
              <a:spLocks noEditPoints="1"/>
            </p:cNvSpPr>
            <p:nvPr/>
          </p:nvSpPr>
          <p:spPr bwMode="auto">
            <a:xfrm>
              <a:off x="2391" y="2251"/>
              <a:ext cx="4539" cy="12"/>
            </a:xfrm>
            <a:custGeom>
              <a:avLst/>
              <a:gdLst/>
              <a:ahLst/>
              <a:cxnLst>
                <a:cxn ang="0">
                  <a:pos x="104" y="0"/>
                </a:cxn>
                <a:cxn ang="0">
                  <a:pos x="248" y="0"/>
                </a:cxn>
                <a:cxn ang="0">
                  <a:pos x="352" y="8"/>
                </a:cxn>
                <a:cxn ang="0">
                  <a:pos x="440" y="16"/>
                </a:cxn>
                <a:cxn ang="0">
                  <a:pos x="488" y="16"/>
                </a:cxn>
                <a:cxn ang="0">
                  <a:pos x="576" y="8"/>
                </a:cxn>
                <a:cxn ang="0">
                  <a:pos x="680" y="0"/>
                </a:cxn>
                <a:cxn ang="0">
                  <a:pos x="872" y="0"/>
                </a:cxn>
                <a:cxn ang="0">
                  <a:pos x="1016" y="0"/>
                </a:cxn>
                <a:cxn ang="0">
                  <a:pos x="1120" y="8"/>
                </a:cxn>
                <a:cxn ang="0">
                  <a:pos x="1208" y="16"/>
                </a:cxn>
                <a:cxn ang="0">
                  <a:pos x="1256" y="16"/>
                </a:cxn>
                <a:cxn ang="0">
                  <a:pos x="1344" y="8"/>
                </a:cxn>
                <a:cxn ang="0">
                  <a:pos x="1448" y="0"/>
                </a:cxn>
                <a:cxn ang="0">
                  <a:pos x="1640" y="0"/>
                </a:cxn>
                <a:cxn ang="0">
                  <a:pos x="1784" y="0"/>
                </a:cxn>
                <a:cxn ang="0">
                  <a:pos x="1888" y="8"/>
                </a:cxn>
                <a:cxn ang="0">
                  <a:pos x="1976" y="16"/>
                </a:cxn>
                <a:cxn ang="0">
                  <a:pos x="2024" y="16"/>
                </a:cxn>
                <a:cxn ang="0">
                  <a:pos x="2112" y="8"/>
                </a:cxn>
                <a:cxn ang="0">
                  <a:pos x="2216" y="0"/>
                </a:cxn>
                <a:cxn ang="0">
                  <a:pos x="2408" y="0"/>
                </a:cxn>
                <a:cxn ang="0">
                  <a:pos x="2552" y="0"/>
                </a:cxn>
                <a:cxn ang="0">
                  <a:pos x="2656" y="8"/>
                </a:cxn>
                <a:cxn ang="0">
                  <a:pos x="2744" y="16"/>
                </a:cxn>
                <a:cxn ang="0">
                  <a:pos x="2792" y="16"/>
                </a:cxn>
                <a:cxn ang="0">
                  <a:pos x="2880" y="8"/>
                </a:cxn>
                <a:cxn ang="0">
                  <a:pos x="2984" y="0"/>
                </a:cxn>
                <a:cxn ang="0">
                  <a:pos x="3176" y="0"/>
                </a:cxn>
                <a:cxn ang="0">
                  <a:pos x="3320" y="0"/>
                </a:cxn>
                <a:cxn ang="0">
                  <a:pos x="3424" y="8"/>
                </a:cxn>
                <a:cxn ang="0">
                  <a:pos x="3512" y="16"/>
                </a:cxn>
                <a:cxn ang="0">
                  <a:pos x="3560" y="16"/>
                </a:cxn>
                <a:cxn ang="0">
                  <a:pos x="3648" y="8"/>
                </a:cxn>
                <a:cxn ang="0">
                  <a:pos x="3752" y="0"/>
                </a:cxn>
                <a:cxn ang="0">
                  <a:pos x="3944" y="0"/>
                </a:cxn>
                <a:cxn ang="0">
                  <a:pos x="4088" y="0"/>
                </a:cxn>
                <a:cxn ang="0">
                  <a:pos x="4192" y="8"/>
                </a:cxn>
                <a:cxn ang="0">
                  <a:pos x="4280" y="16"/>
                </a:cxn>
                <a:cxn ang="0">
                  <a:pos x="4328" y="16"/>
                </a:cxn>
                <a:cxn ang="0">
                  <a:pos x="4416" y="8"/>
                </a:cxn>
                <a:cxn ang="0">
                  <a:pos x="4520" y="0"/>
                </a:cxn>
                <a:cxn ang="0">
                  <a:pos x="4712" y="0"/>
                </a:cxn>
                <a:cxn ang="0">
                  <a:pos x="4856" y="0"/>
                </a:cxn>
                <a:cxn ang="0">
                  <a:pos x="4960" y="8"/>
                </a:cxn>
                <a:cxn ang="0">
                  <a:pos x="5048" y="16"/>
                </a:cxn>
                <a:cxn ang="0">
                  <a:pos x="5096" y="16"/>
                </a:cxn>
                <a:cxn ang="0">
                  <a:pos x="5184" y="8"/>
                </a:cxn>
                <a:cxn ang="0">
                  <a:pos x="5288" y="0"/>
                </a:cxn>
                <a:cxn ang="0">
                  <a:pos x="5480" y="0"/>
                </a:cxn>
                <a:cxn ang="0">
                  <a:pos x="5624" y="0"/>
                </a:cxn>
                <a:cxn ang="0">
                  <a:pos x="5728" y="8"/>
                </a:cxn>
                <a:cxn ang="0">
                  <a:pos x="5816" y="16"/>
                </a:cxn>
                <a:cxn ang="0">
                  <a:pos x="5864" y="16"/>
                </a:cxn>
                <a:cxn ang="0">
                  <a:pos x="5952" y="8"/>
                </a:cxn>
                <a:cxn ang="0">
                  <a:pos x="6056" y="0"/>
                </a:cxn>
              </a:cxnLst>
              <a:rect l="0" t="0" r="r" b="b"/>
              <a:pathLst>
                <a:path w="6112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  <a:moveTo>
                    <a:pt x="3464" y="0"/>
                  </a:moveTo>
                  <a:lnTo>
                    <a:pt x="3512" y="0"/>
                  </a:lnTo>
                  <a:cubicBezTo>
                    <a:pt x="3517" y="0"/>
                    <a:pt x="3520" y="4"/>
                    <a:pt x="3520" y="8"/>
                  </a:cubicBezTo>
                  <a:cubicBezTo>
                    <a:pt x="3520" y="13"/>
                    <a:pt x="3517" y="16"/>
                    <a:pt x="3512" y="16"/>
                  </a:cubicBezTo>
                  <a:lnTo>
                    <a:pt x="3464" y="16"/>
                  </a:lnTo>
                  <a:cubicBezTo>
                    <a:pt x="3460" y="16"/>
                    <a:pt x="3456" y="13"/>
                    <a:pt x="3456" y="8"/>
                  </a:cubicBezTo>
                  <a:cubicBezTo>
                    <a:pt x="3456" y="4"/>
                    <a:pt x="3460" y="0"/>
                    <a:pt x="3464" y="0"/>
                  </a:cubicBezTo>
                  <a:close/>
                  <a:moveTo>
                    <a:pt x="3560" y="0"/>
                  </a:moveTo>
                  <a:lnTo>
                    <a:pt x="3608" y="0"/>
                  </a:lnTo>
                  <a:cubicBezTo>
                    <a:pt x="3613" y="0"/>
                    <a:pt x="3616" y="4"/>
                    <a:pt x="3616" y="8"/>
                  </a:cubicBezTo>
                  <a:cubicBezTo>
                    <a:pt x="3616" y="13"/>
                    <a:pt x="3613" y="16"/>
                    <a:pt x="3608" y="16"/>
                  </a:cubicBezTo>
                  <a:lnTo>
                    <a:pt x="3560" y="16"/>
                  </a:lnTo>
                  <a:cubicBezTo>
                    <a:pt x="3556" y="16"/>
                    <a:pt x="3552" y="13"/>
                    <a:pt x="3552" y="8"/>
                  </a:cubicBezTo>
                  <a:cubicBezTo>
                    <a:pt x="3552" y="4"/>
                    <a:pt x="3556" y="0"/>
                    <a:pt x="3560" y="0"/>
                  </a:cubicBezTo>
                  <a:close/>
                  <a:moveTo>
                    <a:pt x="3656" y="0"/>
                  </a:moveTo>
                  <a:lnTo>
                    <a:pt x="3704" y="0"/>
                  </a:lnTo>
                  <a:cubicBezTo>
                    <a:pt x="3709" y="0"/>
                    <a:pt x="3712" y="4"/>
                    <a:pt x="3712" y="8"/>
                  </a:cubicBezTo>
                  <a:cubicBezTo>
                    <a:pt x="3712" y="13"/>
                    <a:pt x="3709" y="16"/>
                    <a:pt x="3704" y="16"/>
                  </a:cubicBezTo>
                  <a:lnTo>
                    <a:pt x="3656" y="16"/>
                  </a:lnTo>
                  <a:cubicBezTo>
                    <a:pt x="3652" y="16"/>
                    <a:pt x="3648" y="13"/>
                    <a:pt x="3648" y="8"/>
                  </a:cubicBezTo>
                  <a:cubicBezTo>
                    <a:pt x="3648" y="4"/>
                    <a:pt x="3652" y="0"/>
                    <a:pt x="3656" y="0"/>
                  </a:cubicBezTo>
                  <a:close/>
                  <a:moveTo>
                    <a:pt x="3752" y="0"/>
                  </a:moveTo>
                  <a:lnTo>
                    <a:pt x="3800" y="0"/>
                  </a:lnTo>
                  <a:cubicBezTo>
                    <a:pt x="3805" y="0"/>
                    <a:pt x="3808" y="4"/>
                    <a:pt x="3808" y="8"/>
                  </a:cubicBezTo>
                  <a:cubicBezTo>
                    <a:pt x="3808" y="13"/>
                    <a:pt x="3805" y="16"/>
                    <a:pt x="3800" y="16"/>
                  </a:cubicBezTo>
                  <a:lnTo>
                    <a:pt x="3752" y="16"/>
                  </a:lnTo>
                  <a:cubicBezTo>
                    <a:pt x="3748" y="16"/>
                    <a:pt x="3744" y="13"/>
                    <a:pt x="3744" y="8"/>
                  </a:cubicBezTo>
                  <a:cubicBezTo>
                    <a:pt x="3744" y="4"/>
                    <a:pt x="3748" y="0"/>
                    <a:pt x="3752" y="0"/>
                  </a:cubicBezTo>
                  <a:close/>
                  <a:moveTo>
                    <a:pt x="3848" y="0"/>
                  </a:moveTo>
                  <a:lnTo>
                    <a:pt x="3896" y="0"/>
                  </a:lnTo>
                  <a:cubicBezTo>
                    <a:pt x="3901" y="0"/>
                    <a:pt x="3904" y="4"/>
                    <a:pt x="3904" y="8"/>
                  </a:cubicBezTo>
                  <a:cubicBezTo>
                    <a:pt x="3904" y="13"/>
                    <a:pt x="3901" y="16"/>
                    <a:pt x="3896" y="16"/>
                  </a:cubicBezTo>
                  <a:lnTo>
                    <a:pt x="3848" y="16"/>
                  </a:lnTo>
                  <a:cubicBezTo>
                    <a:pt x="3844" y="16"/>
                    <a:pt x="3840" y="13"/>
                    <a:pt x="3840" y="8"/>
                  </a:cubicBezTo>
                  <a:cubicBezTo>
                    <a:pt x="3840" y="4"/>
                    <a:pt x="3844" y="0"/>
                    <a:pt x="3848" y="0"/>
                  </a:cubicBezTo>
                  <a:close/>
                  <a:moveTo>
                    <a:pt x="3944" y="0"/>
                  </a:moveTo>
                  <a:lnTo>
                    <a:pt x="3992" y="0"/>
                  </a:lnTo>
                  <a:cubicBezTo>
                    <a:pt x="3997" y="0"/>
                    <a:pt x="4000" y="4"/>
                    <a:pt x="4000" y="8"/>
                  </a:cubicBezTo>
                  <a:cubicBezTo>
                    <a:pt x="4000" y="13"/>
                    <a:pt x="3997" y="16"/>
                    <a:pt x="3992" y="16"/>
                  </a:cubicBezTo>
                  <a:lnTo>
                    <a:pt x="3944" y="16"/>
                  </a:lnTo>
                  <a:cubicBezTo>
                    <a:pt x="3940" y="16"/>
                    <a:pt x="3936" y="13"/>
                    <a:pt x="3936" y="8"/>
                  </a:cubicBezTo>
                  <a:cubicBezTo>
                    <a:pt x="3936" y="4"/>
                    <a:pt x="3940" y="0"/>
                    <a:pt x="3944" y="0"/>
                  </a:cubicBezTo>
                  <a:close/>
                  <a:moveTo>
                    <a:pt x="4040" y="0"/>
                  </a:moveTo>
                  <a:lnTo>
                    <a:pt x="4088" y="0"/>
                  </a:lnTo>
                  <a:cubicBezTo>
                    <a:pt x="4093" y="0"/>
                    <a:pt x="4096" y="4"/>
                    <a:pt x="4096" y="8"/>
                  </a:cubicBezTo>
                  <a:cubicBezTo>
                    <a:pt x="4096" y="13"/>
                    <a:pt x="4093" y="16"/>
                    <a:pt x="4088" y="16"/>
                  </a:cubicBezTo>
                  <a:lnTo>
                    <a:pt x="4040" y="16"/>
                  </a:lnTo>
                  <a:cubicBezTo>
                    <a:pt x="4036" y="16"/>
                    <a:pt x="4032" y="13"/>
                    <a:pt x="4032" y="8"/>
                  </a:cubicBezTo>
                  <a:cubicBezTo>
                    <a:pt x="4032" y="4"/>
                    <a:pt x="4036" y="0"/>
                    <a:pt x="4040" y="0"/>
                  </a:cubicBezTo>
                  <a:close/>
                  <a:moveTo>
                    <a:pt x="4136" y="0"/>
                  </a:moveTo>
                  <a:lnTo>
                    <a:pt x="4184" y="0"/>
                  </a:lnTo>
                  <a:cubicBezTo>
                    <a:pt x="4189" y="0"/>
                    <a:pt x="4192" y="4"/>
                    <a:pt x="4192" y="8"/>
                  </a:cubicBezTo>
                  <a:cubicBezTo>
                    <a:pt x="4192" y="13"/>
                    <a:pt x="4189" y="16"/>
                    <a:pt x="4184" y="16"/>
                  </a:cubicBezTo>
                  <a:lnTo>
                    <a:pt x="4136" y="16"/>
                  </a:lnTo>
                  <a:cubicBezTo>
                    <a:pt x="4132" y="16"/>
                    <a:pt x="4128" y="13"/>
                    <a:pt x="4128" y="8"/>
                  </a:cubicBezTo>
                  <a:cubicBezTo>
                    <a:pt x="4128" y="4"/>
                    <a:pt x="4132" y="0"/>
                    <a:pt x="4136" y="0"/>
                  </a:cubicBezTo>
                  <a:close/>
                  <a:moveTo>
                    <a:pt x="4232" y="0"/>
                  </a:moveTo>
                  <a:lnTo>
                    <a:pt x="4280" y="0"/>
                  </a:lnTo>
                  <a:cubicBezTo>
                    <a:pt x="4285" y="0"/>
                    <a:pt x="4288" y="4"/>
                    <a:pt x="4288" y="8"/>
                  </a:cubicBezTo>
                  <a:cubicBezTo>
                    <a:pt x="4288" y="13"/>
                    <a:pt x="4285" y="16"/>
                    <a:pt x="4280" y="16"/>
                  </a:cubicBezTo>
                  <a:lnTo>
                    <a:pt x="4232" y="16"/>
                  </a:lnTo>
                  <a:cubicBezTo>
                    <a:pt x="4228" y="16"/>
                    <a:pt x="4224" y="13"/>
                    <a:pt x="4224" y="8"/>
                  </a:cubicBezTo>
                  <a:cubicBezTo>
                    <a:pt x="4224" y="4"/>
                    <a:pt x="4228" y="0"/>
                    <a:pt x="4232" y="0"/>
                  </a:cubicBezTo>
                  <a:close/>
                  <a:moveTo>
                    <a:pt x="4328" y="0"/>
                  </a:moveTo>
                  <a:lnTo>
                    <a:pt x="4376" y="0"/>
                  </a:lnTo>
                  <a:cubicBezTo>
                    <a:pt x="4381" y="0"/>
                    <a:pt x="4384" y="4"/>
                    <a:pt x="4384" y="8"/>
                  </a:cubicBezTo>
                  <a:cubicBezTo>
                    <a:pt x="4384" y="13"/>
                    <a:pt x="4381" y="16"/>
                    <a:pt x="4376" y="16"/>
                  </a:cubicBezTo>
                  <a:lnTo>
                    <a:pt x="4328" y="16"/>
                  </a:lnTo>
                  <a:cubicBezTo>
                    <a:pt x="4324" y="16"/>
                    <a:pt x="4320" y="13"/>
                    <a:pt x="4320" y="8"/>
                  </a:cubicBezTo>
                  <a:cubicBezTo>
                    <a:pt x="4320" y="4"/>
                    <a:pt x="4324" y="0"/>
                    <a:pt x="4328" y="0"/>
                  </a:cubicBezTo>
                  <a:close/>
                  <a:moveTo>
                    <a:pt x="4424" y="0"/>
                  </a:moveTo>
                  <a:lnTo>
                    <a:pt x="4472" y="0"/>
                  </a:lnTo>
                  <a:cubicBezTo>
                    <a:pt x="4477" y="0"/>
                    <a:pt x="4480" y="4"/>
                    <a:pt x="4480" y="8"/>
                  </a:cubicBezTo>
                  <a:cubicBezTo>
                    <a:pt x="4480" y="13"/>
                    <a:pt x="4477" y="16"/>
                    <a:pt x="4472" y="16"/>
                  </a:cubicBezTo>
                  <a:lnTo>
                    <a:pt x="4424" y="16"/>
                  </a:lnTo>
                  <a:cubicBezTo>
                    <a:pt x="4420" y="16"/>
                    <a:pt x="4416" y="13"/>
                    <a:pt x="4416" y="8"/>
                  </a:cubicBezTo>
                  <a:cubicBezTo>
                    <a:pt x="4416" y="4"/>
                    <a:pt x="4420" y="0"/>
                    <a:pt x="4424" y="0"/>
                  </a:cubicBezTo>
                  <a:close/>
                  <a:moveTo>
                    <a:pt x="4520" y="0"/>
                  </a:moveTo>
                  <a:lnTo>
                    <a:pt x="4568" y="0"/>
                  </a:lnTo>
                  <a:cubicBezTo>
                    <a:pt x="4573" y="0"/>
                    <a:pt x="4576" y="4"/>
                    <a:pt x="4576" y="8"/>
                  </a:cubicBezTo>
                  <a:cubicBezTo>
                    <a:pt x="4576" y="13"/>
                    <a:pt x="4573" y="16"/>
                    <a:pt x="4568" y="16"/>
                  </a:cubicBezTo>
                  <a:lnTo>
                    <a:pt x="4520" y="16"/>
                  </a:lnTo>
                  <a:cubicBezTo>
                    <a:pt x="4516" y="16"/>
                    <a:pt x="4512" y="13"/>
                    <a:pt x="4512" y="8"/>
                  </a:cubicBezTo>
                  <a:cubicBezTo>
                    <a:pt x="4512" y="4"/>
                    <a:pt x="4516" y="0"/>
                    <a:pt x="4520" y="0"/>
                  </a:cubicBezTo>
                  <a:close/>
                  <a:moveTo>
                    <a:pt x="4616" y="0"/>
                  </a:moveTo>
                  <a:lnTo>
                    <a:pt x="4664" y="0"/>
                  </a:lnTo>
                  <a:cubicBezTo>
                    <a:pt x="4669" y="0"/>
                    <a:pt x="4672" y="4"/>
                    <a:pt x="4672" y="8"/>
                  </a:cubicBezTo>
                  <a:cubicBezTo>
                    <a:pt x="4672" y="13"/>
                    <a:pt x="4669" y="16"/>
                    <a:pt x="4664" y="16"/>
                  </a:cubicBezTo>
                  <a:lnTo>
                    <a:pt x="4616" y="16"/>
                  </a:lnTo>
                  <a:cubicBezTo>
                    <a:pt x="4612" y="16"/>
                    <a:pt x="4608" y="13"/>
                    <a:pt x="4608" y="8"/>
                  </a:cubicBezTo>
                  <a:cubicBezTo>
                    <a:pt x="4608" y="4"/>
                    <a:pt x="4612" y="0"/>
                    <a:pt x="4616" y="0"/>
                  </a:cubicBezTo>
                  <a:close/>
                  <a:moveTo>
                    <a:pt x="4712" y="0"/>
                  </a:moveTo>
                  <a:lnTo>
                    <a:pt x="4760" y="0"/>
                  </a:lnTo>
                  <a:cubicBezTo>
                    <a:pt x="4765" y="0"/>
                    <a:pt x="4768" y="4"/>
                    <a:pt x="4768" y="8"/>
                  </a:cubicBezTo>
                  <a:cubicBezTo>
                    <a:pt x="4768" y="13"/>
                    <a:pt x="4765" y="16"/>
                    <a:pt x="4760" y="16"/>
                  </a:cubicBezTo>
                  <a:lnTo>
                    <a:pt x="4712" y="16"/>
                  </a:lnTo>
                  <a:cubicBezTo>
                    <a:pt x="4708" y="16"/>
                    <a:pt x="4704" y="13"/>
                    <a:pt x="4704" y="8"/>
                  </a:cubicBezTo>
                  <a:cubicBezTo>
                    <a:pt x="4704" y="4"/>
                    <a:pt x="4708" y="0"/>
                    <a:pt x="4712" y="0"/>
                  </a:cubicBezTo>
                  <a:close/>
                  <a:moveTo>
                    <a:pt x="4808" y="0"/>
                  </a:moveTo>
                  <a:lnTo>
                    <a:pt x="4856" y="0"/>
                  </a:lnTo>
                  <a:cubicBezTo>
                    <a:pt x="4861" y="0"/>
                    <a:pt x="4864" y="4"/>
                    <a:pt x="4864" y="8"/>
                  </a:cubicBezTo>
                  <a:cubicBezTo>
                    <a:pt x="4864" y="13"/>
                    <a:pt x="4861" y="16"/>
                    <a:pt x="4856" y="16"/>
                  </a:cubicBezTo>
                  <a:lnTo>
                    <a:pt x="4808" y="16"/>
                  </a:lnTo>
                  <a:cubicBezTo>
                    <a:pt x="4804" y="16"/>
                    <a:pt x="4800" y="13"/>
                    <a:pt x="4800" y="8"/>
                  </a:cubicBezTo>
                  <a:cubicBezTo>
                    <a:pt x="4800" y="4"/>
                    <a:pt x="4804" y="0"/>
                    <a:pt x="4808" y="0"/>
                  </a:cubicBezTo>
                  <a:close/>
                  <a:moveTo>
                    <a:pt x="4904" y="0"/>
                  </a:moveTo>
                  <a:lnTo>
                    <a:pt x="4952" y="0"/>
                  </a:lnTo>
                  <a:cubicBezTo>
                    <a:pt x="4957" y="0"/>
                    <a:pt x="4960" y="4"/>
                    <a:pt x="4960" y="8"/>
                  </a:cubicBezTo>
                  <a:cubicBezTo>
                    <a:pt x="4960" y="13"/>
                    <a:pt x="4957" y="16"/>
                    <a:pt x="4952" y="16"/>
                  </a:cubicBezTo>
                  <a:lnTo>
                    <a:pt x="4904" y="16"/>
                  </a:lnTo>
                  <a:cubicBezTo>
                    <a:pt x="4900" y="16"/>
                    <a:pt x="4896" y="13"/>
                    <a:pt x="4896" y="8"/>
                  </a:cubicBezTo>
                  <a:cubicBezTo>
                    <a:pt x="4896" y="4"/>
                    <a:pt x="4900" y="0"/>
                    <a:pt x="4904" y="0"/>
                  </a:cubicBezTo>
                  <a:close/>
                  <a:moveTo>
                    <a:pt x="5000" y="0"/>
                  </a:moveTo>
                  <a:lnTo>
                    <a:pt x="5048" y="0"/>
                  </a:lnTo>
                  <a:cubicBezTo>
                    <a:pt x="5053" y="0"/>
                    <a:pt x="5056" y="4"/>
                    <a:pt x="5056" y="8"/>
                  </a:cubicBezTo>
                  <a:cubicBezTo>
                    <a:pt x="5056" y="13"/>
                    <a:pt x="5053" y="16"/>
                    <a:pt x="5048" y="16"/>
                  </a:cubicBezTo>
                  <a:lnTo>
                    <a:pt x="5000" y="16"/>
                  </a:lnTo>
                  <a:cubicBezTo>
                    <a:pt x="4996" y="16"/>
                    <a:pt x="4992" y="13"/>
                    <a:pt x="4992" y="8"/>
                  </a:cubicBezTo>
                  <a:cubicBezTo>
                    <a:pt x="4992" y="4"/>
                    <a:pt x="4996" y="0"/>
                    <a:pt x="5000" y="0"/>
                  </a:cubicBezTo>
                  <a:close/>
                  <a:moveTo>
                    <a:pt x="5096" y="0"/>
                  </a:moveTo>
                  <a:lnTo>
                    <a:pt x="5144" y="0"/>
                  </a:lnTo>
                  <a:cubicBezTo>
                    <a:pt x="5149" y="0"/>
                    <a:pt x="5152" y="4"/>
                    <a:pt x="5152" y="8"/>
                  </a:cubicBezTo>
                  <a:cubicBezTo>
                    <a:pt x="5152" y="13"/>
                    <a:pt x="5149" y="16"/>
                    <a:pt x="5144" y="16"/>
                  </a:cubicBezTo>
                  <a:lnTo>
                    <a:pt x="5096" y="16"/>
                  </a:lnTo>
                  <a:cubicBezTo>
                    <a:pt x="5092" y="16"/>
                    <a:pt x="5088" y="13"/>
                    <a:pt x="5088" y="8"/>
                  </a:cubicBezTo>
                  <a:cubicBezTo>
                    <a:pt x="5088" y="4"/>
                    <a:pt x="5092" y="0"/>
                    <a:pt x="5096" y="0"/>
                  </a:cubicBezTo>
                  <a:close/>
                  <a:moveTo>
                    <a:pt x="5192" y="0"/>
                  </a:moveTo>
                  <a:lnTo>
                    <a:pt x="5240" y="0"/>
                  </a:lnTo>
                  <a:cubicBezTo>
                    <a:pt x="5245" y="0"/>
                    <a:pt x="5248" y="4"/>
                    <a:pt x="5248" y="8"/>
                  </a:cubicBezTo>
                  <a:cubicBezTo>
                    <a:pt x="5248" y="13"/>
                    <a:pt x="5245" y="16"/>
                    <a:pt x="5240" y="16"/>
                  </a:cubicBezTo>
                  <a:lnTo>
                    <a:pt x="5192" y="16"/>
                  </a:lnTo>
                  <a:cubicBezTo>
                    <a:pt x="5188" y="16"/>
                    <a:pt x="5184" y="13"/>
                    <a:pt x="5184" y="8"/>
                  </a:cubicBezTo>
                  <a:cubicBezTo>
                    <a:pt x="5184" y="4"/>
                    <a:pt x="5188" y="0"/>
                    <a:pt x="5192" y="0"/>
                  </a:cubicBezTo>
                  <a:close/>
                  <a:moveTo>
                    <a:pt x="5288" y="0"/>
                  </a:moveTo>
                  <a:lnTo>
                    <a:pt x="5336" y="0"/>
                  </a:lnTo>
                  <a:cubicBezTo>
                    <a:pt x="5341" y="0"/>
                    <a:pt x="5344" y="4"/>
                    <a:pt x="5344" y="8"/>
                  </a:cubicBezTo>
                  <a:cubicBezTo>
                    <a:pt x="5344" y="13"/>
                    <a:pt x="5341" y="16"/>
                    <a:pt x="5336" y="16"/>
                  </a:cubicBezTo>
                  <a:lnTo>
                    <a:pt x="5288" y="16"/>
                  </a:lnTo>
                  <a:cubicBezTo>
                    <a:pt x="5284" y="16"/>
                    <a:pt x="5280" y="13"/>
                    <a:pt x="5280" y="8"/>
                  </a:cubicBezTo>
                  <a:cubicBezTo>
                    <a:pt x="5280" y="4"/>
                    <a:pt x="5284" y="0"/>
                    <a:pt x="5288" y="0"/>
                  </a:cubicBezTo>
                  <a:close/>
                  <a:moveTo>
                    <a:pt x="5384" y="0"/>
                  </a:moveTo>
                  <a:lnTo>
                    <a:pt x="5432" y="0"/>
                  </a:lnTo>
                  <a:cubicBezTo>
                    <a:pt x="5437" y="0"/>
                    <a:pt x="5440" y="4"/>
                    <a:pt x="5440" y="8"/>
                  </a:cubicBezTo>
                  <a:cubicBezTo>
                    <a:pt x="5440" y="13"/>
                    <a:pt x="5437" y="16"/>
                    <a:pt x="5432" y="16"/>
                  </a:cubicBezTo>
                  <a:lnTo>
                    <a:pt x="5384" y="16"/>
                  </a:lnTo>
                  <a:cubicBezTo>
                    <a:pt x="5380" y="16"/>
                    <a:pt x="5376" y="13"/>
                    <a:pt x="5376" y="8"/>
                  </a:cubicBezTo>
                  <a:cubicBezTo>
                    <a:pt x="5376" y="4"/>
                    <a:pt x="5380" y="0"/>
                    <a:pt x="5384" y="0"/>
                  </a:cubicBezTo>
                  <a:close/>
                  <a:moveTo>
                    <a:pt x="5480" y="0"/>
                  </a:moveTo>
                  <a:lnTo>
                    <a:pt x="5528" y="0"/>
                  </a:lnTo>
                  <a:cubicBezTo>
                    <a:pt x="5533" y="0"/>
                    <a:pt x="5536" y="4"/>
                    <a:pt x="5536" y="8"/>
                  </a:cubicBezTo>
                  <a:cubicBezTo>
                    <a:pt x="5536" y="13"/>
                    <a:pt x="5533" y="16"/>
                    <a:pt x="5528" y="16"/>
                  </a:cubicBezTo>
                  <a:lnTo>
                    <a:pt x="5480" y="16"/>
                  </a:lnTo>
                  <a:cubicBezTo>
                    <a:pt x="5476" y="16"/>
                    <a:pt x="5472" y="13"/>
                    <a:pt x="5472" y="8"/>
                  </a:cubicBezTo>
                  <a:cubicBezTo>
                    <a:pt x="5472" y="4"/>
                    <a:pt x="5476" y="0"/>
                    <a:pt x="5480" y="0"/>
                  </a:cubicBezTo>
                  <a:close/>
                  <a:moveTo>
                    <a:pt x="5576" y="0"/>
                  </a:moveTo>
                  <a:lnTo>
                    <a:pt x="5624" y="0"/>
                  </a:lnTo>
                  <a:cubicBezTo>
                    <a:pt x="5629" y="0"/>
                    <a:pt x="5632" y="4"/>
                    <a:pt x="5632" y="8"/>
                  </a:cubicBezTo>
                  <a:cubicBezTo>
                    <a:pt x="5632" y="13"/>
                    <a:pt x="5629" y="16"/>
                    <a:pt x="5624" y="16"/>
                  </a:cubicBezTo>
                  <a:lnTo>
                    <a:pt x="5576" y="16"/>
                  </a:lnTo>
                  <a:cubicBezTo>
                    <a:pt x="5572" y="16"/>
                    <a:pt x="5568" y="13"/>
                    <a:pt x="5568" y="8"/>
                  </a:cubicBezTo>
                  <a:cubicBezTo>
                    <a:pt x="5568" y="4"/>
                    <a:pt x="5572" y="0"/>
                    <a:pt x="5576" y="0"/>
                  </a:cubicBezTo>
                  <a:close/>
                  <a:moveTo>
                    <a:pt x="5672" y="0"/>
                  </a:moveTo>
                  <a:lnTo>
                    <a:pt x="5720" y="0"/>
                  </a:lnTo>
                  <a:cubicBezTo>
                    <a:pt x="5725" y="0"/>
                    <a:pt x="5728" y="4"/>
                    <a:pt x="5728" y="8"/>
                  </a:cubicBezTo>
                  <a:cubicBezTo>
                    <a:pt x="5728" y="13"/>
                    <a:pt x="5725" y="16"/>
                    <a:pt x="5720" y="16"/>
                  </a:cubicBezTo>
                  <a:lnTo>
                    <a:pt x="5672" y="16"/>
                  </a:lnTo>
                  <a:cubicBezTo>
                    <a:pt x="5668" y="16"/>
                    <a:pt x="5664" y="13"/>
                    <a:pt x="5664" y="8"/>
                  </a:cubicBezTo>
                  <a:cubicBezTo>
                    <a:pt x="5664" y="4"/>
                    <a:pt x="5668" y="0"/>
                    <a:pt x="5672" y="0"/>
                  </a:cubicBezTo>
                  <a:close/>
                  <a:moveTo>
                    <a:pt x="5768" y="0"/>
                  </a:moveTo>
                  <a:lnTo>
                    <a:pt x="5816" y="0"/>
                  </a:lnTo>
                  <a:cubicBezTo>
                    <a:pt x="5821" y="0"/>
                    <a:pt x="5824" y="4"/>
                    <a:pt x="5824" y="8"/>
                  </a:cubicBezTo>
                  <a:cubicBezTo>
                    <a:pt x="5824" y="13"/>
                    <a:pt x="5821" y="16"/>
                    <a:pt x="5816" y="16"/>
                  </a:cubicBezTo>
                  <a:lnTo>
                    <a:pt x="5768" y="16"/>
                  </a:lnTo>
                  <a:cubicBezTo>
                    <a:pt x="5764" y="16"/>
                    <a:pt x="5760" y="13"/>
                    <a:pt x="5760" y="8"/>
                  </a:cubicBezTo>
                  <a:cubicBezTo>
                    <a:pt x="5760" y="4"/>
                    <a:pt x="5764" y="0"/>
                    <a:pt x="5768" y="0"/>
                  </a:cubicBezTo>
                  <a:close/>
                  <a:moveTo>
                    <a:pt x="5864" y="0"/>
                  </a:moveTo>
                  <a:lnTo>
                    <a:pt x="5912" y="0"/>
                  </a:lnTo>
                  <a:cubicBezTo>
                    <a:pt x="5917" y="0"/>
                    <a:pt x="5920" y="4"/>
                    <a:pt x="5920" y="8"/>
                  </a:cubicBezTo>
                  <a:cubicBezTo>
                    <a:pt x="5920" y="13"/>
                    <a:pt x="5917" y="16"/>
                    <a:pt x="5912" y="16"/>
                  </a:cubicBezTo>
                  <a:lnTo>
                    <a:pt x="5864" y="16"/>
                  </a:lnTo>
                  <a:cubicBezTo>
                    <a:pt x="5860" y="16"/>
                    <a:pt x="5856" y="13"/>
                    <a:pt x="5856" y="8"/>
                  </a:cubicBezTo>
                  <a:cubicBezTo>
                    <a:pt x="5856" y="4"/>
                    <a:pt x="5860" y="0"/>
                    <a:pt x="5864" y="0"/>
                  </a:cubicBezTo>
                  <a:close/>
                  <a:moveTo>
                    <a:pt x="5960" y="0"/>
                  </a:moveTo>
                  <a:lnTo>
                    <a:pt x="6008" y="0"/>
                  </a:lnTo>
                  <a:cubicBezTo>
                    <a:pt x="6013" y="0"/>
                    <a:pt x="6016" y="4"/>
                    <a:pt x="6016" y="8"/>
                  </a:cubicBezTo>
                  <a:cubicBezTo>
                    <a:pt x="6016" y="13"/>
                    <a:pt x="6013" y="16"/>
                    <a:pt x="6008" y="16"/>
                  </a:cubicBezTo>
                  <a:lnTo>
                    <a:pt x="5960" y="16"/>
                  </a:lnTo>
                  <a:cubicBezTo>
                    <a:pt x="5956" y="16"/>
                    <a:pt x="5952" y="13"/>
                    <a:pt x="5952" y="8"/>
                  </a:cubicBezTo>
                  <a:cubicBezTo>
                    <a:pt x="5952" y="4"/>
                    <a:pt x="5956" y="0"/>
                    <a:pt x="5960" y="0"/>
                  </a:cubicBezTo>
                  <a:close/>
                  <a:moveTo>
                    <a:pt x="6056" y="0"/>
                  </a:moveTo>
                  <a:lnTo>
                    <a:pt x="6104" y="0"/>
                  </a:lnTo>
                  <a:cubicBezTo>
                    <a:pt x="6109" y="0"/>
                    <a:pt x="6112" y="4"/>
                    <a:pt x="6112" y="8"/>
                  </a:cubicBezTo>
                  <a:cubicBezTo>
                    <a:pt x="6112" y="13"/>
                    <a:pt x="6109" y="16"/>
                    <a:pt x="6104" y="16"/>
                  </a:cubicBezTo>
                  <a:lnTo>
                    <a:pt x="6056" y="16"/>
                  </a:lnTo>
                  <a:cubicBezTo>
                    <a:pt x="6052" y="16"/>
                    <a:pt x="6048" y="13"/>
                    <a:pt x="6048" y="8"/>
                  </a:cubicBezTo>
                  <a:cubicBezTo>
                    <a:pt x="6048" y="4"/>
                    <a:pt x="6052" y="0"/>
                    <a:pt x="6056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131"/>
            <p:cNvSpPr>
              <a:spLocks noEditPoints="1"/>
            </p:cNvSpPr>
            <p:nvPr/>
          </p:nvSpPr>
          <p:spPr bwMode="auto">
            <a:xfrm>
              <a:off x="3389" y="1823"/>
              <a:ext cx="2543" cy="12"/>
            </a:xfrm>
            <a:custGeom>
              <a:avLst/>
              <a:gdLst/>
              <a:ahLst/>
              <a:cxnLst>
                <a:cxn ang="0">
                  <a:pos x="56" y="16"/>
                </a:cxn>
                <a:cxn ang="0">
                  <a:pos x="104" y="0"/>
                </a:cxn>
                <a:cxn ang="0">
                  <a:pos x="104" y="16"/>
                </a:cxn>
                <a:cxn ang="0">
                  <a:pos x="248" y="0"/>
                </a:cxn>
                <a:cxn ang="0">
                  <a:pos x="192" y="8"/>
                </a:cxn>
                <a:cxn ang="0">
                  <a:pos x="352" y="8"/>
                </a:cxn>
                <a:cxn ang="0">
                  <a:pos x="296" y="0"/>
                </a:cxn>
                <a:cxn ang="0">
                  <a:pos x="440" y="16"/>
                </a:cxn>
                <a:cxn ang="0">
                  <a:pos x="488" y="0"/>
                </a:cxn>
                <a:cxn ang="0">
                  <a:pos x="488" y="16"/>
                </a:cxn>
                <a:cxn ang="0">
                  <a:pos x="632" y="0"/>
                </a:cxn>
                <a:cxn ang="0">
                  <a:pos x="576" y="8"/>
                </a:cxn>
                <a:cxn ang="0">
                  <a:pos x="736" y="8"/>
                </a:cxn>
                <a:cxn ang="0">
                  <a:pos x="680" y="0"/>
                </a:cxn>
                <a:cxn ang="0">
                  <a:pos x="824" y="16"/>
                </a:cxn>
                <a:cxn ang="0">
                  <a:pos x="872" y="0"/>
                </a:cxn>
                <a:cxn ang="0">
                  <a:pos x="872" y="16"/>
                </a:cxn>
                <a:cxn ang="0">
                  <a:pos x="1016" y="0"/>
                </a:cxn>
                <a:cxn ang="0">
                  <a:pos x="960" y="8"/>
                </a:cxn>
                <a:cxn ang="0">
                  <a:pos x="1120" y="8"/>
                </a:cxn>
                <a:cxn ang="0">
                  <a:pos x="1064" y="0"/>
                </a:cxn>
                <a:cxn ang="0">
                  <a:pos x="1208" y="16"/>
                </a:cxn>
                <a:cxn ang="0">
                  <a:pos x="1256" y="0"/>
                </a:cxn>
                <a:cxn ang="0">
                  <a:pos x="1256" y="16"/>
                </a:cxn>
                <a:cxn ang="0">
                  <a:pos x="1400" y="0"/>
                </a:cxn>
                <a:cxn ang="0">
                  <a:pos x="1344" y="8"/>
                </a:cxn>
                <a:cxn ang="0">
                  <a:pos x="1504" y="8"/>
                </a:cxn>
                <a:cxn ang="0">
                  <a:pos x="1448" y="0"/>
                </a:cxn>
                <a:cxn ang="0">
                  <a:pos x="1592" y="16"/>
                </a:cxn>
                <a:cxn ang="0">
                  <a:pos x="1640" y="0"/>
                </a:cxn>
                <a:cxn ang="0">
                  <a:pos x="1640" y="16"/>
                </a:cxn>
                <a:cxn ang="0">
                  <a:pos x="1784" y="0"/>
                </a:cxn>
                <a:cxn ang="0">
                  <a:pos x="1728" y="8"/>
                </a:cxn>
                <a:cxn ang="0">
                  <a:pos x="1888" y="8"/>
                </a:cxn>
                <a:cxn ang="0">
                  <a:pos x="1832" y="0"/>
                </a:cxn>
                <a:cxn ang="0">
                  <a:pos x="1976" y="16"/>
                </a:cxn>
                <a:cxn ang="0">
                  <a:pos x="2024" y="0"/>
                </a:cxn>
                <a:cxn ang="0">
                  <a:pos x="2024" y="16"/>
                </a:cxn>
                <a:cxn ang="0">
                  <a:pos x="2168" y="0"/>
                </a:cxn>
                <a:cxn ang="0">
                  <a:pos x="2112" y="8"/>
                </a:cxn>
                <a:cxn ang="0">
                  <a:pos x="2272" y="8"/>
                </a:cxn>
                <a:cxn ang="0">
                  <a:pos x="2216" y="0"/>
                </a:cxn>
                <a:cxn ang="0">
                  <a:pos x="2360" y="16"/>
                </a:cxn>
                <a:cxn ang="0">
                  <a:pos x="2408" y="0"/>
                </a:cxn>
                <a:cxn ang="0">
                  <a:pos x="2408" y="16"/>
                </a:cxn>
                <a:cxn ang="0">
                  <a:pos x="2552" y="0"/>
                </a:cxn>
                <a:cxn ang="0">
                  <a:pos x="2496" y="8"/>
                </a:cxn>
                <a:cxn ang="0">
                  <a:pos x="2656" y="8"/>
                </a:cxn>
                <a:cxn ang="0">
                  <a:pos x="2600" y="0"/>
                </a:cxn>
                <a:cxn ang="0">
                  <a:pos x="2744" y="16"/>
                </a:cxn>
                <a:cxn ang="0">
                  <a:pos x="2792" y="0"/>
                </a:cxn>
                <a:cxn ang="0">
                  <a:pos x="2792" y="16"/>
                </a:cxn>
                <a:cxn ang="0">
                  <a:pos x="2936" y="0"/>
                </a:cxn>
                <a:cxn ang="0">
                  <a:pos x="2880" y="8"/>
                </a:cxn>
                <a:cxn ang="0">
                  <a:pos x="3040" y="8"/>
                </a:cxn>
                <a:cxn ang="0">
                  <a:pos x="2984" y="0"/>
                </a:cxn>
                <a:cxn ang="0">
                  <a:pos x="3128" y="16"/>
                </a:cxn>
                <a:cxn ang="0">
                  <a:pos x="3176" y="0"/>
                </a:cxn>
                <a:cxn ang="0">
                  <a:pos x="3176" y="16"/>
                </a:cxn>
                <a:cxn ang="0">
                  <a:pos x="3320" y="0"/>
                </a:cxn>
                <a:cxn ang="0">
                  <a:pos x="3264" y="8"/>
                </a:cxn>
                <a:cxn ang="0">
                  <a:pos x="3424" y="8"/>
                </a:cxn>
                <a:cxn ang="0">
                  <a:pos x="3368" y="0"/>
                </a:cxn>
              </a:cxnLst>
              <a:rect l="0" t="0" r="r" b="b"/>
              <a:pathLst>
                <a:path w="3424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Rectangle 132"/>
            <p:cNvSpPr>
              <a:spLocks noChangeArrowheads="1"/>
            </p:cNvSpPr>
            <p:nvPr/>
          </p:nvSpPr>
          <p:spPr bwMode="auto">
            <a:xfrm>
              <a:off x="4705" y="357"/>
              <a:ext cx="107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 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4" name="Rectangle 133"/>
            <p:cNvSpPr>
              <a:spLocks noChangeArrowheads="1"/>
            </p:cNvSpPr>
            <p:nvPr/>
          </p:nvSpPr>
          <p:spPr bwMode="auto">
            <a:xfrm>
              <a:off x="4848" y="357"/>
              <a:ext cx="272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5" name="Rectangle 134"/>
            <p:cNvSpPr>
              <a:spLocks noChangeArrowheads="1"/>
            </p:cNvSpPr>
            <p:nvPr/>
          </p:nvSpPr>
          <p:spPr bwMode="auto">
            <a:xfrm>
              <a:off x="4705" y="1551"/>
              <a:ext cx="71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6" name="Rectangle 135"/>
            <p:cNvSpPr>
              <a:spLocks noChangeArrowheads="1"/>
            </p:cNvSpPr>
            <p:nvPr/>
          </p:nvSpPr>
          <p:spPr bwMode="auto">
            <a:xfrm>
              <a:off x="4764" y="1607"/>
              <a:ext cx="286" cy="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20 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7" name="Rectangle 136"/>
            <p:cNvSpPr>
              <a:spLocks noChangeArrowheads="1"/>
            </p:cNvSpPr>
            <p:nvPr/>
          </p:nvSpPr>
          <p:spPr bwMode="auto">
            <a:xfrm>
              <a:off x="5019" y="1607"/>
              <a:ext cx="272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8" name="Rectangle 137"/>
            <p:cNvSpPr>
              <a:spLocks noChangeArrowheads="1"/>
            </p:cNvSpPr>
            <p:nvPr/>
          </p:nvSpPr>
          <p:spPr bwMode="auto">
            <a:xfrm>
              <a:off x="4705" y="1964"/>
              <a:ext cx="71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9" name="Rectangle 138"/>
            <p:cNvSpPr>
              <a:spLocks noChangeArrowheads="1"/>
            </p:cNvSpPr>
            <p:nvPr/>
          </p:nvSpPr>
          <p:spPr bwMode="auto">
            <a:xfrm>
              <a:off x="4764" y="1964"/>
              <a:ext cx="199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28 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0" name="Rectangle 139"/>
            <p:cNvSpPr>
              <a:spLocks noChangeArrowheads="1"/>
            </p:cNvSpPr>
            <p:nvPr/>
          </p:nvSpPr>
          <p:spPr bwMode="auto">
            <a:xfrm>
              <a:off x="5019" y="1964"/>
              <a:ext cx="272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1" name="Rectangle 140"/>
            <p:cNvSpPr>
              <a:spLocks noChangeArrowheads="1"/>
            </p:cNvSpPr>
            <p:nvPr/>
          </p:nvSpPr>
          <p:spPr bwMode="auto">
            <a:xfrm>
              <a:off x="4705" y="3214"/>
              <a:ext cx="71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2" name="Rectangle 141"/>
            <p:cNvSpPr>
              <a:spLocks noChangeArrowheads="1"/>
            </p:cNvSpPr>
            <p:nvPr/>
          </p:nvSpPr>
          <p:spPr bwMode="auto">
            <a:xfrm>
              <a:off x="4764" y="3214"/>
              <a:ext cx="199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40 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" name="Rectangle 142"/>
            <p:cNvSpPr>
              <a:spLocks noChangeArrowheads="1"/>
            </p:cNvSpPr>
            <p:nvPr/>
          </p:nvSpPr>
          <p:spPr bwMode="auto">
            <a:xfrm>
              <a:off x="5019" y="3214"/>
              <a:ext cx="272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4" name="Rectangle 143"/>
            <p:cNvSpPr>
              <a:spLocks noChangeArrowheads="1"/>
            </p:cNvSpPr>
            <p:nvPr/>
          </p:nvSpPr>
          <p:spPr bwMode="auto">
            <a:xfrm>
              <a:off x="5351" y="4019"/>
              <a:ext cx="336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39.5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5" name="Rectangle 144"/>
            <p:cNvSpPr>
              <a:spLocks noChangeArrowheads="1"/>
            </p:cNvSpPr>
            <p:nvPr/>
          </p:nvSpPr>
          <p:spPr bwMode="auto">
            <a:xfrm>
              <a:off x="5833" y="4013"/>
              <a:ext cx="336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40.5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6" name="Rectangle 145"/>
            <p:cNvSpPr>
              <a:spLocks noChangeArrowheads="1"/>
            </p:cNvSpPr>
            <p:nvPr/>
          </p:nvSpPr>
          <p:spPr bwMode="auto">
            <a:xfrm>
              <a:off x="6867" y="4020"/>
              <a:ext cx="199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80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7" name="Rectangle 146"/>
            <p:cNvSpPr>
              <a:spLocks noChangeArrowheads="1"/>
            </p:cNvSpPr>
            <p:nvPr/>
          </p:nvSpPr>
          <p:spPr bwMode="auto">
            <a:xfrm>
              <a:off x="8008" y="4020"/>
              <a:ext cx="290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120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8" name="Rectangle 147"/>
            <p:cNvSpPr>
              <a:spLocks noChangeArrowheads="1"/>
            </p:cNvSpPr>
            <p:nvPr/>
          </p:nvSpPr>
          <p:spPr bwMode="auto">
            <a:xfrm>
              <a:off x="3635" y="4020"/>
              <a:ext cx="83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9" name="Rectangle 148"/>
            <p:cNvSpPr>
              <a:spLocks noChangeArrowheads="1"/>
            </p:cNvSpPr>
            <p:nvPr/>
          </p:nvSpPr>
          <p:spPr bwMode="auto">
            <a:xfrm>
              <a:off x="3683" y="4019"/>
              <a:ext cx="336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39.5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0" name="Rectangle 149"/>
            <p:cNvSpPr>
              <a:spLocks noChangeArrowheads="1"/>
            </p:cNvSpPr>
            <p:nvPr/>
          </p:nvSpPr>
          <p:spPr bwMode="auto">
            <a:xfrm>
              <a:off x="3028" y="4020"/>
              <a:ext cx="71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1" name="Rectangle 150"/>
            <p:cNvSpPr>
              <a:spLocks noChangeArrowheads="1"/>
            </p:cNvSpPr>
            <p:nvPr/>
          </p:nvSpPr>
          <p:spPr bwMode="auto">
            <a:xfrm>
              <a:off x="3143" y="4019"/>
              <a:ext cx="444" cy="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40.5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2" name="Rectangle 151"/>
            <p:cNvSpPr>
              <a:spLocks noChangeArrowheads="1"/>
            </p:cNvSpPr>
            <p:nvPr/>
          </p:nvSpPr>
          <p:spPr bwMode="auto">
            <a:xfrm>
              <a:off x="2281" y="4020"/>
              <a:ext cx="71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3" name="Rectangle 152"/>
            <p:cNvSpPr>
              <a:spLocks noChangeArrowheads="1"/>
            </p:cNvSpPr>
            <p:nvPr/>
          </p:nvSpPr>
          <p:spPr bwMode="auto">
            <a:xfrm>
              <a:off x="2341" y="4020"/>
              <a:ext cx="199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80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4" name="Rectangle 153"/>
            <p:cNvSpPr>
              <a:spLocks noChangeArrowheads="1"/>
            </p:cNvSpPr>
            <p:nvPr/>
          </p:nvSpPr>
          <p:spPr bwMode="auto">
            <a:xfrm>
              <a:off x="1141" y="4020"/>
              <a:ext cx="71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5" name="Rectangle 154"/>
            <p:cNvSpPr>
              <a:spLocks noChangeArrowheads="1"/>
            </p:cNvSpPr>
            <p:nvPr/>
          </p:nvSpPr>
          <p:spPr bwMode="auto">
            <a:xfrm>
              <a:off x="1200" y="4020"/>
              <a:ext cx="290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120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6" name="Rectangle 155"/>
            <p:cNvSpPr>
              <a:spLocks noChangeArrowheads="1"/>
            </p:cNvSpPr>
            <p:nvPr/>
          </p:nvSpPr>
          <p:spPr bwMode="auto">
            <a:xfrm>
              <a:off x="8337" y="3515"/>
              <a:ext cx="354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Freq</a:t>
              </a: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 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7" name="Rectangle 156"/>
            <p:cNvSpPr>
              <a:spLocks noChangeArrowheads="1"/>
            </p:cNvSpPr>
            <p:nvPr/>
          </p:nvSpPr>
          <p:spPr bwMode="auto">
            <a:xfrm>
              <a:off x="8772" y="3515"/>
              <a:ext cx="62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[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8" name="Rectangle 157"/>
            <p:cNvSpPr>
              <a:spLocks noChangeArrowheads="1"/>
            </p:cNvSpPr>
            <p:nvPr/>
          </p:nvSpPr>
          <p:spPr bwMode="auto">
            <a:xfrm>
              <a:off x="8768" y="3515"/>
              <a:ext cx="354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MHz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9" name="Rectangle 158"/>
            <p:cNvSpPr>
              <a:spLocks noChangeArrowheads="1"/>
            </p:cNvSpPr>
            <p:nvPr/>
          </p:nvSpPr>
          <p:spPr bwMode="auto">
            <a:xfrm>
              <a:off x="9166" y="3515"/>
              <a:ext cx="62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]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60" name="Line 175"/>
            <p:cNvCxnSpPr/>
            <p:nvPr/>
          </p:nvCxnSpPr>
          <p:spPr bwMode="auto">
            <a:xfrm>
              <a:off x="5676" y="687"/>
              <a:ext cx="285" cy="1142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61" name="Line 174"/>
            <p:cNvCxnSpPr/>
            <p:nvPr/>
          </p:nvCxnSpPr>
          <p:spPr bwMode="auto">
            <a:xfrm>
              <a:off x="5961" y="1829"/>
              <a:ext cx="998" cy="428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62" name="Line 173"/>
            <p:cNvCxnSpPr/>
            <p:nvPr/>
          </p:nvCxnSpPr>
          <p:spPr bwMode="auto">
            <a:xfrm>
              <a:off x="6959" y="2257"/>
              <a:ext cx="1141" cy="1285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63" name="Freeform 162"/>
            <p:cNvSpPr>
              <a:spLocks noEditPoints="1"/>
            </p:cNvSpPr>
            <p:nvPr/>
          </p:nvSpPr>
          <p:spPr bwMode="auto">
            <a:xfrm>
              <a:off x="1251" y="3572"/>
              <a:ext cx="11" cy="405"/>
            </a:xfrm>
            <a:custGeom>
              <a:avLst/>
              <a:gdLst/>
              <a:ahLst/>
              <a:cxnLst>
                <a:cxn ang="0">
                  <a:pos x="0" y="536"/>
                </a:cxn>
                <a:cxn ang="0">
                  <a:pos x="0" y="488"/>
                </a:cxn>
                <a:cxn ang="0">
                  <a:pos x="8" y="480"/>
                </a:cxn>
                <a:cxn ang="0">
                  <a:pos x="16" y="488"/>
                </a:cxn>
                <a:cxn ang="0">
                  <a:pos x="16" y="536"/>
                </a:cxn>
                <a:cxn ang="0">
                  <a:pos x="8" y="544"/>
                </a:cxn>
                <a:cxn ang="0">
                  <a:pos x="0" y="536"/>
                </a:cxn>
                <a:cxn ang="0">
                  <a:pos x="0" y="440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  <a:cxn ang="0">
                  <a:pos x="16" y="440"/>
                </a:cxn>
                <a:cxn ang="0">
                  <a:pos x="8" y="448"/>
                </a:cxn>
                <a:cxn ang="0">
                  <a:pos x="0" y="440"/>
                </a:cxn>
                <a:cxn ang="0">
                  <a:pos x="0" y="344"/>
                </a:cxn>
                <a:cxn ang="0">
                  <a:pos x="0" y="296"/>
                </a:cxn>
                <a:cxn ang="0">
                  <a:pos x="8" y="288"/>
                </a:cxn>
                <a:cxn ang="0">
                  <a:pos x="16" y="296"/>
                </a:cxn>
                <a:cxn ang="0">
                  <a:pos x="16" y="344"/>
                </a:cxn>
                <a:cxn ang="0">
                  <a:pos x="8" y="352"/>
                </a:cxn>
                <a:cxn ang="0">
                  <a:pos x="0" y="344"/>
                </a:cxn>
                <a:cxn ang="0">
                  <a:pos x="0" y="248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248"/>
                </a:cxn>
                <a:cxn ang="0">
                  <a:pos x="8" y="256"/>
                </a:cxn>
                <a:cxn ang="0">
                  <a:pos x="0" y="248"/>
                </a:cxn>
                <a:cxn ang="0">
                  <a:pos x="0" y="152"/>
                </a:cxn>
                <a:cxn ang="0">
                  <a:pos x="0" y="104"/>
                </a:cxn>
                <a:cxn ang="0">
                  <a:pos x="8" y="96"/>
                </a:cxn>
                <a:cxn ang="0">
                  <a:pos x="16" y="104"/>
                </a:cxn>
                <a:cxn ang="0">
                  <a:pos x="16" y="152"/>
                </a:cxn>
                <a:cxn ang="0">
                  <a:pos x="8" y="160"/>
                </a:cxn>
                <a:cxn ang="0">
                  <a:pos x="0" y="152"/>
                </a:cxn>
                <a:cxn ang="0">
                  <a:pos x="0" y="5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56"/>
                </a:cxn>
                <a:cxn ang="0">
                  <a:pos x="8" y="64"/>
                </a:cxn>
                <a:cxn ang="0">
                  <a:pos x="0" y="56"/>
                </a:cxn>
              </a:cxnLst>
              <a:rect l="0" t="0" r="r" b="b"/>
              <a:pathLst>
                <a:path w="16" h="544"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163"/>
            <p:cNvSpPr>
              <a:spLocks noEditPoints="1"/>
            </p:cNvSpPr>
            <p:nvPr/>
          </p:nvSpPr>
          <p:spPr bwMode="auto">
            <a:xfrm>
              <a:off x="5670" y="717"/>
              <a:ext cx="12" cy="3260"/>
            </a:xfrm>
            <a:custGeom>
              <a:avLst/>
              <a:gdLst/>
              <a:ahLst/>
              <a:cxnLst>
                <a:cxn ang="0">
                  <a:pos x="8" y="4384"/>
                </a:cxn>
                <a:cxn ang="0">
                  <a:pos x="16" y="4280"/>
                </a:cxn>
                <a:cxn ang="0">
                  <a:pos x="16" y="4136"/>
                </a:cxn>
                <a:cxn ang="0">
                  <a:pos x="8" y="4032"/>
                </a:cxn>
                <a:cxn ang="0">
                  <a:pos x="0" y="3944"/>
                </a:cxn>
                <a:cxn ang="0">
                  <a:pos x="0" y="3896"/>
                </a:cxn>
                <a:cxn ang="0">
                  <a:pos x="0" y="3896"/>
                </a:cxn>
                <a:cxn ang="0">
                  <a:pos x="8" y="3808"/>
                </a:cxn>
                <a:cxn ang="0">
                  <a:pos x="16" y="3704"/>
                </a:cxn>
                <a:cxn ang="0">
                  <a:pos x="16" y="3560"/>
                </a:cxn>
                <a:cxn ang="0">
                  <a:pos x="8" y="3456"/>
                </a:cxn>
                <a:cxn ang="0">
                  <a:pos x="0" y="3368"/>
                </a:cxn>
                <a:cxn ang="0">
                  <a:pos x="0" y="3320"/>
                </a:cxn>
                <a:cxn ang="0">
                  <a:pos x="0" y="3320"/>
                </a:cxn>
                <a:cxn ang="0">
                  <a:pos x="8" y="3232"/>
                </a:cxn>
                <a:cxn ang="0">
                  <a:pos x="16" y="3128"/>
                </a:cxn>
                <a:cxn ang="0">
                  <a:pos x="16" y="2984"/>
                </a:cxn>
                <a:cxn ang="0">
                  <a:pos x="8" y="2880"/>
                </a:cxn>
                <a:cxn ang="0">
                  <a:pos x="0" y="2792"/>
                </a:cxn>
                <a:cxn ang="0">
                  <a:pos x="0" y="2744"/>
                </a:cxn>
                <a:cxn ang="0">
                  <a:pos x="0" y="2744"/>
                </a:cxn>
                <a:cxn ang="0">
                  <a:pos x="8" y="2656"/>
                </a:cxn>
                <a:cxn ang="0">
                  <a:pos x="16" y="2552"/>
                </a:cxn>
                <a:cxn ang="0">
                  <a:pos x="16" y="2408"/>
                </a:cxn>
                <a:cxn ang="0">
                  <a:pos x="8" y="2304"/>
                </a:cxn>
                <a:cxn ang="0">
                  <a:pos x="0" y="2216"/>
                </a:cxn>
                <a:cxn ang="0">
                  <a:pos x="0" y="2168"/>
                </a:cxn>
                <a:cxn ang="0">
                  <a:pos x="0" y="2168"/>
                </a:cxn>
                <a:cxn ang="0">
                  <a:pos x="8" y="2080"/>
                </a:cxn>
                <a:cxn ang="0">
                  <a:pos x="16" y="1976"/>
                </a:cxn>
                <a:cxn ang="0">
                  <a:pos x="16" y="1832"/>
                </a:cxn>
                <a:cxn ang="0">
                  <a:pos x="8" y="1728"/>
                </a:cxn>
                <a:cxn ang="0">
                  <a:pos x="0" y="1640"/>
                </a:cxn>
                <a:cxn ang="0">
                  <a:pos x="0" y="1592"/>
                </a:cxn>
                <a:cxn ang="0">
                  <a:pos x="0" y="1592"/>
                </a:cxn>
                <a:cxn ang="0">
                  <a:pos x="8" y="1504"/>
                </a:cxn>
                <a:cxn ang="0">
                  <a:pos x="16" y="1400"/>
                </a:cxn>
                <a:cxn ang="0">
                  <a:pos x="16" y="1256"/>
                </a:cxn>
                <a:cxn ang="0">
                  <a:pos x="8" y="1152"/>
                </a:cxn>
                <a:cxn ang="0">
                  <a:pos x="0" y="1064"/>
                </a:cxn>
                <a:cxn ang="0">
                  <a:pos x="0" y="1016"/>
                </a:cxn>
                <a:cxn ang="0">
                  <a:pos x="0" y="1016"/>
                </a:cxn>
                <a:cxn ang="0">
                  <a:pos x="8" y="928"/>
                </a:cxn>
                <a:cxn ang="0">
                  <a:pos x="16" y="824"/>
                </a:cxn>
                <a:cxn ang="0">
                  <a:pos x="16" y="680"/>
                </a:cxn>
                <a:cxn ang="0">
                  <a:pos x="8" y="576"/>
                </a:cxn>
                <a:cxn ang="0">
                  <a:pos x="0" y="488"/>
                </a:cxn>
                <a:cxn ang="0">
                  <a:pos x="0" y="440"/>
                </a:cxn>
                <a:cxn ang="0">
                  <a:pos x="0" y="440"/>
                </a:cxn>
                <a:cxn ang="0">
                  <a:pos x="8" y="352"/>
                </a:cxn>
                <a:cxn ang="0">
                  <a:pos x="16" y="248"/>
                </a:cxn>
                <a:cxn ang="0">
                  <a:pos x="16" y="104"/>
                </a:cxn>
                <a:cxn ang="0">
                  <a:pos x="8" y="0"/>
                </a:cxn>
              </a:cxnLst>
              <a:rect l="0" t="0" r="r" b="b"/>
              <a:pathLst>
                <a:path w="16" h="4384">
                  <a:moveTo>
                    <a:pt x="0" y="4376"/>
                  </a:moveTo>
                  <a:lnTo>
                    <a:pt x="0" y="4328"/>
                  </a:lnTo>
                  <a:cubicBezTo>
                    <a:pt x="0" y="4324"/>
                    <a:pt x="4" y="4320"/>
                    <a:pt x="8" y="4320"/>
                  </a:cubicBezTo>
                  <a:cubicBezTo>
                    <a:pt x="13" y="4320"/>
                    <a:pt x="16" y="4324"/>
                    <a:pt x="16" y="4328"/>
                  </a:cubicBezTo>
                  <a:lnTo>
                    <a:pt x="16" y="4376"/>
                  </a:lnTo>
                  <a:cubicBezTo>
                    <a:pt x="16" y="4381"/>
                    <a:pt x="13" y="4384"/>
                    <a:pt x="8" y="4384"/>
                  </a:cubicBezTo>
                  <a:cubicBezTo>
                    <a:pt x="4" y="4384"/>
                    <a:pt x="0" y="4381"/>
                    <a:pt x="0" y="4376"/>
                  </a:cubicBezTo>
                  <a:close/>
                  <a:moveTo>
                    <a:pt x="0" y="4280"/>
                  </a:moveTo>
                  <a:lnTo>
                    <a:pt x="0" y="4232"/>
                  </a:lnTo>
                  <a:cubicBezTo>
                    <a:pt x="0" y="4228"/>
                    <a:pt x="4" y="4224"/>
                    <a:pt x="8" y="4224"/>
                  </a:cubicBezTo>
                  <a:cubicBezTo>
                    <a:pt x="13" y="4224"/>
                    <a:pt x="16" y="4228"/>
                    <a:pt x="16" y="4232"/>
                  </a:cubicBezTo>
                  <a:lnTo>
                    <a:pt x="16" y="4280"/>
                  </a:lnTo>
                  <a:cubicBezTo>
                    <a:pt x="16" y="4285"/>
                    <a:pt x="13" y="4288"/>
                    <a:pt x="8" y="4288"/>
                  </a:cubicBezTo>
                  <a:cubicBezTo>
                    <a:pt x="4" y="4288"/>
                    <a:pt x="0" y="4285"/>
                    <a:pt x="0" y="4280"/>
                  </a:cubicBezTo>
                  <a:close/>
                  <a:moveTo>
                    <a:pt x="0" y="4184"/>
                  </a:moveTo>
                  <a:lnTo>
                    <a:pt x="0" y="4136"/>
                  </a:lnTo>
                  <a:cubicBezTo>
                    <a:pt x="0" y="4132"/>
                    <a:pt x="4" y="4128"/>
                    <a:pt x="8" y="4128"/>
                  </a:cubicBezTo>
                  <a:cubicBezTo>
                    <a:pt x="13" y="4128"/>
                    <a:pt x="16" y="4132"/>
                    <a:pt x="16" y="4136"/>
                  </a:cubicBezTo>
                  <a:lnTo>
                    <a:pt x="16" y="4184"/>
                  </a:lnTo>
                  <a:cubicBezTo>
                    <a:pt x="16" y="4189"/>
                    <a:pt x="13" y="4192"/>
                    <a:pt x="8" y="4192"/>
                  </a:cubicBezTo>
                  <a:cubicBezTo>
                    <a:pt x="4" y="4192"/>
                    <a:pt x="0" y="4189"/>
                    <a:pt x="0" y="4184"/>
                  </a:cubicBezTo>
                  <a:close/>
                  <a:moveTo>
                    <a:pt x="0" y="4088"/>
                  </a:moveTo>
                  <a:lnTo>
                    <a:pt x="0" y="4040"/>
                  </a:lnTo>
                  <a:cubicBezTo>
                    <a:pt x="0" y="4036"/>
                    <a:pt x="4" y="4032"/>
                    <a:pt x="8" y="4032"/>
                  </a:cubicBezTo>
                  <a:cubicBezTo>
                    <a:pt x="13" y="4032"/>
                    <a:pt x="16" y="4036"/>
                    <a:pt x="16" y="4040"/>
                  </a:cubicBezTo>
                  <a:lnTo>
                    <a:pt x="16" y="4088"/>
                  </a:lnTo>
                  <a:cubicBezTo>
                    <a:pt x="16" y="4093"/>
                    <a:pt x="13" y="4096"/>
                    <a:pt x="8" y="4096"/>
                  </a:cubicBezTo>
                  <a:cubicBezTo>
                    <a:pt x="4" y="4096"/>
                    <a:pt x="0" y="4093"/>
                    <a:pt x="0" y="4088"/>
                  </a:cubicBezTo>
                  <a:close/>
                  <a:moveTo>
                    <a:pt x="0" y="3992"/>
                  </a:moveTo>
                  <a:lnTo>
                    <a:pt x="0" y="3944"/>
                  </a:lnTo>
                  <a:cubicBezTo>
                    <a:pt x="0" y="3940"/>
                    <a:pt x="4" y="3936"/>
                    <a:pt x="8" y="3936"/>
                  </a:cubicBezTo>
                  <a:cubicBezTo>
                    <a:pt x="13" y="3936"/>
                    <a:pt x="16" y="3940"/>
                    <a:pt x="16" y="3944"/>
                  </a:cubicBezTo>
                  <a:lnTo>
                    <a:pt x="16" y="3992"/>
                  </a:lnTo>
                  <a:cubicBezTo>
                    <a:pt x="16" y="3997"/>
                    <a:pt x="13" y="4000"/>
                    <a:pt x="8" y="4000"/>
                  </a:cubicBezTo>
                  <a:cubicBezTo>
                    <a:pt x="4" y="4000"/>
                    <a:pt x="0" y="3997"/>
                    <a:pt x="0" y="3992"/>
                  </a:cubicBezTo>
                  <a:close/>
                  <a:moveTo>
                    <a:pt x="0" y="3896"/>
                  </a:moveTo>
                  <a:lnTo>
                    <a:pt x="0" y="3848"/>
                  </a:lnTo>
                  <a:cubicBezTo>
                    <a:pt x="0" y="3844"/>
                    <a:pt x="4" y="3840"/>
                    <a:pt x="8" y="3840"/>
                  </a:cubicBezTo>
                  <a:cubicBezTo>
                    <a:pt x="13" y="3840"/>
                    <a:pt x="16" y="3844"/>
                    <a:pt x="16" y="3848"/>
                  </a:cubicBezTo>
                  <a:lnTo>
                    <a:pt x="16" y="3896"/>
                  </a:lnTo>
                  <a:cubicBezTo>
                    <a:pt x="16" y="3901"/>
                    <a:pt x="13" y="3904"/>
                    <a:pt x="8" y="3904"/>
                  </a:cubicBezTo>
                  <a:cubicBezTo>
                    <a:pt x="4" y="3904"/>
                    <a:pt x="0" y="3901"/>
                    <a:pt x="0" y="3896"/>
                  </a:cubicBezTo>
                  <a:close/>
                  <a:moveTo>
                    <a:pt x="0" y="3800"/>
                  </a:moveTo>
                  <a:lnTo>
                    <a:pt x="0" y="3752"/>
                  </a:lnTo>
                  <a:cubicBezTo>
                    <a:pt x="0" y="3748"/>
                    <a:pt x="4" y="3744"/>
                    <a:pt x="8" y="3744"/>
                  </a:cubicBezTo>
                  <a:cubicBezTo>
                    <a:pt x="13" y="3744"/>
                    <a:pt x="16" y="3748"/>
                    <a:pt x="16" y="3752"/>
                  </a:cubicBezTo>
                  <a:lnTo>
                    <a:pt x="16" y="3800"/>
                  </a:lnTo>
                  <a:cubicBezTo>
                    <a:pt x="16" y="3805"/>
                    <a:pt x="13" y="3808"/>
                    <a:pt x="8" y="3808"/>
                  </a:cubicBezTo>
                  <a:cubicBezTo>
                    <a:pt x="4" y="3808"/>
                    <a:pt x="0" y="3805"/>
                    <a:pt x="0" y="3800"/>
                  </a:cubicBezTo>
                  <a:close/>
                  <a:moveTo>
                    <a:pt x="0" y="3704"/>
                  </a:moveTo>
                  <a:lnTo>
                    <a:pt x="0" y="3656"/>
                  </a:lnTo>
                  <a:cubicBezTo>
                    <a:pt x="0" y="3652"/>
                    <a:pt x="4" y="3648"/>
                    <a:pt x="8" y="3648"/>
                  </a:cubicBezTo>
                  <a:cubicBezTo>
                    <a:pt x="13" y="3648"/>
                    <a:pt x="16" y="3652"/>
                    <a:pt x="16" y="3656"/>
                  </a:cubicBezTo>
                  <a:lnTo>
                    <a:pt x="16" y="3704"/>
                  </a:lnTo>
                  <a:cubicBezTo>
                    <a:pt x="16" y="3709"/>
                    <a:pt x="13" y="3712"/>
                    <a:pt x="8" y="3712"/>
                  </a:cubicBezTo>
                  <a:cubicBezTo>
                    <a:pt x="4" y="3712"/>
                    <a:pt x="0" y="3709"/>
                    <a:pt x="0" y="3704"/>
                  </a:cubicBezTo>
                  <a:close/>
                  <a:moveTo>
                    <a:pt x="0" y="3608"/>
                  </a:moveTo>
                  <a:lnTo>
                    <a:pt x="0" y="3560"/>
                  </a:lnTo>
                  <a:cubicBezTo>
                    <a:pt x="0" y="3556"/>
                    <a:pt x="4" y="3552"/>
                    <a:pt x="8" y="3552"/>
                  </a:cubicBezTo>
                  <a:cubicBezTo>
                    <a:pt x="13" y="3552"/>
                    <a:pt x="16" y="3556"/>
                    <a:pt x="16" y="3560"/>
                  </a:cubicBezTo>
                  <a:lnTo>
                    <a:pt x="16" y="3608"/>
                  </a:lnTo>
                  <a:cubicBezTo>
                    <a:pt x="16" y="3613"/>
                    <a:pt x="13" y="3616"/>
                    <a:pt x="8" y="3616"/>
                  </a:cubicBezTo>
                  <a:cubicBezTo>
                    <a:pt x="4" y="3616"/>
                    <a:pt x="0" y="3613"/>
                    <a:pt x="0" y="3608"/>
                  </a:cubicBezTo>
                  <a:close/>
                  <a:moveTo>
                    <a:pt x="0" y="3512"/>
                  </a:moveTo>
                  <a:lnTo>
                    <a:pt x="0" y="3464"/>
                  </a:lnTo>
                  <a:cubicBezTo>
                    <a:pt x="0" y="3460"/>
                    <a:pt x="4" y="3456"/>
                    <a:pt x="8" y="3456"/>
                  </a:cubicBezTo>
                  <a:cubicBezTo>
                    <a:pt x="13" y="3456"/>
                    <a:pt x="16" y="3460"/>
                    <a:pt x="16" y="3464"/>
                  </a:cubicBezTo>
                  <a:lnTo>
                    <a:pt x="16" y="3512"/>
                  </a:lnTo>
                  <a:cubicBezTo>
                    <a:pt x="16" y="3517"/>
                    <a:pt x="13" y="3520"/>
                    <a:pt x="8" y="3520"/>
                  </a:cubicBezTo>
                  <a:cubicBezTo>
                    <a:pt x="4" y="3520"/>
                    <a:pt x="0" y="3517"/>
                    <a:pt x="0" y="3512"/>
                  </a:cubicBezTo>
                  <a:close/>
                  <a:moveTo>
                    <a:pt x="0" y="3416"/>
                  </a:moveTo>
                  <a:lnTo>
                    <a:pt x="0" y="3368"/>
                  </a:lnTo>
                  <a:cubicBezTo>
                    <a:pt x="0" y="3364"/>
                    <a:pt x="4" y="3360"/>
                    <a:pt x="8" y="3360"/>
                  </a:cubicBezTo>
                  <a:cubicBezTo>
                    <a:pt x="13" y="3360"/>
                    <a:pt x="16" y="3364"/>
                    <a:pt x="16" y="3368"/>
                  </a:cubicBezTo>
                  <a:lnTo>
                    <a:pt x="16" y="3416"/>
                  </a:lnTo>
                  <a:cubicBezTo>
                    <a:pt x="16" y="3421"/>
                    <a:pt x="13" y="3424"/>
                    <a:pt x="8" y="3424"/>
                  </a:cubicBezTo>
                  <a:cubicBezTo>
                    <a:pt x="4" y="3424"/>
                    <a:pt x="0" y="3421"/>
                    <a:pt x="0" y="3416"/>
                  </a:cubicBezTo>
                  <a:close/>
                  <a:moveTo>
                    <a:pt x="0" y="3320"/>
                  </a:moveTo>
                  <a:lnTo>
                    <a:pt x="0" y="3272"/>
                  </a:lnTo>
                  <a:cubicBezTo>
                    <a:pt x="0" y="3268"/>
                    <a:pt x="4" y="3264"/>
                    <a:pt x="8" y="3264"/>
                  </a:cubicBezTo>
                  <a:cubicBezTo>
                    <a:pt x="13" y="3264"/>
                    <a:pt x="16" y="3268"/>
                    <a:pt x="16" y="3272"/>
                  </a:cubicBezTo>
                  <a:lnTo>
                    <a:pt x="16" y="3320"/>
                  </a:lnTo>
                  <a:cubicBezTo>
                    <a:pt x="16" y="3325"/>
                    <a:pt x="13" y="3328"/>
                    <a:pt x="8" y="3328"/>
                  </a:cubicBezTo>
                  <a:cubicBezTo>
                    <a:pt x="4" y="3328"/>
                    <a:pt x="0" y="3325"/>
                    <a:pt x="0" y="3320"/>
                  </a:cubicBezTo>
                  <a:close/>
                  <a:moveTo>
                    <a:pt x="0" y="3224"/>
                  </a:moveTo>
                  <a:lnTo>
                    <a:pt x="0" y="3176"/>
                  </a:lnTo>
                  <a:cubicBezTo>
                    <a:pt x="0" y="3172"/>
                    <a:pt x="4" y="3168"/>
                    <a:pt x="8" y="3168"/>
                  </a:cubicBezTo>
                  <a:cubicBezTo>
                    <a:pt x="13" y="3168"/>
                    <a:pt x="16" y="3172"/>
                    <a:pt x="16" y="3176"/>
                  </a:cubicBezTo>
                  <a:lnTo>
                    <a:pt x="16" y="3224"/>
                  </a:lnTo>
                  <a:cubicBezTo>
                    <a:pt x="16" y="3229"/>
                    <a:pt x="13" y="3232"/>
                    <a:pt x="8" y="3232"/>
                  </a:cubicBezTo>
                  <a:cubicBezTo>
                    <a:pt x="4" y="3232"/>
                    <a:pt x="0" y="3229"/>
                    <a:pt x="0" y="3224"/>
                  </a:cubicBezTo>
                  <a:close/>
                  <a:moveTo>
                    <a:pt x="0" y="3128"/>
                  </a:moveTo>
                  <a:lnTo>
                    <a:pt x="0" y="3080"/>
                  </a:lnTo>
                  <a:cubicBezTo>
                    <a:pt x="0" y="3076"/>
                    <a:pt x="4" y="3072"/>
                    <a:pt x="8" y="3072"/>
                  </a:cubicBezTo>
                  <a:cubicBezTo>
                    <a:pt x="13" y="3072"/>
                    <a:pt x="16" y="3076"/>
                    <a:pt x="16" y="3080"/>
                  </a:cubicBezTo>
                  <a:lnTo>
                    <a:pt x="16" y="3128"/>
                  </a:lnTo>
                  <a:cubicBezTo>
                    <a:pt x="16" y="3133"/>
                    <a:pt x="13" y="3136"/>
                    <a:pt x="8" y="3136"/>
                  </a:cubicBezTo>
                  <a:cubicBezTo>
                    <a:pt x="4" y="3136"/>
                    <a:pt x="0" y="3133"/>
                    <a:pt x="0" y="3128"/>
                  </a:cubicBezTo>
                  <a:close/>
                  <a:moveTo>
                    <a:pt x="0" y="3032"/>
                  </a:moveTo>
                  <a:lnTo>
                    <a:pt x="0" y="2984"/>
                  </a:lnTo>
                  <a:cubicBezTo>
                    <a:pt x="0" y="2980"/>
                    <a:pt x="4" y="2976"/>
                    <a:pt x="8" y="2976"/>
                  </a:cubicBezTo>
                  <a:cubicBezTo>
                    <a:pt x="13" y="2976"/>
                    <a:pt x="16" y="2980"/>
                    <a:pt x="16" y="2984"/>
                  </a:cubicBezTo>
                  <a:lnTo>
                    <a:pt x="16" y="3032"/>
                  </a:lnTo>
                  <a:cubicBezTo>
                    <a:pt x="16" y="3037"/>
                    <a:pt x="13" y="3040"/>
                    <a:pt x="8" y="3040"/>
                  </a:cubicBezTo>
                  <a:cubicBezTo>
                    <a:pt x="4" y="3040"/>
                    <a:pt x="0" y="3037"/>
                    <a:pt x="0" y="3032"/>
                  </a:cubicBezTo>
                  <a:close/>
                  <a:moveTo>
                    <a:pt x="0" y="2936"/>
                  </a:moveTo>
                  <a:lnTo>
                    <a:pt x="0" y="2888"/>
                  </a:lnTo>
                  <a:cubicBezTo>
                    <a:pt x="0" y="2884"/>
                    <a:pt x="4" y="2880"/>
                    <a:pt x="8" y="2880"/>
                  </a:cubicBezTo>
                  <a:cubicBezTo>
                    <a:pt x="13" y="2880"/>
                    <a:pt x="16" y="2884"/>
                    <a:pt x="16" y="2888"/>
                  </a:cubicBezTo>
                  <a:lnTo>
                    <a:pt x="16" y="2936"/>
                  </a:lnTo>
                  <a:cubicBezTo>
                    <a:pt x="16" y="2941"/>
                    <a:pt x="13" y="2944"/>
                    <a:pt x="8" y="2944"/>
                  </a:cubicBezTo>
                  <a:cubicBezTo>
                    <a:pt x="4" y="2944"/>
                    <a:pt x="0" y="2941"/>
                    <a:pt x="0" y="2936"/>
                  </a:cubicBezTo>
                  <a:close/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164"/>
            <p:cNvSpPr>
              <a:spLocks noEditPoints="1"/>
            </p:cNvSpPr>
            <p:nvPr/>
          </p:nvSpPr>
          <p:spPr bwMode="auto">
            <a:xfrm>
              <a:off x="5956" y="1859"/>
              <a:ext cx="11" cy="2118"/>
            </a:xfrm>
            <a:custGeom>
              <a:avLst/>
              <a:gdLst/>
              <a:ahLst/>
              <a:cxnLst>
                <a:cxn ang="0">
                  <a:pos x="16" y="2792"/>
                </a:cxn>
                <a:cxn ang="0">
                  <a:pos x="0" y="2744"/>
                </a:cxn>
                <a:cxn ang="0">
                  <a:pos x="16" y="2744"/>
                </a:cxn>
                <a:cxn ang="0">
                  <a:pos x="0" y="2600"/>
                </a:cxn>
                <a:cxn ang="0">
                  <a:pos x="8" y="2656"/>
                </a:cxn>
                <a:cxn ang="0">
                  <a:pos x="8" y="2496"/>
                </a:cxn>
                <a:cxn ang="0">
                  <a:pos x="0" y="2552"/>
                </a:cxn>
                <a:cxn ang="0">
                  <a:pos x="16" y="2408"/>
                </a:cxn>
                <a:cxn ang="0">
                  <a:pos x="0" y="2360"/>
                </a:cxn>
                <a:cxn ang="0">
                  <a:pos x="16" y="2360"/>
                </a:cxn>
                <a:cxn ang="0">
                  <a:pos x="0" y="2216"/>
                </a:cxn>
                <a:cxn ang="0">
                  <a:pos x="8" y="2272"/>
                </a:cxn>
                <a:cxn ang="0">
                  <a:pos x="8" y="2112"/>
                </a:cxn>
                <a:cxn ang="0">
                  <a:pos x="0" y="2168"/>
                </a:cxn>
                <a:cxn ang="0">
                  <a:pos x="16" y="2024"/>
                </a:cxn>
                <a:cxn ang="0">
                  <a:pos x="0" y="1976"/>
                </a:cxn>
                <a:cxn ang="0">
                  <a:pos x="16" y="1976"/>
                </a:cxn>
                <a:cxn ang="0">
                  <a:pos x="0" y="1832"/>
                </a:cxn>
                <a:cxn ang="0">
                  <a:pos x="8" y="1888"/>
                </a:cxn>
                <a:cxn ang="0">
                  <a:pos x="8" y="1728"/>
                </a:cxn>
                <a:cxn ang="0">
                  <a:pos x="0" y="1784"/>
                </a:cxn>
                <a:cxn ang="0">
                  <a:pos x="16" y="1640"/>
                </a:cxn>
                <a:cxn ang="0">
                  <a:pos x="0" y="1592"/>
                </a:cxn>
                <a:cxn ang="0">
                  <a:pos x="16" y="1592"/>
                </a:cxn>
                <a:cxn ang="0">
                  <a:pos x="0" y="1448"/>
                </a:cxn>
                <a:cxn ang="0">
                  <a:pos x="8" y="1504"/>
                </a:cxn>
                <a:cxn ang="0">
                  <a:pos x="8" y="1344"/>
                </a:cxn>
                <a:cxn ang="0">
                  <a:pos x="0" y="1400"/>
                </a:cxn>
                <a:cxn ang="0">
                  <a:pos x="16" y="1256"/>
                </a:cxn>
                <a:cxn ang="0">
                  <a:pos x="0" y="1208"/>
                </a:cxn>
                <a:cxn ang="0">
                  <a:pos x="16" y="1208"/>
                </a:cxn>
                <a:cxn ang="0">
                  <a:pos x="0" y="1064"/>
                </a:cxn>
                <a:cxn ang="0">
                  <a:pos x="8" y="1120"/>
                </a:cxn>
                <a:cxn ang="0">
                  <a:pos x="8" y="960"/>
                </a:cxn>
                <a:cxn ang="0">
                  <a:pos x="0" y="1016"/>
                </a:cxn>
                <a:cxn ang="0">
                  <a:pos x="16" y="872"/>
                </a:cxn>
                <a:cxn ang="0">
                  <a:pos x="0" y="824"/>
                </a:cxn>
                <a:cxn ang="0">
                  <a:pos x="16" y="824"/>
                </a:cxn>
                <a:cxn ang="0">
                  <a:pos x="0" y="680"/>
                </a:cxn>
                <a:cxn ang="0">
                  <a:pos x="8" y="736"/>
                </a:cxn>
                <a:cxn ang="0">
                  <a:pos x="8" y="576"/>
                </a:cxn>
                <a:cxn ang="0">
                  <a:pos x="0" y="632"/>
                </a:cxn>
                <a:cxn ang="0">
                  <a:pos x="16" y="488"/>
                </a:cxn>
                <a:cxn ang="0">
                  <a:pos x="0" y="440"/>
                </a:cxn>
                <a:cxn ang="0">
                  <a:pos x="16" y="440"/>
                </a:cxn>
                <a:cxn ang="0">
                  <a:pos x="0" y="296"/>
                </a:cxn>
                <a:cxn ang="0">
                  <a:pos x="8" y="352"/>
                </a:cxn>
                <a:cxn ang="0">
                  <a:pos x="8" y="192"/>
                </a:cxn>
                <a:cxn ang="0">
                  <a:pos x="0" y="248"/>
                </a:cxn>
                <a:cxn ang="0">
                  <a:pos x="16" y="104"/>
                </a:cxn>
                <a:cxn ang="0">
                  <a:pos x="0" y="56"/>
                </a:cxn>
                <a:cxn ang="0">
                  <a:pos x="16" y="56"/>
                </a:cxn>
              </a:cxnLst>
              <a:rect l="0" t="0" r="r" b="b"/>
              <a:pathLst>
                <a:path w="16" h="2848"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165"/>
            <p:cNvSpPr>
              <a:spLocks noEditPoints="1"/>
            </p:cNvSpPr>
            <p:nvPr/>
          </p:nvSpPr>
          <p:spPr bwMode="auto">
            <a:xfrm>
              <a:off x="6954" y="2287"/>
              <a:ext cx="11" cy="1690"/>
            </a:xfrm>
            <a:custGeom>
              <a:avLst/>
              <a:gdLst/>
              <a:ahLst/>
              <a:cxnLst>
                <a:cxn ang="0">
                  <a:pos x="8" y="2208"/>
                </a:cxn>
                <a:cxn ang="0">
                  <a:pos x="8" y="2272"/>
                </a:cxn>
                <a:cxn ang="0">
                  <a:pos x="0" y="2120"/>
                </a:cxn>
                <a:cxn ang="0">
                  <a:pos x="16" y="2168"/>
                </a:cxn>
                <a:cxn ang="0">
                  <a:pos x="0" y="2072"/>
                </a:cxn>
                <a:cxn ang="0">
                  <a:pos x="16" y="2024"/>
                </a:cxn>
                <a:cxn ang="0">
                  <a:pos x="0" y="2072"/>
                </a:cxn>
                <a:cxn ang="0">
                  <a:pos x="8" y="1920"/>
                </a:cxn>
                <a:cxn ang="0">
                  <a:pos x="8" y="1984"/>
                </a:cxn>
                <a:cxn ang="0">
                  <a:pos x="0" y="1832"/>
                </a:cxn>
                <a:cxn ang="0">
                  <a:pos x="16" y="1880"/>
                </a:cxn>
                <a:cxn ang="0">
                  <a:pos x="0" y="1784"/>
                </a:cxn>
                <a:cxn ang="0">
                  <a:pos x="16" y="1736"/>
                </a:cxn>
                <a:cxn ang="0">
                  <a:pos x="0" y="1784"/>
                </a:cxn>
                <a:cxn ang="0">
                  <a:pos x="8" y="1632"/>
                </a:cxn>
                <a:cxn ang="0">
                  <a:pos x="8" y="1696"/>
                </a:cxn>
                <a:cxn ang="0">
                  <a:pos x="0" y="1544"/>
                </a:cxn>
                <a:cxn ang="0">
                  <a:pos x="16" y="1592"/>
                </a:cxn>
                <a:cxn ang="0">
                  <a:pos x="0" y="1496"/>
                </a:cxn>
                <a:cxn ang="0">
                  <a:pos x="16" y="1448"/>
                </a:cxn>
                <a:cxn ang="0">
                  <a:pos x="0" y="1496"/>
                </a:cxn>
                <a:cxn ang="0">
                  <a:pos x="8" y="1344"/>
                </a:cxn>
                <a:cxn ang="0">
                  <a:pos x="8" y="1408"/>
                </a:cxn>
                <a:cxn ang="0">
                  <a:pos x="0" y="1256"/>
                </a:cxn>
                <a:cxn ang="0">
                  <a:pos x="16" y="1304"/>
                </a:cxn>
                <a:cxn ang="0">
                  <a:pos x="0" y="1208"/>
                </a:cxn>
                <a:cxn ang="0">
                  <a:pos x="16" y="1160"/>
                </a:cxn>
                <a:cxn ang="0">
                  <a:pos x="0" y="1208"/>
                </a:cxn>
                <a:cxn ang="0">
                  <a:pos x="8" y="1056"/>
                </a:cxn>
                <a:cxn ang="0">
                  <a:pos x="8" y="1120"/>
                </a:cxn>
                <a:cxn ang="0">
                  <a:pos x="0" y="968"/>
                </a:cxn>
                <a:cxn ang="0">
                  <a:pos x="16" y="1016"/>
                </a:cxn>
                <a:cxn ang="0">
                  <a:pos x="0" y="920"/>
                </a:cxn>
                <a:cxn ang="0">
                  <a:pos x="16" y="872"/>
                </a:cxn>
                <a:cxn ang="0">
                  <a:pos x="0" y="920"/>
                </a:cxn>
                <a:cxn ang="0">
                  <a:pos x="8" y="768"/>
                </a:cxn>
                <a:cxn ang="0">
                  <a:pos x="8" y="832"/>
                </a:cxn>
                <a:cxn ang="0">
                  <a:pos x="0" y="680"/>
                </a:cxn>
                <a:cxn ang="0">
                  <a:pos x="16" y="728"/>
                </a:cxn>
                <a:cxn ang="0">
                  <a:pos x="0" y="632"/>
                </a:cxn>
                <a:cxn ang="0">
                  <a:pos x="16" y="584"/>
                </a:cxn>
                <a:cxn ang="0">
                  <a:pos x="0" y="632"/>
                </a:cxn>
                <a:cxn ang="0">
                  <a:pos x="8" y="480"/>
                </a:cxn>
                <a:cxn ang="0">
                  <a:pos x="8" y="544"/>
                </a:cxn>
                <a:cxn ang="0">
                  <a:pos x="0" y="392"/>
                </a:cxn>
                <a:cxn ang="0">
                  <a:pos x="16" y="440"/>
                </a:cxn>
                <a:cxn ang="0">
                  <a:pos x="0" y="344"/>
                </a:cxn>
                <a:cxn ang="0">
                  <a:pos x="16" y="296"/>
                </a:cxn>
                <a:cxn ang="0">
                  <a:pos x="0" y="344"/>
                </a:cxn>
                <a:cxn ang="0">
                  <a:pos x="8" y="192"/>
                </a:cxn>
                <a:cxn ang="0">
                  <a:pos x="8" y="256"/>
                </a:cxn>
                <a:cxn ang="0">
                  <a:pos x="0" y="104"/>
                </a:cxn>
                <a:cxn ang="0">
                  <a:pos x="16" y="152"/>
                </a:cxn>
                <a:cxn ang="0">
                  <a:pos x="0" y="56"/>
                </a:cxn>
                <a:cxn ang="0">
                  <a:pos x="16" y="8"/>
                </a:cxn>
                <a:cxn ang="0">
                  <a:pos x="0" y="56"/>
                </a:cxn>
              </a:cxnLst>
              <a:rect l="0" t="0" r="r" b="b"/>
              <a:pathLst>
                <a:path w="16" h="2272"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166"/>
            <p:cNvSpPr>
              <a:spLocks noEditPoints="1"/>
            </p:cNvSpPr>
            <p:nvPr/>
          </p:nvSpPr>
          <p:spPr bwMode="auto">
            <a:xfrm>
              <a:off x="8094" y="3572"/>
              <a:ext cx="12" cy="405"/>
            </a:xfrm>
            <a:custGeom>
              <a:avLst/>
              <a:gdLst/>
              <a:ahLst/>
              <a:cxnLst>
                <a:cxn ang="0">
                  <a:pos x="0" y="536"/>
                </a:cxn>
                <a:cxn ang="0">
                  <a:pos x="0" y="488"/>
                </a:cxn>
                <a:cxn ang="0">
                  <a:pos x="8" y="480"/>
                </a:cxn>
                <a:cxn ang="0">
                  <a:pos x="16" y="488"/>
                </a:cxn>
                <a:cxn ang="0">
                  <a:pos x="16" y="536"/>
                </a:cxn>
                <a:cxn ang="0">
                  <a:pos x="8" y="544"/>
                </a:cxn>
                <a:cxn ang="0">
                  <a:pos x="0" y="536"/>
                </a:cxn>
                <a:cxn ang="0">
                  <a:pos x="0" y="440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  <a:cxn ang="0">
                  <a:pos x="16" y="440"/>
                </a:cxn>
                <a:cxn ang="0">
                  <a:pos x="8" y="448"/>
                </a:cxn>
                <a:cxn ang="0">
                  <a:pos x="0" y="440"/>
                </a:cxn>
                <a:cxn ang="0">
                  <a:pos x="0" y="344"/>
                </a:cxn>
                <a:cxn ang="0">
                  <a:pos x="0" y="296"/>
                </a:cxn>
                <a:cxn ang="0">
                  <a:pos x="8" y="288"/>
                </a:cxn>
                <a:cxn ang="0">
                  <a:pos x="16" y="296"/>
                </a:cxn>
                <a:cxn ang="0">
                  <a:pos x="16" y="344"/>
                </a:cxn>
                <a:cxn ang="0">
                  <a:pos x="8" y="352"/>
                </a:cxn>
                <a:cxn ang="0">
                  <a:pos x="0" y="344"/>
                </a:cxn>
                <a:cxn ang="0">
                  <a:pos x="0" y="248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248"/>
                </a:cxn>
                <a:cxn ang="0">
                  <a:pos x="8" y="256"/>
                </a:cxn>
                <a:cxn ang="0">
                  <a:pos x="0" y="248"/>
                </a:cxn>
                <a:cxn ang="0">
                  <a:pos x="0" y="152"/>
                </a:cxn>
                <a:cxn ang="0">
                  <a:pos x="0" y="104"/>
                </a:cxn>
                <a:cxn ang="0">
                  <a:pos x="8" y="96"/>
                </a:cxn>
                <a:cxn ang="0">
                  <a:pos x="16" y="104"/>
                </a:cxn>
                <a:cxn ang="0">
                  <a:pos x="16" y="152"/>
                </a:cxn>
                <a:cxn ang="0">
                  <a:pos x="8" y="160"/>
                </a:cxn>
                <a:cxn ang="0">
                  <a:pos x="0" y="152"/>
                </a:cxn>
                <a:cxn ang="0">
                  <a:pos x="0" y="5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56"/>
                </a:cxn>
                <a:cxn ang="0">
                  <a:pos x="8" y="64"/>
                </a:cxn>
                <a:cxn ang="0">
                  <a:pos x="0" y="56"/>
                </a:cxn>
              </a:cxnLst>
              <a:rect l="0" t="0" r="r" b="b"/>
              <a:pathLst>
                <a:path w="16" h="544"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8" name="TextBox 167"/>
          <p:cNvSpPr txBox="1"/>
          <p:nvPr/>
        </p:nvSpPr>
        <p:spPr>
          <a:xfrm>
            <a:off x="4751734" y="5056751"/>
            <a:ext cx="40588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Transmit </a:t>
            </a:r>
            <a:r>
              <a:rPr lang="en-US" dirty="0"/>
              <a:t>Spectral Mask for </a:t>
            </a:r>
            <a:r>
              <a:rPr lang="en-US" dirty="0" smtClean="0"/>
              <a:t>HE </a:t>
            </a:r>
            <a:r>
              <a:rPr lang="en-US" dirty="0"/>
              <a:t>8</a:t>
            </a:r>
            <a:r>
              <a:rPr lang="en-US" dirty="0" smtClean="0"/>
              <a:t>0 MHz </a:t>
            </a:r>
            <a:r>
              <a:rPr lang="en-US" dirty="0"/>
              <a:t>PPDU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482983" y="5078901"/>
            <a:ext cx="40588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Transmit </a:t>
            </a:r>
            <a:r>
              <a:rPr lang="en-US" dirty="0"/>
              <a:t>Spectral Mask for </a:t>
            </a:r>
            <a:r>
              <a:rPr lang="en-US" dirty="0" smtClean="0"/>
              <a:t>HE </a:t>
            </a:r>
            <a:r>
              <a:rPr lang="en-US" dirty="0"/>
              <a:t>4</a:t>
            </a:r>
            <a:r>
              <a:rPr lang="en-US" dirty="0" smtClean="0"/>
              <a:t>0 </a:t>
            </a:r>
            <a:r>
              <a:rPr lang="en-US" dirty="0"/>
              <a:t>MHz </a:t>
            </a:r>
            <a:r>
              <a:rPr lang="en-US" dirty="0" smtClean="0"/>
              <a:t>PPDU</a:t>
            </a:r>
            <a:endParaRPr lang="en-US" dirty="0"/>
          </a:p>
        </p:txBody>
      </p:sp>
      <p:sp>
        <p:nvSpPr>
          <p:cNvPr id="170" name="Date Placeholder 16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171" name="Footer Placeholder 17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Lin Yang, Bin Tian (Qualcomm)</a:t>
            </a:r>
            <a:endParaRPr lang="en-US" dirty="0"/>
          </a:p>
        </p:txBody>
      </p:sp>
      <p:sp>
        <p:nvSpPr>
          <p:cNvPr id="172" name="Slide Number Placeholder 17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8371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06191" y="1572834"/>
            <a:ext cx="7772400" cy="1737645"/>
          </a:xfrm>
        </p:spPr>
        <p:txBody>
          <a:bodyPr/>
          <a:lstStyle/>
          <a:p>
            <a:r>
              <a:rPr lang="en-US" sz="2000" b="0" dirty="0" smtClean="0"/>
              <a:t>Propose spectral mask for HE 80+80/160MHz to be similar to 11ac</a:t>
            </a:r>
          </a:p>
          <a:p>
            <a:pPr lvl="1"/>
            <a:r>
              <a:rPr lang="en-US" sz="1800" dirty="0" smtClean="0"/>
              <a:t>For HE 80+80 MHz, the mask is combination </a:t>
            </a:r>
            <a:r>
              <a:rPr lang="en-US" sz="1800" dirty="0"/>
              <a:t>of two 80 MHz interim spectral masks </a:t>
            </a:r>
          </a:p>
          <a:p>
            <a:pPr lvl="1"/>
            <a:r>
              <a:rPr lang="en-US" sz="1800" dirty="0" smtClean="0"/>
              <a:t>For HE 160MHz, the mask has the same skirt as that of 11ac 160MHz and 1</a:t>
            </a:r>
            <a:r>
              <a:rPr lang="en-US" sz="1800" baseline="30000" dirty="0" smtClean="0"/>
              <a:t>st</a:t>
            </a:r>
            <a:r>
              <a:rPr lang="en-US" sz="1800" dirty="0" smtClean="0"/>
              <a:t> </a:t>
            </a:r>
            <a:r>
              <a:rPr lang="en-US" sz="1800" dirty="0" err="1" smtClean="0"/>
              <a:t>rolloff</a:t>
            </a:r>
            <a:r>
              <a:rPr lang="en-US" sz="1800" dirty="0" smtClean="0"/>
              <a:t> identical to HE 40/80MHz</a:t>
            </a:r>
          </a:p>
          <a:p>
            <a:pPr lvl="2"/>
            <a:r>
              <a:rPr lang="en-US" sz="1600" dirty="0"/>
              <a:t>160MHz tone plan </a:t>
            </a:r>
            <a:r>
              <a:rPr lang="en-US" sz="1600" dirty="0" smtClean="0"/>
              <a:t>has same number of guard tones (</a:t>
            </a:r>
            <a:r>
              <a:rPr lang="en-US" sz="1600" dirty="0"/>
              <a:t>[12, 11</a:t>
            </a:r>
            <a:r>
              <a:rPr lang="en-US" sz="1600" dirty="0" smtClean="0"/>
              <a:t>]) as HE 40/80MHz</a:t>
            </a:r>
          </a:p>
          <a:p>
            <a:pPr marL="857250" lvl="2" indent="0">
              <a:buNone/>
            </a:pPr>
            <a:endParaRPr lang="en-US" sz="1600" dirty="0"/>
          </a:p>
          <a:p>
            <a:pPr marL="857250" lvl="2" indent="0">
              <a:buNone/>
            </a:pPr>
            <a:endParaRPr lang="en-US" sz="16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12962" y="637723"/>
            <a:ext cx="7772400" cy="1024738"/>
          </a:xfrm>
        </p:spPr>
        <p:txBody>
          <a:bodyPr/>
          <a:lstStyle/>
          <a:p>
            <a:r>
              <a:rPr lang="en-US" sz="2800" dirty="0" smtClean="0"/>
              <a:t>Spectral </a:t>
            </a:r>
            <a:r>
              <a:rPr lang="en-US" sz="2800" dirty="0"/>
              <a:t>Mask for a HE 160/80+80 MHz </a:t>
            </a:r>
            <a:r>
              <a:rPr lang="en-US" sz="2800" dirty="0" smtClean="0"/>
              <a:t>PPDU</a:t>
            </a:r>
            <a:endParaRPr lang="en-US" sz="2800" dirty="0"/>
          </a:p>
        </p:txBody>
      </p:sp>
      <p:grpSp>
        <p:nvGrpSpPr>
          <p:cNvPr id="6" name="Group 5"/>
          <p:cNvGrpSpPr/>
          <p:nvPr/>
        </p:nvGrpSpPr>
        <p:grpSpPr bwMode="auto">
          <a:xfrm>
            <a:off x="4512945" y="3740991"/>
            <a:ext cx="4554855" cy="2050209"/>
            <a:chOff x="0" y="0"/>
            <a:chExt cx="9356" cy="4318"/>
          </a:xfrm>
        </p:grpSpPr>
        <p:sp>
          <p:nvSpPr>
            <p:cNvPr id="7" name="AutoShape 220"/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9356" cy="4285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8" name="Line 219"/>
            <p:cNvCxnSpPr/>
            <p:nvPr/>
          </p:nvCxnSpPr>
          <p:spPr bwMode="auto">
            <a:xfrm>
              <a:off x="3680" y="687"/>
              <a:ext cx="1996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4800" y="0"/>
              <a:ext cx="354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PSD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Line 217"/>
            <p:cNvCxnSpPr/>
            <p:nvPr/>
          </p:nvCxnSpPr>
          <p:spPr bwMode="auto">
            <a:xfrm>
              <a:off x="116" y="3828"/>
              <a:ext cx="9059" cy="1"/>
            </a:xfrm>
            <a:prstGeom prst="line">
              <a:avLst/>
            </a:prstGeom>
            <a:noFill/>
            <a:ln w="2540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9153" y="3784"/>
              <a:ext cx="88" cy="88"/>
            </a:xfrm>
            <a:custGeom>
              <a:avLst/>
              <a:gdLst/>
              <a:ahLst/>
              <a:cxnLst>
                <a:cxn ang="0">
                  <a:pos x="118" y="59"/>
                </a:cxn>
                <a:cxn ang="0">
                  <a:pos x="0" y="118"/>
                </a:cxn>
                <a:cxn ang="0">
                  <a:pos x="0" y="0"/>
                </a:cxn>
                <a:cxn ang="0">
                  <a:pos x="118" y="59"/>
                </a:cxn>
              </a:cxnLst>
              <a:rect l="0" t="0" r="r" b="b"/>
              <a:pathLst>
                <a:path w="118" h="118">
                  <a:moveTo>
                    <a:pt x="118" y="59"/>
                  </a:moveTo>
                  <a:lnTo>
                    <a:pt x="0" y="118"/>
                  </a:lnTo>
                  <a:cubicBezTo>
                    <a:pt x="19" y="81"/>
                    <a:pt x="19" y="37"/>
                    <a:pt x="0" y="0"/>
                  </a:cubicBezTo>
                  <a:lnTo>
                    <a:pt x="118" y="5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2" name="Line 215"/>
            <p:cNvCxnSpPr/>
            <p:nvPr/>
          </p:nvCxnSpPr>
          <p:spPr bwMode="auto">
            <a:xfrm flipV="1">
              <a:off x="4678" y="182"/>
              <a:ext cx="1" cy="3931"/>
            </a:xfrm>
            <a:prstGeom prst="line">
              <a:avLst/>
            </a:prstGeom>
            <a:noFill/>
            <a:ln w="2540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4634" y="116"/>
              <a:ext cx="88" cy="8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118" y="118"/>
                </a:cxn>
                <a:cxn ang="0">
                  <a:pos x="0" y="118"/>
                </a:cxn>
                <a:cxn ang="0">
                  <a:pos x="0" y="118"/>
                </a:cxn>
                <a:cxn ang="0">
                  <a:pos x="59" y="0"/>
                </a:cxn>
              </a:cxnLst>
              <a:rect l="0" t="0" r="r" b="b"/>
              <a:pathLst>
                <a:path w="118" h="118">
                  <a:moveTo>
                    <a:pt x="59" y="0"/>
                  </a:moveTo>
                  <a:lnTo>
                    <a:pt x="118" y="118"/>
                  </a:lnTo>
                  <a:cubicBezTo>
                    <a:pt x="81" y="99"/>
                    <a:pt x="37" y="99"/>
                    <a:pt x="0" y="118"/>
                  </a:cubicBezTo>
                  <a:lnTo>
                    <a:pt x="0" y="118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 noEditPoints="1"/>
            </p:cNvSpPr>
            <p:nvPr/>
          </p:nvSpPr>
          <p:spPr bwMode="auto">
            <a:xfrm>
              <a:off x="1251" y="3536"/>
              <a:ext cx="6819" cy="12"/>
            </a:xfrm>
            <a:custGeom>
              <a:avLst/>
              <a:gdLst/>
              <a:ahLst/>
              <a:cxnLst>
                <a:cxn ang="0">
                  <a:pos x="152" y="16"/>
                </a:cxn>
                <a:cxn ang="0">
                  <a:pos x="296" y="0"/>
                </a:cxn>
                <a:cxn ang="0">
                  <a:pos x="392" y="16"/>
                </a:cxn>
                <a:cxn ang="0">
                  <a:pos x="632" y="0"/>
                </a:cxn>
                <a:cxn ang="0">
                  <a:pos x="672" y="8"/>
                </a:cxn>
                <a:cxn ang="0">
                  <a:pos x="928" y="8"/>
                </a:cxn>
                <a:cxn ang="0">
                  <a:pos x="968" y="0"/>
                </a:cxn>
                <a:cxn ang="0">
                  <a:pos x="1208" y="16"/>
                </a:cxn>
                <a:cxn ang="0">
                  <a:pos x="1352" y="0"/>
                </a:cxn>
                <a:cxn ang="0">
                  <a:pos x="1448" y="16"/>
                </a:cxn>
                <a:cxn ang="0">
                  <a:pos x="1688" y="0"/>
                </a:cxn>
                <a:cxn ang="0">
                  <a:pos x="1728" y="8"/>
                </a:cxn>
                <a:cxn ang="0">
                  <a:pos x="1984" y="8"/>
                </a:cxn>
                <a:cxn ang="0">
                  <a:pos x="2024" y="0"/>
                </a:cxn>
                <a:cxn ang="0">
                  <a:pos x="2264" y="16"/>
                </a:cxn>
                <a:cxn ang="0">
                  <a:pos x="2408" y="0"/>
                </a:cxn>
                <a:cxn ang="0">
                  <a:pos x="2504" y="16"/>
                </a:cxn>
                <a:cxn ang="0">
                  <a:pos x="2744" y="0"/>
                </a:cxn>
                <a:cxn ang="0">
                  <a:pos x="2784" y="8"/>
                </a:cxn>
                <a:cxn ang="0">
                  <a:pos x="3040" y="8"/>
                </a:cxn>
                <a:cxn ang="0">
                  <a:pos x="3080" y="0"/>
                </a:cxn>
                <a:cxn ang="0">
                  <a:pos x="3320" y="16"/>
                </a:cxn>
                <a:cxn ang="0">
                  <a:pos x="3464" y="0"/>
                </a:cxn>
                <a:cxn ang="0">
                  <a:pos x="3560" y="16"/>
                </a:cxn>
                <a:cxn ang="0">
                  <a:pos x="3800" y="0"/>
                </a:cxn>
                <a:cxn ang="0">
                  <a:pos x="3840" y="8"/>
                </a:cxn>
                <a:cxn ang="0">
                  <a:pos x="4096" y="8"/>
                </a:cxn>
                <a:cxn ang="0">
                  <a:pos x="4136" y="0"/>
                </a:cxn>
                <a:cxn ang="0">
                  <a:pos x="4376" y="16"/>
                </a:cxn>
                <a:cxn ang="0">
                  <a:pos x="4520" y="0"/>
                </a:cxn>
                <a:cxn ang="0">
                  <a:pos x="4616" y="16"/>
                </a:cxn>
                <a:cxn ang="0">
                  <a:pos x="4856" y="0"/>
                </a:cxn>
                <a:cxn ang="0">
                  <a:pos x="4896" y="8"/>
                </a:cxn>
                <a:cxn ang="0">
                  <a:pos x="5152" y="8"/>
                </a:cxn>
                <a:cxn ang="0">
                  <a:pos x="5192" y="0"/>
                </a:cxn>
                <a:cxn ang="0">
                  <a:pos x="5432" y="16"/>
                </a:cxn>
                <a:cxn ang="0">
                  <a:pos x="5576" y="0"/>
                </a:cxn>
                <a:cxn ang="0">
                  <a:pos x="5672" y="16"/>
                </a:cxn>
                <a:cxn ang="0">
                  <a:pos x="5912" y="0"/>
                </a:cxn>
                <a:cxn ang="0">
                  <a:pos x="5952" y="8"/>
                </a:cxn>
                <a:cxn ang="0">
                  <a:pos x="6208" y="8"/>
                </a:cxn>
                <a:cxn ang="0">
                  <a:pos x="6248" y="0"/>
                </a:cxn>
                <a:cxn ang="0">
                  <a:pos x="6488" y="16"/>
                </a:cxn>
                <a:cxn ang="0">
                  <a:pos x="6632" y="0"/>
                </a:cxn>
                <a:cxn ang="0">
                  <a:pos x="6728" y="16"/>
                </a:cxn>
                <a:cxn ang="0">
                  <a:pos x="6968" y="0"/>
                </a:cxn>
                <a:cxn ang="0">
                  <a:pos x="7008" y="8"/>
                </a:cxn>
                <a:cxn ang="0">
                  <a:pos x="7264" y="8"/>
                </a:cxn>
                <a:cxn ang="0">
                  <a:pos x="7304" y="0"/>
                </a:cxn>
                <a:cxn ang="0">
                  <a:pos x="7544" y="16"/>
                </a:cxn>
                <a:cxn ang="0">
                  <a:pos x="7688" y="0"/>
                </a:cxn>
                <a:cxn ang="0">
                  <a:pos x="7784" y="16"/>
                </a:cxn>
                <a:cxn ang="0">
                  <a:pos x="8024" y="0"/>
                </a:cxn>
                <a:cxn ang="0">
                  <a:pos x="8064" y="8"/>
                </a:cxn>
                <a:cxn ang="0">
                  <a:pos x="8320" y="8"/>
                </a:cxn>
                <a:cxn ang="0">
                  <a:pos x="8360" y="0"/>
                </a:cxn>
                <a:cxn ang="0">
                  <a:pos x="8600" y="16"/>
                </a:cxn>
                <a:cxn ang="0">
                  <a:pos x="8744" y="0"/>
                </a:cxn>
                <a:cxn ang="0">
                  <a:pos x="8840" y="16"/>
                </a:cxn>
                <a:cxn ang="0">
                  <a:pos x="9080" y="0"/>
                </a:cxn>
                <a:cxn ang="0">
                  <a:pos x="9120" y="8"/>
                </a:cxn>
              </a:cxnLst>
              <a:rect l="0" t="0" r="r" b="b"/>
              <a:pathLst>
                <a:path w="9184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  <a:moveTo>
                    <a:pt x="3464" y="0"/>
                  </a:moveTo>
                  <a:lnTo>
                    <a:pt x="3512" y="0"/>
                  </a:lnTo>
                  <a:cubicBezTo>
                    <a:pt x="3517" y="0"/>
                    <a:pt x="3520" y="4"/>
                    <a:pt x="3520" y="8"/>
                  </a:cubicBezTo>
                  <a:cubicBezTo>
                    <a:pt x="3520" y="13"/>
                    <a:pt x="3517" y="16"/>
                    <a:pt x="3512" y="16"/>
                  </a:cubicBezTo>
                  <a:lnTo>
                    <a:pt x="3464" y="16"/>
                  </a:lnTo>
                  <a:cubicBezTo>
                    <a:pt x="3460" y="16"/>
                    <a:pt x="3456" y="13"/>
                    <a:pt x="3456" y="8"/>
                  </a:cubicBezTo>
                  <a:cubicBezTo>
                    <a:pt x="3456" y="4"/>
                    <a:pt x="3460" y="0"/>
                    <a:pt x="3464" y="0"/>
                  </a:cubicBezTo>
                  <a:close/>
                  <a:moveTo>
                    <a:pt x="3560" y="0"/>
                  </a:moveTo>
                  <a:lnTo>
                    <a:pt x="3608" y="0"/>
                  </a:lnTo>
                  <a:cubicBezTo>
                    <a:pt x="3613" y="0"/>
                    <a:pt x="3616" y="4"/>
                    <a:pt x="3616" y="8"/>
                  </a:cubicBezTo>
                  <a:cubicBezTo>
                    <a:pt x="3616" y="13"/>
                    <a:pt x="3613" y="16"/>
                    <a:pt x="3608" y="16"/>
                  </a:cubicBezTo>
                  <a:lnTo>
                    <a:pt x="3560" y="16"/>
                  </a:lnTo>
                  <a:cubicBezTo>
                    <a:pt x="3556" y="16"/>
                    <a:pt x="3552" y="13"/>
                    <a:pt x="3552" y="8"/>
                  </a:cubicBezTo>
                  <a:cubicBezTo>
                    <a:pt x="3552" y="4"/>
                    <a:pt x="3556" y="0"/>
                    <a:pt x="3560" y="0"/>
                  </a:cubicBezTo>
                  <a:close/>
                  <a:moveTo>
                    <a:pt x="3656" y="0"/>
                  </a:moveTo>
                  <a:lnTo>
                    <a:pt x="3704" y="0"/>
                  </a:lnTo>
                  <a:cubicBezTo>
                    <a:pt x="3709" y="0"/>
                    <a:pt x="3712" y="4"/>
                    <a:pt x="3712" y="8"/>
                  </a:cubicBezTo>
                  <a:cubicBezTo>
                    <a:pt x="3712" y="13"/>
                    <a:pt x="3709" y="16"/>
                    <a:pt x="3704" y="16"/>
                  </a:cubicBezTo>
                  <a:lnTo>
                    <a:pt x="3656" y="16"/>
                  </a:lnTo>
                  <a:cubicBezTo>
                    <a:pt x="3652" y="16"/>
                    <a:pt x="3648" y="13"/>
                    <a:pt x="3648" y="8"/>
                  </a:cubicBezTo>
                  <a:cubicBezTo>
                    <a:pt x="3648" y="4"/>
                    <a:pt x="3652" y="0"/>
                    <a:pt x="3656" y="0"/>
                  </a:cubicBezTo>
                  <a:close/>
                  <a:moveTo>
                    <a:pt x="3752" y="0"/>
                  </a:moveTo>
                  <a:lnTo>
                    <a:pt x="3800" y="0"/>
                  </a:lnTo>
                  <a:cubicBezTo>
                    <a:pt x="3805" y="0"/>
                    <a:pt x="3808" y="4"/>
                    <a:pt x="3808" y="8"/>
                  </a:cubicBezTo>
                  <a:cubicBezTo>
                    <a:pt x="3808" y="13"/>
                    <a:pt x="3805" y="16"/>
                    <a:pt x="3800" y="16"/>
                  </a:cubicBezTo>
                  <a:lnTo>
                    <a:pt x="3752" y="16"/>
                  </a:lnTo>
                  <a:cubicBezTo>
                    <a:pt x="3748" y="16"/>
                    <a:pt x="3744" y="13"/>
                    <a:pt x="3744" y="8"/>
                  </a:cubicBezTo>
                  <a:cubicBezTo>
                    <a:pt x="3744" y="4"/>
                    <a:pt x="3748" y="0"/>
                    <a:pt x="3752" y="0"/>
                  </a:cubicBezTo>
                  <a:close/>
                  <a:moveTo>
                    <a:pt x="3848" y="0"/>
                  </a:moveTo>
                  <a:lnTo>
                    <a:pt x="3896" y="0"/>
                  </a:lnTo>
                  <a:cubicBezTo>
                    <a:pt x="3901" y="0"/>
                    <a:pt x="3904" y="4"/>
                    <a:pt x="3904" y="8"/>
                  </a:cubicBezTo>
                  <a:cubicBezTo>
                    <a:pt x="3904" y="13"/>
                    <a:pt x="3901" y="16"/>
                    <a:pt x="3896" y="16"/>
                  </a:cubicBezTo>
                  <a:lnTo>
                    <a:pt x="3848" y="16"/>
                  </a:lnTo>
                  <a:cubicBezTo>
                    <a:pt x="3844" y="16"/>
                    <a:pt x="3840" y="13"/>
                    <a:pt x="3840" y="8"/>
                  </a:cubicBezTo>
                  <a:cubicBezTo>
                    <a:pt x="3840" y="4"/>
                    <a:pt x="3844" y="0"/>
                    <a:pt x="3848" y="0"/>
                  </a:cubicBezTo>
                  <a:close/>
                  <a:moveTo>
                    <a:pt x="3944" y="0"/>
                  </a:moveTo>
                  <a:lnTo>
                    <a:pt x="3992" y="0"/>
                  </a:lnTo>
                  <a:cubicBezTo>
                    <a:pt x="3997" y="0"/>
                    <a:pt x="4000" y="4"/>
                    <a:pt x="4000" y="8"/>
                  </a:cubicBezTo>
                  <a:cubicBezTo>
                    <a:pt x="4000" y="13"/>
                    <a:pt x="3997" y="16"/>
                    <a:pt x="3992" y="16"/>
                  </a:cubicBezTo>
                  <a:lnTo>
                    <a:pt x="3944" y="16"/>
                  </a:lnTo>
                  <a:cubicBezTo>
                    <a:pt x="3940" y="16"/>
                    <a:pt x="3936" y="13"/>
                    <a:pt x="3936" y="8"/>
                  </a:cubicBezTo>
                  <a:cubicBezTo>
                    <a:pt x="3936" y="4"/>
                    <a:pt x="3940" y="0"/>
                    <a:pt x="3944" y="0"/>
                  </a:cubicBezTo>
                  <a:close/>
                  <a:moveTo>
                    <a:pt x="4040" y="0"/>
                  </a:moveTo>
                  <a:lnTo>
                    <a:pt x="4088" y="0"/>
                  </a:lnTo>
                  <a:cubicBezTo>
                    <a:pt x="4093" y="0"/>
                    <a:pt x="4096" y="4"/>
                    <a:pt x="4096" y="8"/>
                  </a:cubicBezTo>
                  <a:cubicBezTo>
                    <a:pt x="4096" y="13"/>
                    <a:pt x="4093" y="16"/>
                    <a:pt x="4088" y="16"/>
                  </a:cubicBezTo>
                  <a:lnTo>
                    <a:pt x="4040" y="16"/>
                  </a:lnTo>
                  <a:cubicBezTo>
                    <a:pt x="4036" y="16"/>
                    <a:pt x="4032" y="13"/>
                    <a:pt x="4032" y="8"/>
                  </a:cubicBezTo>
                  <a:cubicBezTo>
                    <a:pt x="4032" y="4"/>
                    <a:pt x="4036" y="0"/>
                    <a:pt x="4040" y="0"/>
                  </a:cubicBezTo>
                  <a:close/>
                  <a:moveTo>
                    <a:pt x="4136" y="0"/>
                  </a:moveTo>
                  <a:lnTo>
                    <a:pt x="4184" y="0"/>
                  </a:lnTo>
                  <a:cubicBezTo>
                    <a:pt x="4189" y="0"/>
                    <a:pt x="4192" y="4"/>
                    <a:pt x="4192" y="8"/>
                  </a:cubicBezTo>
                  <a:cubicBezTo>
                    <a:pt x="4192" y="13"/>
                    <a:pt x="4189" y="16"/>
                    <a:pt x="4184" y="16"/>
                  </a:cubicBezTo>
                  <a:lnTo>
                    <a:pt x="4136" y="16"/>
                  </a:lnTo>
                  <a:cubicBezTo>
                    <a:pt x="4132" y="16"/>
                    <a:pt x="4128" y="13"/>
                    <a:pt x="4128" y="8"/>
                  </a:cubicBezTo>
                  <a:cubicBezTo>
                    <a:pt x="4128" y="4"/>
                    <a:pt x="4132" y="0"/>
                    <a:pt x="4136" y="0"/>
                  </a:cubicBezTo>
                  <a:close/>
                  <a:moveTo>
                    <a:pt x="4232" y="0"/>
                  </a:moveTo>
                  <a:lnTo>
                    <a:pt x="4280" y="0"/>
                  </a:lnTo>
                  <a:cubicBezTo>
                    <a:pt x="4285" y="0"/>
                    <a:pt x="4288" y="4"/>
                    <a:pt x="4288" y="8"/>
                  </a:cubicBezTo>
                  <a:cubicBezTo>
                    <a:pt x="4288" y="13"/>
                    <a:pt x="4285" y="16"/>
                    <a:pt x="4280" y="16"/>
                  </a:cubicBezTo>
                  <a:lnTo>
                    <a:pt x="4232" y="16"/>
                  </a:lnTo>
                  <a:cubicBezTo>
                    <a:pt x="4228" y="16"/>
                    <a:pt x="4224" y="13"/>
                    <a:pt x="4224" y="8"/>
                  </a:cubicBezTo>
                  <a:cubicBezTo>
                    <a:pt x="4224" y="4"/>
                    <a:pt x="4228" y="0"/>
                    <a:pt x="4232" y="0"/>
                  </a:cubicBezTo>
                  <a:close/>
                  <a:moveTo>
                    <a:pt x="4328" y="0"/>
                  </a:moveTo>
                  <a:lnTo>
                    <a:pt x="4376" y="0"/>
                  </a:lnTo>
                  <a:cubicBezTo>
                    <a:pt x="4381" y="0"/>
                    <a:pt x="4384" y="4"/>
                    <a:pt x="4384" y="8"/>
                  </a:cubicBezTo>
                  <a:cubicBezTo>
                    <a:pt x="4384" y="13"/>
                    <a:pt x="4381" y="16"/>
                    <a:pt x="4376" y="16"/>
                  </a:cubicBezTo>
                  <a:lnTo>
                    <a:pt x="4328" y="16"/>
                  </a:lnTo>
                  <a:cubicBezTo>
                    <a:pt x="4324" y="16"/>
                    <a:pt x="4320" y="13"/>
                    <a:pt x="4320" y="8"/>
                  </a:cubicBezTo>
                  <a:cubicBezTo>
                    <a:pt x="4320" y="4"/>
                    <a:pt x="4324" y="0"/>
                    <a:pt x="4328" y="0"/>
                  </a:cubicBezTo>
                  <a:close/>
                  <a:moveTo>
                    <a:pt x="4424" y="0"/>
                  </a:moveTo>
                  <a:lnTo>
                    <a:pt x="4472" y="0"/>
                  </a:lnTo>
                  <a:cubicBezTo>
                    <a:pt x="4477" y="0"/>
                    <a:pt x="4480" y="4"/>
                    <a:pt x="4480" y="8"/>
                  </a:cubicBezTo>
                  <a:cubicBezTo>
                    <a:pt x="4480" y="13"/>
                    <a:pt x="4477" y="16"/>
                    <a:pt x="4472" y="16"/>
                  </a:cubicBezTo>
                  <a:lnTo>
                    <a:pt x="4424" y="16"/>
                  </a:lnTo>
                  <a:cubicBezTo>
                    <a:pt x="4420" y="16"/>
                    <a:pt x="4416" y="13"/>
                    <a:pt x="4416" y="8"/>
                  </a:cubicBezTo>
                  <a:cubicBezTo>
                    <a:pt x="4416" y="4"/>
                    <a:pt x="4420" y="0"/>
                    <a:pt x="4424" y="0"/>
                  </a:cubicBezTo>
                  <a:close/>
                  <a:moveTo>
                    <a:pt x="4520" y="0"/>
                  </a:moveTo>
                  <a:lnTo>
                    <a:pt x="4568" y="0"/>
                  </a:lnTo>
                  <a:cubicBezTo>
                    <a:pt x="4573" y="0"/>
                    <a:pt x="4576" y="4"/>
                    <a:pt x="4576" y="8"/>
                  </a:cubicBezTo>
                  <a:cubicBezTo>
                    <a:pt x="4576" y="13"/>
                    <a:pt x="4573" y="16"/>
                    <a:pt x="4568" y="16"/>
                  </a:cubicBezTo>
                  <a:lnTo>
                    <a:pt x="4520" y="16"/>
                  </a:lnTo>
                  <a:cubicBezTo>
                    <a:pt x="4516" y="16"/>
                    <a:pt x="4512" y="13"/>
                    <a:pt x="4512" y="8"/>
                  </a:cubicBezTo>
                  <a:cubicBezTo>
                    <a:pt x="4512" y="4"/>
                    <a:pt x="4516" y="0"/>
                    <a:pt x="4520" y="0"/>
                  </a:cubicBezTo>
                  <a:close/>
                  <a:moveTo>
                    <a:pt x="4616" y="0"/>
                  </a:moveTo>
                  <a:lnTo>
                    <a:pt x="4664" y="0"/>
                  </a:lnTo>
                  <a:cubicBezTo>
                    <a:pt x="4669" y="0"/>
                    <a:pt x="4672" y="4"/>
                    <a:pt x="4672" y="8"/>
                  </a:cubicBezTo>
                  <a:cubicBezTo>
                    <a:pt x="4672" y="13"/>
                    <a:pt x="4669" y="16"/>
                    <a:pt x="4664" y="16"/>
                  </a:cubicBezTo>
                  <a:lnTo>
                    <a:pt x="4616" y="16"/>
                  </a:lnTo>
                  <a:cubicBezTo>
                    <a:pt x="4612" y="16"/>
                    <a:pt x="4608" y="13"/>
                    <a:pt x="4608" y="8"/>
                  </a:cubicBezTo>
                  <a:cubicBezTo>
                    <a:pt x="4608" y="4"/>
                    <a:pt x="4612" y="0"/>
                    <a:pt x="4616" y="0"/>
                  </a:cubicBezTo>
                  <a:close/>
                  <a:moveTo>
                    <a:pt x="4712" y="0"/>
                  </a:moveTo>
                  <a:lnTo>
                    <a:pt x="4760" y="0"/>
                  </a:lnTo>
                  <a:cubicBezTo>
                    <a:pt x="4765" y="0"/>
                    <a:pt x="4768" y="4"/>
                    <a:pt x="4768" y="8"/>
                  </a:cubicBezTo>
                  <a:cubicBezTo>
                    <a:pt x="4768" y="13"/>
                    <a:pt x="4765" y="16"/>
                    <a:pt x="4760" y="16"/>
                  </a:cubicBezTo>
                  <a:lnTo>
                    <a:pt x="4712" y="16"/>
                  </a:lnTo>
                  <a:cubicBezTo>
                    <a:pt x="4708" y="16"/>
                    <a:pt x="4704" y="13"/>
                    <a:pt x="4704" y="8"/>
                  </a:cubicBezTo>
                  <a:cubicBezTo>
                    <a:pt x="4704" y="4"/>
                    <a:pt x="4708" y="0"/>
                    <a:pt x="4712" y="0"/>
                  </a:cubicBezTo>
                  <a:close/>
                  <a:moveTo>
                    <a:pt x="4808" y="0"/>
                  </a:moveTo>
                  <a:lnTo>
                    <a:pt x="4856" y="0"/>
                  </a:lnTo>
                  <a:cubicBezTo>
                    <a:pt x="4861" y="0"/>
                    <a:pt x="4864" y="4"/>
                    <a:pt x="4864" y="8"/>
                  </a:cubicBezTo>
                  <a:cubicBezTo>
                    <a:pt x="4864" y="13"/>
                    <a:pt x="4861" y="16"/>
                    <a:pt x="4856" y="16"/>
                  </a:cubicBezTo>
                  <a:lnTo>
                    <a:pt x="4808" y="16"/>
                  </a:lnTo>
                  <a:cubicBezTo>
                    <a:pt x="4804" y="16"/>
                    <a:pt x="4800" y="13"/>
                    <a:pt x="4800" y="8"/>
                  </a:cubicBezTo>
                  <a:cubicBezTo>
                    <a:pt x="4800" y="4"/>
                    <a:pt x="4804" y="0"/>
                    <a:pt x="4808" y="0"/>
                  </a:cubicBezTo>
                  <a:close/>
                  <a:moveTo>
                    <a:pt x="4904" y="0"/>
                  </a:moveTo>
                  <a:lnTo>
                    <a:pt x="4952" y="0"/>
                  </a:lnTo>
                  <a:cubicBezTo>
                    <a:pt x="4957" y="0"/>
                    <a:pt x="4960" y="4"/>
                    <a:pt x="4960" y="8"/>
                  </a:cubicBezTo>
                  <a:cubicBezTo>
                    <a:pt x="4960" y="13"/>
                    <a:pt x="4957" y="16"/>
                    <a:pt x="4952" y="16"/>
                  </a:cubicBezTo>
                  <a:lnTo>
                    <a:pt x="4904" y="16"/>
                  </a:lnTo>
                  <a:cubicBezTo>
                    <a:pt x="4900" y="16"/>
                    <a:pt x="4896" y="13"/>
                    <a:pt x="4896" y="8"/>
                  </a:cubicBezTo>
                  <a:cubicBezTo>
                    <a:pt x="4896" y="4"/>
                    <a:pt x="4900" y="0"/>
                    <a:pt x="4904" y="0"/>
                  </a:cubicBezTo>
                  <a:close/>
                  <a:moveTo>
                    <a:pt x="5000" y="0"/>
                  </a:moveTo>
                  <a:lnTo>
                    <a:pt x="5048" y="0"/>
                  </a:lnTo>
                  <a:cubicBezTo>
                    <a:pt x="5053" y="0"/>
                    <a:pt x="5056" y="4"/>
                    <a:pt x="5056" y="8"/>
                  </a:cubicBezTo>
                  <a:cubicBezTo>
                    <a:pt x="5056" y="13"/>
                    <a:pt x="5053" y="16"/>
                    <a:pt x="5048" y="16"/>
                  </a:cubicBezTo>
                  <a:lnTo>
                    <a:pt x="5000" y="16"/>
                  </a:lnTo>
                  <a:cubicBezTo>
                    <a:pt x="4996" y="16"/>
                    <a:pt x="4992" y="13"/>
                    <a:pt x="4992" y="8"/>
                  </a:cubicBezTo>
                  <a:cubicBezTo>
                    <a:pt x="4992" y="4"/>
                    <a:pt x="4996" y="0"/>
                    <a:pt x="5000" y="0"/>
                  </a:cubicBezTo>
                  <a:close/>
                  <a:moveTo>
                    <a:pt x="5096" y="0"/>
                  </a:moveTo>
                  <a:lnTo>
                    <a:pt x="5144" y="0"/>
                  </a:lnTo>
                  <a:cubicBezTo>
                    <a:pt x="5149" y="0"/>
                    <a:pt x="5152" y="4"/>
                    <a:pt x="5152" y="8"/>
                  </a:cubicBezTo>
                  <a:cubicBezTo>
                    <a:pt x="5152" y="13"/>
                    <a:pt x="5149" y="16"/>
                    <a:pt x="5144" y="16"/>
                  </a:cubicBezTo>
                  <a:lnTo>
                    <a:pt x="5096" y="16"/>
                  </a:lnTo>
                  <a:cubicBezTo>
                    <a:pt x="5092" y="16"/>
                    <a:pt x="5088" y="13"/>
                    <a:pt x="5088" y="8"/>
                  </a:cubicBezTo>
                  <a:cubicBezTo>
                    <a:pt x="5088" y="4"/>
                    <a:pt x="5092" y="0"/>
                    <a:pt x="5096" y="0"/>
                  </a:cubicBezTo>
                  <a:close/>
                  <a:moveTo>
                    <a:pt x="5192" y="0"/>
                  </a:moveTo>
                  <a:lnTo>
                    <a:pt x="5240" y="0"/>
                  </a:lnTo>
                  <a:cubicBezTo>
                    <a:pt x="5245" y="0"/>
                    <a:pt x="5248" y="4"/>
                    <a:pt x="5248" y="8"/>
                  </a:cubicBezTo>
                  <a:cubicBezTo>
                    <a:pt x="5248" y="13"/>
                    <a:pt x="5245" y="16"/>
                    <a:pt x="5240" y="16"/>
                  </a:cubicBezTo>
                  <a:lnTo>
                    <a:pt x="5192" y="16"/>
                  </a:lnTo>
                  <a:cubicBezTo>
                    <a:pt x="5188" y="16"/>
                    <a:pt x="5184" y="13"/>
                    <a:pt x="5184" y="8"/>
                  </a:cubicBezTo>
                  <a:cubicBezTo>
                    <a:pt x="5184" y="4"/>
                    <a:pt x="5188" y="0"/>
                    <a:pt x="5192" y="0"/>
                  </a:cubicBezTo>
                  <a:close/>
                  <a:moveTo>
                    <a:pt x="5288" y="0"/>
                  </a:moveTo>
                  <a:lnTo>
                    <a:pt x="5336" y="0"/>
                  </a:lnTo>
                  <a:cubicBezTo>
                    <a:pt x="5341" y="0"/>
                    <a:pt x="5344" y="4"/>
                    <a:pt x="5344" y="8"/>
                  </a:cubicBezTo>
                  <a:cubicBezTo>
                    <a:pt x="5344" y="13"/>
                    <a:pt x="5341" y="16"/>
                    <a:pt x="5336" y="16"/>
                  </a:cubicBezTo>
                  <a:lnTo>
                    <a:pt x="5288" y="16"/>
                  </a:lnTo>
                  <a:cubicBezTo>
                    <a:pt x="5284" y="16"/>
                    <a:pt x="5280" y="13"/>
                    <a:pt x="5280" y="8"/>
                  </a:cubicBezTo>
                  <a:cubicBezTo>
                    <a:pt x="5280" y="4"/>
                    <a:pt x="5284" y="0"/>
                    <a:pt x="5288" y="0"/>
                  </a:cubicBezTo>
                  <a:close/>
                  <a:moveTo>
                    <a:pt x="5384" y="0"/>
                  </a:moveTo>
                  <a:lnTo>
                    <a:pt x="5432" y="0"/>
                  </a:lnTo>
                  <a:cubicBezTo>
                    <a:pt x="5437" y="0"/>
                    <a:pt x="5440" y="4"/>
                    <a:pt x="5440" y="8"/>
                  </a:cubicBezTo>
                  <a:cubicBezTo>
                    <a:pt x="5440" y="13"/>
                    <a:pt x="5437" y="16"/>
                    <a:pt x="5432" y="16"/>
                  </a:cubicBezTo>
                  <a:lnTo>
                    <a:pt x="5384" y="16"/>
                  </a:lnTo>
                  <a:cubicBezTo>
                    <a:pt x="5380" y="16"/>
                    <a:pt x="5376" y="13"/>
                    <a:pt x="5376" y="8"/>
                  </a:cubicBezTo>
                  <a:cubicBezTo>
                    <a:pt x="5376" y="4"/>
                    <a:pt x="5380" y="0"/>
                    <a:pt x="5384" y="0"/>
                  </a:cubicBezTo>
                  <a:close/>
                  <a:moveTo>
                    <a:pt x="5480" y="0"/>
                  </a:moveTo>
                  <a:lnTo>
                    <a:pt x="5528" y="0"/>
                  </a:lnTo>
                  <a:cubicBezTo>
                    <a:pt x="5533" y="0"/>
                    <a:pt x="5536" y="4"/>
                    <a:pt x="5536" y="8"/>
                  </a:cubicBezTo>
                  <a:cubicBezTo>
                    <a:pt x="5536" y="13"/>
                    <a:pt x="5533" y="16"/>
                    <a:pt x="5528" y="16"/>
                  </a:cubicBezTo>
                  <a:lnTo>
                    <a:pt x="5480" y="16"/>
                  </a:lnTo>
                  <a:cubicBezTo>
                    <a:pt x="5476" y="16"/>
                    <a:pt x="5472" y="13"/>
                    <a:pt x="5472" y="8"/>
                  </a:cubicBezTo>
                  <a:cubicBezTo>
                    <a:pt x="5472" y="4"/>
                    <a:pt x="5476" y="0"/>
                    <a:pt x="5480" y="0"/>
                  </a:cubicBezTo>
                  <a:close/>
                  <a:moveTo>
                    <a:pt x="5576" y="0"/>
                  </a:moveTo>
                  <a:lnTo>
                    <a:pt x="5624" y="0"/>
                  </a:lnTo>
                  <a:cubicBezTo>
                    <a:pt x="5629" y="0"/>
                    <a:pt x="5632" y="4"/>
                    <a:pt x="5632" y="8"/>
                  </a:cubicBezTo>
                  <a:cubicBezTo>
                    <a:pt x="5632" y="13"/>
                    <a:pt x="5629" y="16"/>
                    <a:pt x="5624" y="16"/>
                  </a:cubicBezTo>
                  <a:lnTo>
                    <a:pt x="5576" y="16"/>
                  </a:lnTo>
                  <a:cubicBezTo>
                    <a:pt x="5572" y="16"/>
                    <a:pt x="5568" y="13"/>
                    <a:pt x="5568" y="8"/>
                  </a:cubicBezTo>
                  <a:cubicBezTo>
                    <a:pt x="5568" y="4"/>
                    <a:pt x="5572" y="0"/>
                    <a:pt x="5576" y="0"/>
                  </a:cubicBezTo>
                  <a:close/>
                  <a:moveTo>
                    <a:pt x="5672" y="0"/>
                  </a:moveTo>
                  <a:lnTo>
                    <a:pt x="5720" y="0"/>
                  </a:lnTo>
                  <a:cubicBezTo>
                    <a:pt x="5725" y="0"/>
                    <a:pt x="5728" y="4"/>
                    <a:pt x="5728" y="8"/>
                  </a:cubicBezTo>
                  <a:cubicBezTo>
                    <a:pt x="5728" y="13"/>
                    <a:pt x="5725" y="16"/>
                    <a:pt x="5720" y="16"/>
                  </a:cubicBezTo>
                  <a:lnTo>
                    <a:pt x="5672" y="16"/>
                  </a:lnTo>
                  <a:cubicBezTo>
                    <a:pt x="5668" y="16"/>
                    <a:pt x="5664" y="13"/>
                    <a:pt x="5664" y="8"/>
                  </a:cubicBezTo>
                  <a:cubicBezTo>
                    <a:pt x="5664" y="4"/>
                    <a:pt x="5668" y="0"/>
                    <a:pt x="5672" y="0"/>
                  </a:cubicBezTo>
                  <a:close/>
                  <a:moveTo>
                    <a:pt x="5768" y="0"/>
                  </a:moveTo>
                  <a:lnTo>
                    <a:pt x="5816" y="0"/>
                  </a:lnTo>
                  <a:cubicBezTo>
                    <a:pt x="5821" y="0"/>
                    <a:pt x="5824" y="4"/>
                    <a:pt x="5824" y="8"/>
                  </a:cubicBezTo>
                  <a:cubicBezTo>
                    <a:pt x="5824" y="13"/>
                    <a:pt x="5821" y="16"/>
                    <a:pt x="5816" y="16"/>
                  </a:cubicBezTo>
                  <a:lnTo>
                    <a:pt x="5768" y="16"/>
                  </a:lnTo>
                  <a:cubicBezTo>
                    <a:pt x="5764" y="16"/>
                    <a:pt x="5760" y="13"/>
                    <a:pt x="5760" y="8"/>
                  </a:cubicBezTo>
                  <a:cubicBezTo>
                    <a:pt x="5760" y="4"/>
                    <a:pt x="5764" y="0"/>
                    <a:pt x="5768" y="0"/>
                  </a:cubicBezTo>
                  <a:close/>
                  <a:moveTo>
                    <a:pt x="5864" y="0"/>
                  </a:moveTo>
                  <a:lnTo>
                    <a:pt x="5912" y="0"/>
                  </a:lnTo>
                  <a:cubicBezTo>
                    <a:pt x="5917" y="0"/>
                    <a:pt x="5920" y="4"/>
                    <a:pt x="5920" y="8"/>
                  </a:cubicBezTo>
                  <a:cubicBezTo>
                    <a:pt x="5920" y="13"/>
                    <a:pt x="5917" y="16"/>
                    <a:pt x="5912" y="16"/>
                  </a:cubicBezTo>
                  <a:lnTo>
                    <a:pt x="5864" y="16"/>
                  </a:lnTo>
                  <a:cubicBezTo>
                    <a:pt x="5860" y="16"/>
                    <a:pt x="5856" y="13"/>
                    <a:pt x="5856" y="8"/>
                  </a:cubicBezTo>
                  <a:cubicBezTo>
                    <a:pt x="5856" y="4"/>
                    <a:pt x="5860" y="0"/>
                    <a:pt x="5864" y="0"/>
                  </a:cubicBezTo>
                  <a:close/>
                  <a:moveTo>
                    <a:pt x="5960" y="0"/>
                  </a:moveTo>
                  <a:lnTo>
                    <a:pt x="6008" y="0"/>
                  </a:lnTo>
                  <a:cubicBezTo>
                    <a:pt x="6013" y="0"/>
                    <a:pt x="6016" y="4"/>
                    <a:pt x="6016" y="8"/>
                  </a:cubicBezTo>
                  <a:cubicBezTo>
                    <a:pt x="6016" y="13"/>
                    <a:pt x="6013" y="16"/>
                    <a:pt x="6008" y="16"/>
                  </a:cubicBezTo>
                  <a:lnTo>
                    <a:pt x="5960" y="16"/>
                  </a:lnTo>
                  <a:cubicBezTo>
                    <a:pt x="5956" y="16"/>
                    <a:pt x="5952" y="13"/>
                    <a:pt x="5952" y="8"/>
                  </a:cubicBezTo>
                  <a:cubicBezTo>
                    <a:pt x="5952" y="4"/>
                    <a:pt x="5956" y="0"/>
                    <a:pt x="5960" y="0"/>
                  </a:cubicBezTo>
                  <a:close/>
                  <a:moveTo>
                    <a:pt x="6056" y="0"/>
                  </a:moveTo>
                  <a:lnTo>
                    <a:pt x="6104" y="0"/>
                  </a:lnTo>
                  <a:cubicBezTo>
                    <a:pt x="6109" y="0"/>
                    <a:pt x="6112" y="4"/>
                    <a:pt x="6112" y="8"/>
                  </a:cubicBezTo>
                  <a:cubicBezTo>
                    <a:pt x="6112" y="13"/>
                    <a:pt x="6109" y="16"/>
                    <a:pt x="6104" y="16"/>
                  </a:cubicBezTo>
                  <a:lnTo>
                    <a:pt x="6056" y="16"/>
                  </a:lnTo>
                  <a:cubicBezTo>
                    <a:pt x="6052" y="16"/>
                    <a:pt x="6048" y="13"/>
                    <a:pt x="6048" y="8"/>
                  </a:cubicBezTo>
                  <a:cubicBezTo>
                    <a:pt x="6048" y="4"/>
                    <a:pt x="6052" y="0"/>
                    <a:pt x="6056" y="0"/>
                  </a:cubicBezTo>
                  <a:close/>
                  <a:moveTo>
                    <a:pt x="6152" y="0"/>
                  </a:moveTo>
                  <a:lnTo>
                    <a:pt x="6200" y="0"/>
                  </a:lnTo>
                  <a:cubicBezTo>
                    <a:pt x="6205" y="0"/>
                    <a:pt x="6208" y="4"/>
                    <a:pt x="6208" y="8"/>
                  </a:cubicBezTo>
                  <a:cubicBezTo>
                    <a:pt x="6208" y="13"/>
                    <a:pt x="6205" y="16"/>
                    <a:pt x="6200" y="16"/>
                  </a:cubicBezTo>
                  <a:lnTo>
                    <a:pt x="6152" y="16"/>
                  </a:lnTo>
                  <a:cubicBezTo>
                    <a:pt x="6148" y="16"/>
                    <a:pt x="6144" y="13"/>
                    <a:pt x="6144" y="8"/>
                  </a:cubicBezTo>
                  <a:cubicBezTo>
                    <a:pt x="6144" y="4"/>
                    <a:pt x="6148" y="0"/>
                    <a:pt x="6152" y="0"/>
                  </a:cubicBezTo>
                  <a:close/>
                  <a:moveTo>
                    <a:pt x="6248" y="0"/>
                  </a:moveTo>
                  <a:lnTo>
                    <a:pt x="6296" y="0"/>
                  </a:lnTo>
                  <a:cubicBezTo>
                    <a:pt x="6301" y="0"/>
                    <a:pt x="6304" y="4"/>
                    <a:pt x="6304" y="8"/>
                  </a:cubicBezTo>
                  <a:cubicBezTo>
                    <a:pt x="6304" y="13"/>
                    <a:pt x="6301" y="16"/>
                    <a:pt x="6296" y="16"/>
                  </a:cubicBezTo>
                  <a:lnTo>
                    <a:pt x="6248" y="16"/>
                  </a:lnTo>
                  <a:cubicBezTo>
                    <a:pt x="6244" y="16"/>
                    <a:pt x="6240" y="13"/>
                    <a:pt x="6240" y="8"/>
                  </a:cubicBezTo>
                  <a:cubicBezTo>
                    <a:pt x="6240" y="4"/>
                    <a:pt x="6244" y="0"/>
                    <a:pt x="6248" y="0"/>
                  </a:cubicBezTo>
                  <a:close/>
                  <a:moveTo>
                    <a:pt x="6344" y="0"/>
                  </a:moveTo>
                  <a:lnTo>
                    <a:pt x="6392" y="0"/>
                  </a:lnTo>
                  <a:cubicBezTo>
                    <a:pt x="6397" y="0"/>
                    <a:pt x="6400" y="4"/>
                    <a:pt x="6400" y="8"/>
                  </a:cubicBezTo>
                  <a:cubicBezTo>
                    <a:pt x="6400" y="13"/>
                    <a:pt x="6397" y="16"/>
                    <a:pt x="6392" y="16"/>
                  </a:cubicBezTo>
                  <a:lnTo>
                    <a:pt x="6344" y="16"/>
                  </a:lnTo>
                  <a:cubicBezTo>
                    <a:pt x="6340" y="16"/>
                    <a:pt x="6336" y="13"/>
                    <a:pt x="6336" y="8"/>
                  </a:cubicBezTo>
                  <a:cubicBezTo>
                    <a:pt x="6336" y="4"/>
                    <a:pt x="6340" y="0"/>
                    <a:pt x="6344" y="0"/>
                  </a:cubicBezTo>
                  <a:close/>
                  <a:moveTo>
                    <a:pt x="6440" y="0"/>
                  </a:moveTo>
                  <a:lnTo>
                    <a:pt x="6488" y="0"/>
                  </a:lnTo>
                  <a:cubicBezTo>
                    <a:pt x="6493" y="0"/>
                    <a:pt x="6496" y="4"/>
                    <a:pt x="6496" y="8"/>
                  </a:cubicBezTo>
                  <a:cubicBezTo>
                    <a:pt x="6496" y="13"/>
                    <a:pt x="6493" y="16"/>
                    <a:pt x="6488" y="16"/>
                  </a:cubicBezTo>
                  <a:lnTo>
                    <a:pt x="6440" y="16"/>
                  </a:lnTo>
                  <a:cubicBezTo>
                    <a:pt x="6436" y="16"/>
                    <a:pt x="6432" y="13"/>
                    <a:pt x="6432" y="8"/>
                  </a:cubicBezTo>
                  <a:cubicBezTo>
                    <a:pt x="6432" y="4"/>
                    <a:pt x="6436" y="0"/>
                    <a:pt x="6440" y="0"/>
                  </a:cubicBezTo>
                  <a:close/>
                  <a:moveTo>
                    <a:pt x="6536" y="0"/>
                  </a:moveTo>
                  <a:lnTo>
                    <a:pt x="6584" y="0"/>
                  </a:lnTo>
                  <a:cubicBezTo>
                    <a:pt x="6589" y="0"/>
                    <a:pt x="6592" y="4"/>
                    <a:pt x="6592" y="8"/>
                  </a:cubicBezTo>
                  <a:cubicBezTo>
                    <a:pt x="6592" y="13"/>
                    <a:pt x="6589" y="16"/>
                    <a:pt x="6584" y="16"/>
                  </a:cubicBezTo>
                  <a:lnTo>
                    <a:pt x="6536" y="16"/>
                  </a:lnTo>
                  <a:cubicBezTo>
                    <a:pt x="6532" y="16"/>
                    <a:pt x="6528" y="13"/>
                    <a:pt x="6528" y="8"/>
                  </a:cubicBezTo>
                  <a:cubicBezTo>
                    <a:pt x="6528" y="4"/>
                    <a:pt x="6532" y="0"/>
                    <a:pt x="6536" y="0"/>
                  </a:cubicBezTo>
                  <a:close/>
                  <a:moveTo>
                    <a:pt x="6632" y="0"/>
                  </a:moveTo>
                  <a:lnTo>
                    <a:pt x="6680" y="0"/>
                  </a:lnTo>
                  <a:cubicBezTo>
                    <a:pt x="6685" y="0"/>
                    <a:pt x="6688" y="4"/>
                    <a:pt x="6688" y="8"/>
                  </a:cubicBezTo>
                  <a:cubicBezTo>
                    <a:pt x="6688" y="13"/>
                    <a:pt x="6685" y="16"/>
                    <a:pt x="6680" y="16"/>
                  </a:cubicBezTo>
                  <a:lnTo>
                    <a:pt x="6632" y="16"/>
                  </a:lnTo>
                  <a:cubicBezTo>
                    <a:pt x="6628" y="16"/>
                    <a:pt x="6624" y="13"/>
                    <a:pt x="6624" y="8"/>
                  </a:cubicBezTo>
                  <a:cubicBezTo>
                    <a:pt x="6624" y="4"/>
                    <a:pt x="6628" y="0"/>
                    <a:pt x="6632" y="0"/>
                  </a:cubicBezTo>
                  <a:close/>
                  <a:moveTo>
                    <a:pt x="6728" y="0"/>
                  </a:moveTo>
                  <a:lnTo>
                    <a:pt x="6776" y="0"/>
                  </a:lnTo>
                  <a:cubicBezTo>
                    <a:pt x="6781" y="0"/>
                    <a:pt x="6784" y="4"/>
                    <a:pt x="6784" y="8"/>
                  </a:cubicBezTo>
                  <a:cubicBezTo>
                    <a:pt x="6784" y="13"/>
                    <a:pt x="6781" y="16"/>
                    <a:pt x="6776" y="16"/>
                  </a:cubicBezTo>
                  <a:lnTo>
                    <a:pt x="6728" y="16"/>
                  </a:lnTo>
                  <a:cubicBezTo>
                    <a:pt x="6724" y="16"/>
                    <a:pt x="6720" y="13"/>
                    <a:pt x="6720" y="8"/>
                  </a:cubicBezTo>
                  <a:cubicBezTo>
                    <a:pt x="6720" y="4"/>
                    <a:pt x="6724" y="0"/>
                    <a:pt x="6728" y="0"/>
                  </a:cubicBezTo>
                  <a:close/>
                  <a:moveTo>
                    <a:pt x="6824" y="0"/>
                  </a:moveTo>
                  <a:lnTo>
                    <a:pt x="6872" y="0"/>
                  </a:lnTo>
                  <a:cubicBezTo>
                    <a:pt x="6877" y="0"/>
                    <a:pt x="6880" y="4"/>
                    <a:pt x="6880" y="8"/>
                  </a:cubicBezTo>
                  <a:cubicBezTo>
                    <a:pt x="6880" y="13"/>
                    <a:pt x="6877" y="16"/>
                    <a:pt x="6872" y="16"/>
                  </a:cubicBezTo>
                  <a:lnTo>
                    <a:pt x="6824" y="16"/>
                  </a:lnTo>
                  <a:cubicBezTo>
                    <a:pt x="6820" y="16"/>
                    <a:pt x="6816" y="13"/>
                    <a:pt x="6816" y="8"/>
                  </a:cubicBezTo>
                  <a:cubicBezTo>
                    <a:pt x="6816" y="4"/>
                    <a:pt x="6820" y="0"/>
                    <a:pt x="6824" y="0"/>
                  </a:cubicBezTo>
                  <a:close/>
                  <a:moveTo>
                    <a:pt x="6920" y="0"/>
                  </a:moveTo>
                  <a:lnTo>
                    <a:pt x="6968" y="0"/>
                  </a:lnTo>
                  <a:cubicBezTo>
                    <a:pt x="6973" y="0"/>
                    <a:pt x="6976" y="4"/>
                    <a:pt x="6976" y="8"/>
                  </a:cubicBezTo>
                  <a:cubicBezTo>
                    <a:pt x="6976" y="13"/>
                    <a:pt x="6973" y="16"/>
                    <a:pt x="6968" y="16"/>
                  </a:cubicBezTo>
                  <a:lnTo>
                    <a:pt x="6920" y="16"/>
                  </a:lnTo>
                  <a:cubicBezTo>
                    <a:pt x="6916" y="16"/>
                    <a:pt x="6912" y="13"/>
                    <a:pt x="6912" y="8"/>
                  </a:cubicBezTo>
                  <a:cubicBezTo>
                    <a:pt x="6912" y="4"/>
                    <a:pt x="6916" y="0"/>
                    <a:pt x="6920" y="0"/>
                  </a:cubicBezTo>
                  <a:close/>
                  <a:moveTo>
                    <a:pt x="7016" y="0"/>
                  </a:moveTo>
                  <a:lnTo>
                    <a:pt x="7064" y="0"/>
                  </a:lnTo>
                  <a:cubicBezTo>
                    <a:pt x="7069" y="0"/>
                    <a:pt x="7072" y="4"/>
                    <a:pt x="7072" y="8"/>
                  </a:cubicBezTo>
                  <a:cubicBezTo>
                    <a:pt x="7072" y="13"/>
                    <a:pt x="7069" y="16"/>
                    <a:pt x="7064" y="16"/>
                  </a:cubicBezTo>
                  <a:lnTo>
                    <a:pt x="7016" y="16"/>
                  </a:lnTo>
                  <a:cubicBezTo>
                    <a:pt x="7012" y="16"/>
                    <a:pt x="7008" y="13"/>
                    <a:pt x="7008" y="8"/>
                  </a:cubicBezTo>
                  <a:cubicBezTo>
                    <a:pt x="7008" y="4"/>
                    <a:pt x="7012" y="0"/>
                    <a:pt x="7016" y="0"/>
                  </a:cubicBezTo>
                  <a:close/>
                  <a:moveTo>
                    <a:pt x="7112" y="0"/>
                  </a:moveTo>
                  <a:lnTo>
                    <a:pt x="7160" y="0"/>
                  </a:lnTo>
                  <a:cubicBezTo>
                    <a:pt x="7165" y="0"/>
                    <a:pt x="7168" y="4"/>
                    <a:pt x="7168" y="8"/>
                  </a:cubicBezTo>
                  <a:cubicBezTo>
                    <a:pt x="7168" y="13"/>
                    <a:pt x="7165" y="16"/>
                    <a:pt x="7160" y="16"/>
                  </a:cubicBezTo>
                  <a:lnTo>
                    <a:pt x="7112" y="16"/>
                  </a:lnTo>
                  <a:cubicBezTo>
                    <a:pt x="7108" y="16"/>
                    <a:pt x="7104" y="13"/>
                    <a:pt x="7104" y="8"/>
                  </a:cubicBezTo>
                  <a:cubicBezTo>
                    <a:pt x="7104" y="4"/>
                    <a:pt x="7108" y="0"/>
                    <a:pt x="7112" y="0"/>
                  </a:cubicBezTo>
                  <a:close/>
                  <a:moveTo>
                    <a:pt x="7208" y="0"/>
                  </a:moveTo>
                  <a:lnTo>
                    <a:pt x="7256" y="0"/>
                  </a:lnTo>
                  <a:cubicBezTo>
                    <a:pt x="7261" y="0"/>
                    <a:pt x="7264" y="4"/>
                    <a:pt x="7264" y="8"/>
                  </a:cubicBezTo>
                  <a:cubicBezTo>
                    <a:pt x="7264" y="13"/>
                    <a:pt x="7261" y="16"/>
                    <a:pt x="7256" y="16"/>
                  </a:cubicBezTo>
                  <a:lnTo>
                    <a:pt x="7208" y="16"/>
                  </a:lnTo>
                  <a:cubicBezTo>
                    <a:pt x="7204" y="16"/>
                    <a:pt x="7200" y="13"/>
                    <a:pt x="7200" y="8"/>
                  </a:cubicBezTo>
                  <a:cubicBezTo>
                    <a:pt x="7200" y="4"/>
                    <a:pt x="7204" y="0"/>
                    <a:pt x="7208" y="0"/>
                  </a:cubicBezTo>
                  <a:close/>
                  <a:moveTo>
                    <a:pt x="7304" y="0"/>
                  </a:moveTo>
                  <a:lnTo>
                    <a:pt x="7352" y="0"/>
                  </a:lnTo>
                  <a:cubicBezTo>
                    <a:pt x="7357" y="0"/>
                    <a:pt x="7360" y="4"/>
                    <a:pt x="7360" y="8"/>
                  </a:cubicBezTo>
                  <a:cubicBezTo>
                    <a:pt x="7360" y="13"/>
                    <a:pt x="7357" y="16"/>
                    <a:pt x="7352" y="16"/>
                  </a:cubicBezTo>
                  <a:lnTo>
                    <a:pt x="7304" y="16"/>
                  </a:lnTo>
                  <a:cubicBezTo>
                    <a:pt x="7300" y="16"/>
                    <a:pt x="7296" y="13"/>
                    <a:pt x="7296" y="8"/>
                  </a:cubicBezTo>
                  <a:cubicBezTo>
                    <a:pt x="7296" y="4"/>
                    <a:pt x="7300" y="0"/>
                    <a:pt x="7304" y="0"/>
                  </a:cubicBezTo>
                  <a:close/>
                  <a:moveTo>
                    <a:pt x="7400" y="0"/>
                  </a:moveTo>
                  <a:lnTo>
                    <a:pt x="7448" y="0"/>
                  </a:lnTo>
                  <a:cubicBezTo>
                    <a:pt x="7453" y="0"/>
                    <a:pt x="7456" y="4"/>
                    <a:pt x="7456" y="8"/>
                  </a:cubicBezTo>
                  <a:cubicBezTo>
                    <a:pt x="7456" y="13"/>
                    <a:pt x="7453" y="16"/>
                    <a:pt x="7448" y="16"/>
                  </a:cubicBezTo>
                  <a:lnTo>
                    <a:pt x="7400" y="16"/>
                  </a:lnTo>
                  <a:cubicBezTo>
                    <a:pt x="7396" y="16"/>
                    <a:pt x="7392" y="13"/>
                    <a:pt x="7392" y="8"/>
                  </a:cubicBezTo>
                  <a:cubicBezTo>
                    <a:pt x="7392" y="4"/>
                    <a:pt x="7396" y="0"/>
                    <a:pt x="7400" y="0"/>
                  </a:cubicBezTo>
                  <a:close/>
                  <a:moveTo>
                    <a:pt x="7496" y="0"/>
                  </a:moveTo>
                  <a:lnTo>
                    <a:pt x="7544" y="0"/>
                  </a:lnTo>
                  <a:cubicBezTo>
                    <a:pt x="7549" y="0"/>
                    <a:pt x="7552" y="4"/>
                    <a:pt x="7552" y="8"/>
                  </a:cubicBezTo>
                  <a:cubicBezTo>
                    <a:pt x="7552" y="13"/>
                    <a:pt x="7549" y="16"/>
                    <a:pt x="7544" y="16"/>
                  </a:cubicBezTo>
                  <a:lnTo>
                    <a:pt x="7496" y="16"/>
                  </a:lnTo>
                  <a:cubicBezTo>
                    <a:pt x="7492" y="16"/>
                    <a:pt x="7488" y="13"/>
                    <a:pt x="7488" y="8"/>
                  </a:cubicBezTo>
                  <a:cubicBezTo>
                    <a:pt x="7488" y="4"/>
                    <a:pt x="7492" y="0"/>
                    <a:pt x="7496" y="0"/>
                  </a:cubicBezTo>
                  <a:close/>
                  <a:moveTo>
                    <a:pt x="7592" y="0"/>
                  </a:moveTo>
                  <a:lnTo>
                    <a:pt x="7640" y="0"/>
                  </a:lnTo>
                  <a:cubicBezTo>
                    <a:pt x="7645" y="0"/>
                    <a:pt x="7648" y="4"/>
                    <a:pt x="7648" y="8"/>
                  </a:cubicBezTo>
                  <a:cubicBezTo>
                    <a:pt x="7648" y="13"/>
                    <a:pt x="7645" y="16"/>
                    <a:pt x="7640" y="16"/>
                  </a:cubicBezTo>
                  <a:lnTo>
                    <a:pt x="7592" y="16"/>
                  </a:lnTo>
                  <a:cubicBezTo>
                    <a:pt x="7588" y="16"/>
                    <a:pt x="7584" y="13"/>
                    <a:pt x="7584" y="8"/>
                  </a:cubicBezTo>
                  <a:cubicBezTo>
                    <a:pt x="7584" y="4"/>
                    <a:pt x="7588" y="0"/>
                    <a:pt x="7592" y="0"/>
                  </a:cubicBezTo>
                  <a:close/>
                  <a:moveTo>
                    <a:pt x="7688" y="0"/>
                  </a:moveTo>
                  <a:lnTo>
                    <a:pt x="7736" y="0"/>
                  </a:lnTo>
                  <a:cubicBezTo>
                    <a:pt x="7741" y="0"/>
                    <a:pt x="7744" y="4"/>
                    <a:pt x="7744" y="8"/>
                  </a:cubicBezTo>
                  <a:cubicBezTo>
                    <a:pt x="7744" y="13"/>
                    <a:pt x="7741" y="16"/>
                    <a:pt x="7736" y="16"/>
                  </a:cubicBezTo>
                  <a:lnTo>
                    <a:pt x="7688" y="16"/>
                  </a:lnTo>
                  <a:cubicBezTo>
                    <a:pt x="7684" y="16"/>
                    <a:pt x="7680" y="13"/>
                    <a:pt x="7680" y="8"/>
                  </a:cubicBezTo>
                  <a:cubicBezTo>
                    <a:pt x="7680" y="4"/>
                    <a:pt x="7684" y="0"/>
                    <a:pt x="7688" y="0"/>
                  </a:cubicBezTo>
                  <a:close/>
                  <a:moveTo>
                    <a:pt x="7784" y="0"/>
                  </a:moveTo>
                  <a:lnTo>
                    <a:pt x="7832" y="0"/>
                  </a:lnTo>
                  <a:cubicBezTo>
                    <a:pt x="7837" y="0"/>
                    <a:pt x="7840" y="4"/>
                    <a:pt x="7840" y="8"/>
                  </a:cubicBezTo>
                  <a:cubicBezTo>
                    <a:pt x="7840" y="13"/>
                    <a:pt x="7837" y="16"/>
                    <a:pt x="7832" y="16"/>
                  </a:cubicBezTo>
                  <a:lnTo>
                    <a:pt x="7784" y="16"/>
                  </a:lnTo>
                  <a:cubicBezTo>
                    <a:pt x="7780" y="16"/>
                    <a:pt x="7776" y="13"/>
                    <a:pt x="7776" y="8"/>
                  </a:cubicBezTo>
                  <a:cubicBezTo>
                    <a:pt x="7776" y="4"/>
                    <a:pt x="7780" y="0"/>
                    <a:pt x="7784" y="0"/>
                  </a:cubicBezTo>
                  <a:close/>
                  <a:moveTo>
                    <a:pt x="7880" y="0"/>
                  </a:moveTo>
                  <a:lnTo>
                    <a:pt x="7928" y="0"/>
                  </a:lnTo>
                  <a:cubicBezTo>
                    <a:pt x="7933" y="0"/>
                    <a:pt x="7936" y="4"/>
                    <a:pt x="7936" y="8"/>
                  </a:cubicBezTo>
                  <a:cubicBezTo>
                    <a:pt x="7936" y="13"/>
                    <a:pt x="7933" y="16"/>
                    <a:pt x="7928" y="16"/>
                  </a:cubicBezTo>
                  <a:lnTo>
                    <a:pt x="7880" y="16"/>
                  </a:lnTo>
                  <a:cubicBezTo>
                    <a:pt x="7876" y="16"/>
                    <a:pt x="7872" y="13"/>
                    <a:pt x="7872" y="8"/>
                  </a:cubicBezTo>
                  <a:cubicBezTo>
                    <a:pt x="7872" y="4"/>
                    <a:pt x="7876" y="0"/>
                    <a:pt x="7880" y="0"/>
                  </a:cubicBezTo>
                  <a:close/>
                  <a:moveTo>
                    <a:pt x="7976" y="0"/>
                  </a:moveTo>
                  <a:lnTo>
                    <a:pt x="8024" y="0"/>
                  </a:lnTo>
                  <a:cubicBezTo>
                    <a:pt x="8029" y="0"/>
                    <a:pt x="8032" y="4"/>
                    <a:pt x="8032" y="8"/>
                  </a:cubicBezTo>
                  <a:cubicBezTo>
                    <a:pt x="8032" y="13"/>
                    <a:pt x="8029" y="16"/>
                    <a:pt x="8024" y="16"/>
                  </a:cubicBezTo>
                  <a:lnTo>
                    <a:pt x="7976" y="16"/>
                  </a:lnTo>
                  <a:cubicBezTo>
                    <a:pt x="7972" y="16"/>
                    <a:pt x="7968" y="13"/>
                    <a:pt x="7968" y="8"/>
                  </a:cubicBezTo>
                  <a:cubicBezTo>
                    <a:pt x="7968" y="4"/>
                    <a:pt x="7972" y="0"/>
                    <a:pt x="7976" y="0"/>
                  </a:cubicBezTo>
                  <a:close/>
                  <a:moveTo>
                    <a:pt x="8072" y="0"/>
                  </a:moveTo>
                  <a:lnTo>
                    <a:pt x="8120" y="0"/>
                  </a:lnTo>
                  <a:cubicBezTo>
                    <a:pt x="8125" y="0"/>
                    <a:pt x="8128" y="4"/>
                    <a:pt x="8128" y="8"/>
                  </a:cubicBezTo>
                  <a:cubicBezTo>
                    <a:pt x="8128" y="13"/>
                    <a:pt x="8125" y="16"/>
                    <a:pt x="8120" y="16"/>
                  </a:cubicBezTo>
                  <a:lnTo>
                    <a:pt x="8072" y="16"/>
                  </a:lnTo>
                  <a:cubicBezTo>
                    <a:pt x="8068" y="16"/>
                    <a:pt x="8064" y="13"/>
                    <a:pt x="8064" y="8"/>
                  </a:cubicBezTo>
                  <a:cubicBezTo>
                    <a:pt x="8064" y="4"/>
                    <a:pt x="8068" y="0"/>
                    <a:pt x="8072" y="0"/>
                  </a:cubicBezTo>
                  <a:close/>
                  <a:moveTo>
                    <a:pt x="8168" y="0"/>
                  </a:moveTo>
                  <a:lnTo>
                    <a:pt x="8216" y="0"/>
                  </a:lnTo>
                  <a:cubicBezTo>
                    <a:pt x="8221" y="0"/>
                    <a:pt x="8224" y="4"/>
                    <a:pt x="8224" y="8"/>
                  </a:cubicBezTo>
                  <a:cubicBezTo>
                    <a:pt x="8224" y="13"/>
                    <a:pt x="8221" y="16"/>
                    <a:pt x="8216" y="16"/>
                  </a:cubicBezTo>
                  <a:lnTo>
                    <a:pt x="8168" y="16"/>
                  </a:lnTo>
                  <a:cubicBezTo>
                    <a:pt x="8164" y="16"/>
                    <a:pt x="8160" y="13"/>
                    <a:pt x="8160" y="8"/>
                  </a:cubicBezTo>
                  <a:cubicBezTo>
                    <a:pt x="8160" y="4"/>
                    <a:pt x="8164" y="0"/>
                    <a:pt x="8168" y="0"/>
                  </a:cubicBezTo>
                  <a:close/>
                  <a:moveTo>
                    <a:pt x="8264" y="0"/>
                  </a:moveTo>
                  <a:lnTo>
                    <a:pt x="8312" y="0"/>
                  </a:lnTo>
                  <a:cubicBezTo>
                    <a:pt x="8317" y="0"/>
                    <a:pt x="8320" y="4"/>
                    <a:pt x="8320" y="8"/>
                  </a:cubicBezTo>
                  <a:cubicBezTo>
                    <a:pt x="8320" y="13"/>
                    <a:pt x="8317" y="16"/>
                    <a:pt x="8312" y="16"/>
                  </a:cubicBezTo>
                  <a:lnTo>
                    <a:pt x="8264" y="16"/>
                  </a:lnTo>
                  <a:cubicBezTo>
                    <a:pt x="8260" y="16"/>
                    <a:pt x="8256" y="13"/>
                    <a:pt x="8256" y="8"/>
                  </a:cubicBezTo>
                  <a:cubicBezTo>
                    <a:pt x="8256" y="4"/>
                    <a:pt x="8260" y="0"/>
                    <a:pt x="8264" y="0"/>
                  </a:cubicBezTo>
                  <a:close/>
                  <a:moveTo>
                    <a:pt x="8360" y="0"/>
                  </a:moveTo>
                  <a:lnTo>
                    <a:pt x="8408" y="0"/>
                  </a:lnTo>
                  <a:cubicBezTo>
                    <a:pt x="8413" y="0"/>
                    <a:pt x="8416" y="4"/>
                    <a:pt x="8416" y="8"/>
                  </a:cubicBezTo>
                  <a:cubicBezTo>
                    <a:pt x="8416" y="13"/>
                    <a:pt x="8413" y="16"/>
                    <a:pt x="8408" y="16"/>
                  </a:cubicBezTo>
                  <a:lnTo>
                    <a:pt x="8360" y="16"/>
                  </a:lnTo>
                  <a:cubicBezTo>
                    <a:pt x="8356" y="16"/>
                    <a:pt x="8352" y="13"/>
                    <a:pt x="8352" y="8"/>
                  </a:cubicBezTo>
                  <a:cubicBezTo>
                    <a:pt x="8352" y="4"/>
                    <a:pt x="8356" y="0"/>
                    <a:pt x="8360" y="0"/>
                  </a:cubicBezTo>
                  <a:close/>
                  <a:moveTo>
                    <a:pt x="8456" y="0"/>
                  </a:moveTo>
                  <a:lnTo>
                    <a:pt x="8504" y="0"/>
                  </a:lnTo>
                  <a:cubicBezTo>
                    <a:pt x="8509" y="0"/>
                    <a:pt x="8512" y="4"/>
                    <a:pt x="8512" y="8"/>
                  </a:cubicBezTo>
                  <a:cubicBezTo>
                    <a:pt x="8512" y="13"/>
                    <a:pt x="8509" y="16"/>
                    <a:pt x="8504" y="16"/>
                  </a:cubicBezTo>
                  <a:lnTo>
                    <a:pt x="8456" y="16"/>
                  </a:lnTo>
                  <a:cubicBezTo>
                    <a:pt x="8452" y="16"/>
                    <a:pt x="8448" y="13"/>
                    <a:pt x="8448" y="8"/>
                  </a:cubicBezTo>
                  <a:cubicBezTo>
                    <a:pt x="8448" y="4"/>
                    <a:pt x="8452" y="0"/>
                    <a:pt x="8456" y="0"/>
                  </a:cubicBezTo>
                  <a:close/>
                  <a:moveTo>
                    <a:pt x="8552" y="0"/>
                  </a:moveTo>
                  <a:lnTo>
                    <a:pt x="8600" y="0"/>
                  </a:lnTo>
                  <a:cubicBezTo>
                    <a:pt x="8605" y="0"/>
                    <a:pt x="8608" y="4"/>
                    <a:pt x="8608" y="8"/>
                  </a:cubicBezTo>
                  <a:cubicBezTo>
                    <a:pt x="8608" y="13"/>
                    <a:pt x="8605" y="16"/>
                    <a:pt x="8600" y="16"/>
                  </a:cubicBezTo>
                  <a:lnTo>
                    <a:pt x="8552" y="16"/>
                  </a:lnTo>
                  <a:cubicBezTo>
                    <a:pt x="8548" y="16"/>
                    <a:pt x="8544" y="13"/>
                    <a:pt x="8544" y="8"/>
                  </a:cubicBezTo>
                  <a:cubicBezTo>
                    <a:pt x="8544" y="4"/>
                    <a:pt x="8548" y="0"/>
                    <a:pt x="8552" y="0"/>
                  </a:cubicBezTo>
                  <a:close/>
                  <a:moveTo>
                    <a:pt x="8648" y="0"/>
                  </a:moveTo>
                  <a:lnTo>
                    <a:pt x="8696" y="0"/>
                  </a:lnTo>
                  <a:cubicBezTo>
                    <a:pt x="8701" y="0"/>
                    <a:pt x="8704" y="4"/>
                    <a:pt x="8704" y="8"/>
                  </a:cubicBezTo>
                  <a:cubicBezTo>
                    <a:pt x="8704" y="13"/>
                    <a:pt x="8701" y="16"/>
                    <a:pt x="8696" y="16"/>
                  </a:cubicBezTo>
                  <a:lnTo>
                    <a:pt x="8648" y="16"/>
                  </a:lnTo>
                  <a:cubicBezTo>
                    <a:pt x="8644" y="16"/>
                    <a:pt x="8640" y="13"/>
                    <a:pt x="8640" y="8"/>
                  </a:cubicBezTo>
                  <a:cubicBezTo>
                    <a:pt x="8640" y="4"/>
                    <a:pt x="8644" y="0"/>
                    <a:pt x="8648" y="0"/>
                  </a:cubicBezTo>
                  <a:close/>
                  <a:moveTo>
                    <a:pt x="8744" y="0"/>
                  </a:moveTo>
                  <a:lnTo>
                    <a:pt x="8792" y="0"/>
                  </a:lnTo>
                  <a:cubicBezTo>
                    <a:pt x="8797" y="0"/>
                    <a:pt x="8800" y="4"/>
                    <a:pt x="8800" y="8"/>
                  </a:cubicBezTo>
                  <a:cubicBezTo>
                    <a:pt x="8800" y="13"/>
                    <a:pt x="8797" y="16"/>
                    <a:pt x="8792" y="16"/>
                  </a:cubicBezTo>
                  <a:lnTo>
                    <a:pt x="8744" y="16"/>
                  </a:lnTo>
                  <a:cubicBezTo>
                    <a:pt x="8740" y="16"/>
                    <a:pt x="8736" y="13"/>
                    <a:pt x="8736" y="8"/>
                  </a:cubicBezTo>
                  <a:cubicBezTo>
                    <a:pt x="8736" y="4"/>
                    <a:pt x="8740" y="0"/>
                    <a:pt x="8744" y="0"/>
                  </a:cubicBezTo>
                  <a:close/>
                  <a:moveTo>
                    <a:pt x="8840" y="0"/>
                  </a:moveTo>
                  <a:lnTo>
                    <a:pt x="8888" y="0"/>
                  </a:lnTo>
                  <a:cubicBezTo>
                    <a:pt x="8893" y="0"/>
                    <a:pt x="8896" y="4"/>
                    <a:pt x="8896" y="8"/>
                  </a:cubicBezTo>
                  <a:cubicBezTo>
                    <a:pt x="8896" y="13"/>
                    <a:pt x="8893" y="16"/>
                    <a:pt x="8888" y="16"/>
                  </a:cubicBezTo>
                  <a:lnTo>
                    <a:pt x="8840" y="16"/>
                  </a:lnTo>
                  <a:cubicBezTo>
                    <a:pt x="8836" y="16"/>
                    <a:pt x="8832" y="13"/>
                    <a:pt x="8832" y="8"/>
                  </a:cubicBezTo>
                  <a:cubicBezTo>
                    <a:pt x="8832" y="4"/>
                    <a:pt x="8836" y="0"/>
                    <a:pt x="8840" y="0"/>
                  </a:cubicBezTo>
                  <a:close/>
                  <a:moveTo>
                    <a:pt x="8936" y="0"/>
                  </a:moveTo>
                  <a:lnTo>
                    <a:pt x="8984" y="0"/>
                  </a:lnTo>
                  <a:cubicBezTo>
                    <a:pt x="8989" y="0"/>
                    <a:pt x="8992" y="4"/>
                    <a:pt x="8992" y="8"/>
                  </a:cubicBezTo>
                  <a:cubicBezTo>
                    <a:pt x="8992" y="13"/>
                    <a:pt x="8989" y="16"/>
                    <a:pt x="8984" y="16"/>
                  </a:cubicBezTo>
                  <a:lnTo>
                    <a:pt x="8936" y="16"/>
                  </a:lnTo>
                  <a:cubicBezTo>
                    <a:pt x="8932" y="16"/>
                    <a:pt x="8928" y="13"/>
                    <a:pt x="8928" y="8"/>
                  </a:cubicBezTo>
                  <a:cubicBezTo>
                    <a:pt x="8928" y="4"/>
                    <a:pt x="8932" y="0"/>
                    <a:pt x="8936" y="0"/>
                  </a:cubicBezTo>
                  <a:close/>
                  <a:moveTo>
                    <a:pt x="9032" y="0"/>
                  </a:moveTo>
                  <a:lnTo>
                    <a:pt x="9080" y="0"/>
                  </a:lnTo>
                  <a:cubicBezTo>
                    <a:pt x="9085" y="0"/>
                    <a:pt x="9088" y="4"/>
                    <a:pt x="9088" y="8"/>
                  </a:cubicBezTo>
                  <a:cubicBezTo>
                    <a:pt x="9088" y="13"/>
                    <a:pt x="9085" y="16"/>
                    <a:pt x="9080" y="16"/>
                  </a:cubicBezTo>
                  <a:lnTo>
                    <a:pt x="9032" y="16"/>
                  </a:lnTo>
                  <a:cubicBezTo>
                    <a:pt x="9028" y="16"/>
                    <a:pt x="9024" y="13"/>
                    <a:pt x="9024" y="8"/>
                  </a:cubicBezTo>
                  <a:cubicBezTo>
                    <a:pt x="9024" y="4"/>
                    <a:pt x="9028" y="0"/>
                    <a:pt x="9032" y="0"/>
                  </a:cubicBezTo>
                  <a:close/>
                  <a:moveTo>
                    <a:pt x="9128" y="0"/>
                  </a:moveTo>
                  <a:lnTo>
                    <a:pt x="9176" y="0"/>
                  </a:lnTo>
                  <a:cubicBezTo>
                    <a:pt x="9181" y="0"/>
                    <a:pt x="9184" y="4"/>
                    <a:pt x="9184" y="8"/>
                  </a:cubicBezTo>
                  <a:cubicBezTo>
                    <a:pt x="9184" y="13"/>
                    <a:pt x="9181" y="16"/>
                    <a:pt x="9176" y="16"/>
                  </a:cubicBezTo>
                  <a:lnTo>
                    <a:pt x="9128" y="16"/>
                  </a:lnTo>
                  <a:cubicBezTo>
                    <a:pt x="9124" y="16"/>
                    <a:pt x="9120" y="13"/>
                    <a:pt x="9120" y="8"/>
                  </a:cubicBezTo>
                  <a:cubicBezTo>
                    <a:pt x="9120" y="4"/>
                    <a:pt x="9124" y="0"/>
                    <a:pt x="9128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5" name="Line 212"/>
            <p:cNvCxnSpPr/>
            <p:nvPr/>
          </p:nvCxnSpPr>
          <p:spPr bwMode="auto">
            <a:xfrm flipH="1">
              <a:off x="3395" y="687"/>
              <a:ext cx="285" cy="1142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6" name="Line 211"/>
            <p:cNvCxnSpPr/>
            <p:nvPr/>
          </p:nvCxnSpPr>
          <p:spPr bwMode="auto">
            <a:xfrm flipH="1">
              <a:off x="2397" y="1829"/>
              <a:ext cx="998" cy="428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7" name="Line 210"/>
            <p:cNvCxnSpPr/>
            <p:nvPr/>
          </p:nvCxnSpPr>
          <p:spPr bwMode="auto">
            <a:xfrm flipH="1">
              <a:off x="1256" y="2257"/>
              <a:ext cx="1141" cy="1285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8" name="Line 209"/>
            <p:cNvCxnSpPr/>
            <p:nvPr/>
          </p:nvCxnSpPr>
          <p:spPr bwMode="auto">
            <a:xfrm>
              <a:off x="8100" y="3542"/>
              <a:ext cx="570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" name="Line 208"/>
            <p:cNvCxnSpPr/>
            <p:nvPr/>
          </p:nvCxnSpPr>
          <p:spPr bwMode="auto">
            <a:xfrm>
              <a:off x="686" y="3542"/>
              <a:ext cx="570" cy="1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0" name="Freeform 19"/>
            <p:cNvSpPr>
              <a:spLocks noEditPoints="1"/>
            </p:cNvSpPr>
            <p:nvPr/>
          </p:nvSpPr>
          <p:spPr bwMode="auto">
            <a:xfrm>
              <a:off x="3674" y="717"/>
              <a:ext cx="12" cy="3260"/>
            </a:xfrm>
            <a:custGeom>
              <a:avLst/>
              <a:gdLst/>
              <a:ahLst/>
              <a:cxnLst>
                <a:cxn ang="0">
                  <a:pos x="8" y="4384"/>
                </a:cxn>
                <a:cxn ang="0">
                  <a:pos x="16" y="4280"/>
                </a:cxn>
                <a:cxn ang="0">
                  <a:pos x="16" y="4136"/>
                </a:cxn>
                <a:cxn ang="0">
                  <a:pos x="8" y="4032"/>
                </a:cxn>
                <a:cxn ang="0">
                  <a:pos x="0" y="3944"/>
                </a:cxn>
                <a:cxn ang="0">
                  <a:pos x="0" y="3896"/>
                </a:cxn>
                <a:cxn ang="0">
                  <a:pos x="0" y="3896"/>
                </a:cxn>
                <a:cxn ang="0">
                  <a:pos x="8" y="3808"/>
                </a:cxn>
                <a:cxn ang="0">
                  <a:pos x="16" y="3704"/>
                </a:cxn>
                <a:cxn ang="0">
                  <a:pos x="16" y="3560"/>
                </a:cxn>
                <a:cxn ang="0">
                  <a:pos x="8" y="3456"/>
                </a:cxn>
                <a:cxn ang="0">
                  <a:pos x="0" y="3368"/>
                </a:cxn>
                <a:cxn ang="0">
                  <a:pos x="0" y="3320"/>
                </a:cxn>
                <a:cxn ang="0">
                  <a:pos x="0" y="3320"/>
                </a:cxn>
                <a:cxn ang="0">
                  <a:pos x="8" y="3232"/>
                </a:cxn>
                <a:cxn ang="0">
                  <a:pos x="16" y="3128"/>
                </a:cxn>
                <a:cxn ang="0">
                  <a:pos x="16" y="2984"/>
                </a:cxn>
                <a:cxn ang="0">
                  <a:pos x="8" y="2880"/>
                </a:cxn>
                <a:cxn ang="0">
                  <a:pos x="0" y="2792"/>
                </a:cxn>
                <a:cxn ang="0">
                  <a:pos x="0" y="2744"/>
                </a:cxn>
                <a:cxn ang="0">
                  <a:pos x="0" y="2744"/>
                </a:cxn>
                <a:cxn ang="0">
                  <a:pos x="8" y="2656"/>
                </a:cxn>
                <a:cxn ang="0">
                  <a:pos x="16" y="2552"/>
                </a:cxn>
                <a:cxn ang="0">
                  <a:pos x="16" y="2408"/>
                </a:cxn>
                <a:cxn ang="0">
                  <a:pos x="8" y="2304"/>
                </a:cxn>
                <a:cxn ang="0">
                  <a:pos x="0" y="2216"/>
                </a:cxn>
                <a:cxn ang="0">
                  <a:pos x="0" y="2168"/>
                </a:cxn>
                <a:cxn ang="0">
                  <a:pos x="0" y="2168"/>
                </a:cxn>
                <a:cxn ang="0">
                  <a:pos x="8" y="2080"/>
                </a:cxn>
                <a:cxn ang="0">
                  <a:pos x="16" y="1976"/>
                </a:cxn>
                <a:cxn ang="0">
                  <a:pos x="16" y="1832"/>
                </a:cxn>
                <a:cxn ang="0">
                  <a:pos x="8" y="1728"/>
                </a:cxn>
                <a:cxn ang="0">
                  <a:pos x="0" y="1640"/>
                </a:cxn>
                <a:cxn ang="0">
                  <a:pos x="0" y="1592"/>
                </a:cxn>
                <a:cxn ang="0">
                  <a:pos x="0" y="1592"/>
                </a:cxn>
                <a:cxn ang="0">
                  <a:pos x="8" y="1504"/>
                </a:cxn>
                <a:cxn ang="0">
                  <a:pos x="16" y="1400"/>
                </a:cxn>
                <a:cxn ang="0">
                  <a:pos x="16" y="1256"/>
                </a:cxn>
                <a:cxn ang="0">
                  <a:pos x="8" y="1152"/>
                </a:cxn>
                <a:cxn ang="0">
                  <a:pos x="0" y="1064"/>
                </a:cxn>
                <a:cxn ang="0">
                  <a:pos x="0" y="1016"/>
                </a:cxn>
                <a:cxn ang="0">
                  <a:pos x="0" y="1016"/>
                </a:cxn>
                <a:cxn ang="0">
                  <a:pos x="8" y="928"/>
                </a:cxn>
                <a:cxn ang="0">
                  <a:pos x="16" y="824"/>
                </a:cxn>
                <a:cxn ang="0">
                  <a:pos x="16" y="680"/>
                </a:cxn>
                <a:cxn ang="0">
                  <a:pos x="8" y="576"/>
                </a:cxn>
                <a:cxn ang="0">
                  <a:pos x="0" y="488"/>
                </a:cxn>
                <a:cxn ang="0">
                  <a:pos x="0" y="440"/>
                </a:cxn>
                <a:cxn ang="0">
                  <a:pos x="0" y="440"/>
                </a:cxn>
                <a:cxn ang="0">
                  <a:pos x="8" y="352"/>
                </a:cxn>
                <a:cxn ang="0">
                  <a:pos x="16" y="248"/>
                </a:cxn>
                <a:cxn ang="0">
                  <a:pos x="16" y="104"/>
                </a:cxn>
                <a:cxn ang="0">
                  <a:pos x="8" y="0"/>
                </a:cxn>
              </a:cxnLst>
              <a:rect l="0" t="0" r="r" b="b"/>
              <a:pathLst>
                <a:path w="16" h="4384">
                  <a:moveTo>
                    <a:pt x="0" y="4376"/>
                  </a:moveTo>
                  <a:lnTo>
                    <a:pt x="0" y="4328"/>
                  </a:lnTo>
                  <a:cubicBezTo>
                    <a:pt x="0" y="4324"/>
                    <a:pt x="4" y="4320"/>
                    <a:pt x="8" y="4320"/>
                  </a:cubicBezTo>
                  <a:cubicBezTo>
                    <a:pt x="13" y="4320"/>
                    <a:pt x="16" y="4324"/>
                    <a:pt x="16" y="4328"/>
                  </a:cubicBezTo>
                  <a:lnTo>
                    <a:pt x="16" y="4376"/>
                  </a:lnTo>
                  <a:cubicBezTo>
                    <a:pt x="16" y="4381"/>
                    <a:pt x="13" y="4384"/>
                    <a:pt x="8" y="4384"/>
                  </a:cubicBezTo>
                  <a:cubicBezTo>
                    <a:pt x="4" y="4384"/>
                    <a:pt x="0" y="4381"/>
                    <a:pt x="0" y="4376"/>
                  </a:cubicBezTo>
                  <a:close/>
                  <a:moveTo>
                    <a:pt x="0" y="4280"/>
                  </a:moveTo>
                  <a:lnTo>
                    <a:pt x="0" y="4232"/>
                  </a:lnTo>
                  <a:cubicBezTo>
                    <a:pt x="0" y="4228"/>
                    <a:pt x="4" y="4224"/>
                    <a:pt x="8" y="4224"/>
                  </a:cubicBezTo>
                  <a:cubicBezTo>
                    <a:pt x="13" y="4224"/>
                    <a:pt x="16" y="4228"/>
                    <a:pt x="16" y="4232"/>
                  </a:cubicBezTo>
                  <a:lnTo>
                    <a:pt x="16" y="4280"/>
                  </a:lnTo>
                  <a:cubicBezTo>
                    <a:pt x="16" y="4285"/>
                    <a:pt x="13" y="4288"/>
                    <a:pt x="8" y="4288"/>
                  </a:cubicBezTo>
                  <a:cubicBezTo>
                    <a:pt x="4" y="4288"/>
                    <a:pt x="0" y="4285"/>
                    <a:pt x="0" y="4280"/>
                  </a:cubicBezTo>
                  <a:close/>
                  <a:moveTo>
                    <a:pt x="0" y="4184"/>
                  </a:moveTo>
                  <a:lnTo>
                    <a:pt x="0" y="4136"/>
                  </a:lnTo>
                  <a:cubicBezTo>
                    <a:pt x="0" y="4132"/>
                    <a:pt x="4" y="4128"/>
                    <a:pt x="8" y="4128"/>
                  </a:cubicBezTo>
                  <a:cubicBezTo>
                    <a:pt x="13" y="4128"/>
                    <a:pt x="16" y="4132"/>
                    <a:pt x="16" y="4136"/>
                  </a:cubicBezTo>
                  <a:lnTo>
                    <a:pt x="16" y="4184"/>
                  </a:lnTo>
                  <a:cubicBezTo>
                    <a:pt x="16" y="4189"/>
                    <a:pt x="13" y="4192"/>
                    <a:pt x="8" y="4192"/>
                  </a:cubicBezTo>
                  <a:cubicBezTo>
                    <a:pt x="4" y="4192"/>
                    <a:pt x="0" y="4189"/>
                    <a:pt x="0" y="4184"/>
                  </a:cubicBezTo>
                  <a:close/>
                  <a:moveTo>
                    <a:pt x="0" y="4088"/>
                  </a:moveTo>
                  <a:lnTo>
                    <a:pt x="0" y="4040"/>
                  </a:lnTo>
                  <a:cubicBezTo>
                    <a:pt x="0" y="4036"/>
                    <a:pt x="4" y="4032"/>
                    <a:pt x="8" y="4032"/>
                  </a:cubicBezTo>
                  <a:cubicBezTo>
                    <a:pt x="13" y="4032"/>
                    <a:pt x="16" y="4036"/>
                    <a:pt x="16" y="4040"/>
                  </a:cubicBezTo>
                  <a:lnTo>
                    <a:pt x="16" y="4088"/>
                  </a:lnTo>
                  <a:cubicBezTo>
                    <a:pt x="16" y="4093"/>
                    <a:pt x="13" y="4096"/>
                    <a:pt x="8" y="4096"/>
                  </a:cubicBezTo>
                  <a:cubicBezTo>
                    <a:pt x="4" y="4096"/>
                    <a:pt x="0" y="4093"/>
                    <a:pt x="0" y="4088"/>
                  </a:cubicBezTo>
                  <a:close/>
                  <a:moveTo>
                    <a:pt x="0" y="3992"/>
                  </a:moveTo>
                  <a:lnTo>
                    <a:pt x="0" y="3944"/>
                  </a:lnTo>
                  <a:cubicBezTo>
                    <a:pt x="0" y="3940"/>
                    <a:pt x="4" y="3936"/>
                    <a:pt x="8" y="3936"/>
                  </a:cubicBezTo>
                  <a:cubicBezTo>
                    <a:pt x="13" y="3936"/>
                    <a:pt x="16" y="3940"/>
                    <a:pt x="16" y="3944"/>
                  </a:cubicBezTo>
                  <a:lnTo>
                    <a:pt x="16" y="3992"/>
                  </a:lnTo>
                  <a:cubicBezTo>
                    <a:pt x="16" y="3997"/>
                    <a:pt x="13" y="4000"/>
                    <a:pt x="8" y="4000"/>
                  </a:cubicBezTo>
                  <a:cubicBezTo>
                    <a:pt x="4" y="4000"/>
                    <a:pt x="0" y="3997"/>
                    <a:pt x="0" y="3992"/>
                  </a:cubicBezTo>
                  <a:close/>
                  <a:moveTo>
                    <a:pt x="0" y="3896"/>
                  </a:moveTo>
                  <a:lnTo>
                    <a:pt x="0" y="3848"/>
                  </a:lnTo>
                  <a:cubicBezTo>
                    <a:pt x="0" y="3844"/>
                    <a:pt x="4" y="3840"/>
                    <a:pt x="8" y="3840"/>
                  </a:cubicBezTo>
                  <a:cubicBezTo>
                    <a:pt x="13" y="3840"/>
                    <a:pt x="16" y="3844"/>
                    <a:pt x="16" y="3848"/>
                  </a:cubicBezTo>
                  <a:lnTo>
                    <a:pt x="16" y="3896"/>
                  </a:lnTo>
                  <a:cubicBezTo>
                    <a:pt x="16" y="3901"/>
                    <a:pt x="13" y="3904"/>
                    <a:pt x="8" y="3904"/>
                  </a:cubicBezTo>
                  <a:cubicBezTo>
                    <a:pt x="4" y="3904"/>
                    <a:pt x="0" y="3901"/>
                    <a:pt x="0" y="3896"/>
                  </a:cubicBezTo>
                  <a:close/>
                  <a:moveTo>
                    <a:pt x="0" y="3800"/>
                  </a:moveTo>
                  <a:lnTo>
                    <a:pt x="0" y="3752"/>
                  </a:lnTo>
                  <a:cubicBezTo>
                    <a:pt x="0" y="3748"/>
                    <a:pt x="4" y="3744"/>
                    <a:pt x="8" y="3744"/>
                  </a:cubicBezTo>
                  <a:cubicBezTo>
                    <a:pt x="13" y="3744"/>
                    <a:pt x="16" y="3748"/>
                    <a:pt x="16" y="3752"/>
                  </a:cubicBezTo>
                  <a:lnTo>
                    <a:pt x="16" y="3800"/>
                  </a:lnTo>
                  <a:cubicBezTo>
                    <a:pt x="16" y="3805"/>
                    <a:pt x="13" y="3808"/>
                    <a:pt x="8" y="3808"/>
                  </a:cubicBezTo>
                  <a:cubicBezTo>
                    <a:pt x="4" y="3808"/>
                    <a:pt x="0" y="3805"/>
                    <a:pt x="0" y="3800"/>
                  </a:cubicBezTo>
                  <a:close/>
                  <a:moveTo>
                    <a:pt x="0" y="3704"/>
                  </a:moveTo>
                  <a:lnTo>
                    <a:pt x="0" y="3656"/>
                  </a:lnTo>
                  <a:cubicBezTo>
                    <a:pt x="0" y="3652"/>
                    <a:pt x="4" y="3648"/>
                    <a:pt x="8" y="3648"/>
                  </a:cubicBezTo>
                  <a:cubicBezTo>
                    <a:pt x="13" y="3648"/>
                    <a:pt x="16" y="3652"/>
                    <a:pt x="16" y="3656"/>
                  </a:cubicBezTo>
                  <a:lnTo>
                    <a:pt x="16" y="3704"/>
                  </a:lnTo>
                  <a:cubicBezTo>
                    <a:pt x="16" y="3709"/>
                    <a:pt x="13" y="3712"/>
                    <a:pt x="8" y="3712"/>
                  </a:cubicBezTo>
                  <a:cubicBezTo>
                    <a:pt x="4" y="3712"/>
                    <a:pt x="0" y="3709"/>
                    <a:pt x="0" y="3704"/>
                  </a:cubicBezTo>
                  <a:close/>
                  <a:moveTo>
                    <a:pt x="0" y="3608"/>
                  </a:moveTo>
                  <a:lnTo>
                    <a:pt x="0" y="3560"/>
                  </a:lnTo>
                  <a:cubicBezTo>
                    <a:pt x="0" y="3556"/>
                    <a:pt x="4" y="3552"/>
                    <a:pt x="8" y="3552"/>
                  </a:cubicBezTo>
                  <a:cubicBezTo>
                    <a:pt x="13" y="3552"/>
                    <a:pt x="16" y="3556"/>
                    <a:pt x="16" y="3560"/>
                  </a:cubicBezTo>
                  <a:lnTo>
                    <a:pt x="16" y="3608"/>
                  </a:lnTo>
                  <a:cubicBezTo>
                    <a:pt x="16" y="3613"/>
                    <a:pt x="13" y="3616"/>
                    <a:pt x="8" y="3616"/>
                  </a:cubicBezTo>
                  <a:cubicBezTo>
                    <a:pt x="4" y="3616"/>
                    <a:pt x="0" y="3613"/>
                    <a:pt x="0" y="3608"/>
                  </a:cubicBezTo>
                  <a:close/>
                  <a:moveTo>
                    <a:pt x="0" y="3512"/>
                  </a:moveTo>
                  <a:lnTo>
                    <a:pt x="0" y="3464"/>
                  </a:lnTo>
                  <a:cubicBezTo>
                    <a:pt x="0" y="3460"/>
                    <a:pt x="4" y="3456"/>
                    <a:pt x="8" y="3456"/>
                  </a:cubicBezTo>
                  <a:cubicBezTo>
                    <a:pt x="13" y="3456"/>
                    <a:pt x="16" y="3460"/>
                    <a:pt x="16" y="3464"/>
                  </a:cubicBezTo>
                  <a:lnTo>
                    <a:pt x="16" y="3512"/>
                  </a:lnTo>
                  <a:cubicBezTo>
                    <a:pt x="16" y="3517"/>
                    <a:pt x="13" y="3520"/>
                    <a:pt x="8" y="3520"/>
                  </a:cubicBezTo>
                  <a:cubicBezTo>
                    <a:pt x="4" y="3520"/>
                    <a:pt x="0" y="3517"/>
                    <a:pt x="0" y="3512"/>
                  </a:cubicBezTo>
                  <a:close/>
                  <a:moveTo>
                    <a:pt x="0" y="3416"/>
                  </a:moveTo>
                  <a:lnTo>
                    <a:pt x="0" y="3368"/>
                  </a:lnTo>
                  <a:cubicBezTo>
                    <a:pt x="0" y="3364"/>
                    <a:pt x="4" y="3360"/>
                    <a:pt x="8" y="3360"/>
                  </a:cubicBezTo>
                  <a:cubicBezTo>
                    <a:pt x="13" y="3360"/>
                    <a:pt x="16" y="3364"/>
                    <a:pt x="16" y="3368"/>
                  </a:cubicBezTo>
                  <a:lnTo>
                    <a:pt x="16" y="3416"/>
                  </a:lnTo>
                  <a:cubicBezTo>
                    <a:pt x="16" y="3421"/>
                    <a:pt x="13" y="3424"/>
                    <a:pt x="8" y="3424"/>
                  </a:cubicBezTo>
                  <a:cubicBezTo>
                    <a:pt x="4" y="3424"/>
                    <a:pt x="0" y="3421"/>
                    <a:pt x="0" y="3416"/>
                  </a:cubicBezTo>
                  <a:close/>
                  <a:moveTo>
                    <a:pt x="0" y="3320"/>
                  </a:moveTo>
                  <a:lnTo>
                    <a:pt x="0" y="3272"/>
                  </a:lnTo>
                  <a:cubicBezTo>
                    <a:pt x="0" y="3268"/>
                    <a:pt x="4" y="3264"/>
                    <a:pt x="8" y="3264"/>
                  </a:cubicBezTo>
                  <a:cubicBezTo>
                    <a:pt x="13" y="3264"/>
                    <a:pt x="16" y="3268"/>
                    <a:pt x="16" y="3272"/>
                  </a:cubicBezTo>
                  <a:lnTo>
                    <a:pt x="16" y="3320"/>
                  </a:lnTo>
                  <a:cubicBezTo>
                    <a:pt x="16" y="3325"/>
                    <a:pt x="13" y="3328"/>
                    <a:pt x="8" y="3328"/>
                  </a:cubicBezTo>
                  <a:cubicBezTo>
                    <a:pt x="4" y="3328"/>
                    <a:pt x="0" y="3325"/>
                    <a:pt x="0" y="3320"/>
                  </a:cubicBezTo>
                  <a:close/>
                  <a:moveTo>
                    <a:pt x="0" y="3224"/>
                  </a:moveTo>
                  <a:lnTo>
                    <a:pt x="0" y="3176"/>
                  </a:lnTo>
                  <a:cubicBezTo>
                    <a:pt x="0" y="3172"/>
                    <a:pt x="4" y="3168"/>
                    <a:pt x="8" y="3168"/>
                  </a:cubicBezTo>
                  <a:cubicBezTo>
                    <a:pt x="13" y="3168"/>
                    <a:pt x="16" y="3172"/>
                    <a:pt x="16" y="3176"/>
                  </a:cubicBezTo>
                  <a:lnTo>
                    <a:pt x="16" y="3224"/>
                  </a:lnTo>
                  <a:cubicBezTo>
                    <a:pt x="16" y="3229"/>
                    <a:pt x="13" y="3232"/>
                    <a:pt x="8" y="3232"/>
                  </a:cubicBezTo>
                  <a:cubicBezTo>
                    <a:pt x="4" y="3232"/>
                    <a:pt x="0" y="3229"/>
                    <a:pt x="0" y="3224"/>
                  </a:cubicBezTo>
                  <a:close/>
                  <a:moveTo>
                    <a:pt x="0" y="3128"/>
                  </a:moveTo>
                  <a:lnTo>
                    <a:pt x="0" y="3080"/>
                  </a:lnTo>
                  <a:cubicBezTo>
                    <a:pt x="0" y="3076"/>
                    <a:pt x="4" y="3072"/>
                    <a:pt x="8" y="3072"/>
                  </a:cubicBezTo>
                  <a:cubicBezTo>
                    <a:pt x="13" y="3072"/>
                    <a:pt x="16" y="3076"/>
                    <a:pt x="16" y="3080"/>
                  </a:cubicBezTo>
                  <a:lnTo>
                    <a:pt x="16" y="3128"/>
                  </a:lnTo>
                  <a:cubicBezTo>
                    <a:pt x="16" y="3133"/>
                    <a:pt x="13" y="3136"/>
                    <a:pt x="8" y="3136"/>
                  </a:cubicBezTo>
                  <a:cubicBezTo>
                    <a:pt x="4" y="3136"/>
                    <a:pt x="0" y="3133"/>
                    <a:pt x="0" y="3128"/>
                  </a:cubicBezTo>
                  <a:close/>
                  <a:moveTo>
                    <a:pt x="0" y="3032"/>
                  </a:moveTo>
                  <a:lnTo>
                    <a:pt x="0" y="2984"/>
                  </a:lnTo>
                  <a:cubicBezTo>
                    <a:pt x="0" y="2980"/>
                    <a:pt x="4" y="2976"/>
                    <a:pt x="8" y="2976"/>
                  </a:cubicBezTo>
                  <a:cubicBezTo>
                    <a:pt x="13" y="2976"/>
                    <a:pt x="16" y="2980"/>
                    <a:pt x="16" y="2984"/>
                  </a:cubicBezTo>
                  <a:lnTo>
                    <a:pt x="16" y="3032"/>
                  </a:lnTo>
                  <a:cubicBezTo>
                    <a:pt x="16" y="3037"/>
                    <a:pt x="13" y="3040"/>
                    <a:pt x="8" y="3040"/>
                  </a:cubicBezTo>
                  <a:cubicBezTo>
                    <a:pt x="4" y="3040"/>
                    <a:pt x="0" y="3037"/>
                    <a:pt x="0" y="3032"/>
                  </a:cubicBezTo>
                  <a:close/>
                  <a:moveTo>
                    <a:pt x="0" y="2936"/>
                  </a:moveTo>
                  <a:lnTo>
                    <a:pt x="0" y="2888"/>
                  </a:lnTo>
                  <a:cubicBezTo>
                    <a:pt x="0" y="2884"/>
                    <a:pt x="4" y="2880"/>
                    <a:pt x="8" y="2880"/>
                  </a:cubicBezTo>
                  <a:cubicBezTo>
                    <a:pt x="13" y="2880"/>
                    <a:pt x="16" y="2884"/>
                    <a:pt x="16" y="2888"/>
                  </a:cubicBezTo>
                  <a:lnTo>
                    <a:pt x="16" y="2936"/>
                  </a:lnTo>
                  <a:cubicBezTo>
                    <a:pt x="16" y="2941"/>
                    <a:pt x="13" y="2944"/>
                    <a:pt x="8" y="2944"/>
                  </a:cubicBezTo>
                  <a:cubicBezTo>
                    <a:pt x="4" y="2944"/>
                    <a:pt x="0" y="2941"/>
                    <a:pt x="0" y="2936"/>
                  </a:cubicBezTo>
                  <a:close/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 noEditPoints="1"/>
            </p:cNvSpPr>
            <p:nvPr/>
          </p:nvSpPr>
          <p:spPr bwMode="auto">
            <a:xfrm>
              <a:off x="3389" y="1859"/>
              <a:ext cx="12" cy="2118"/>
            </a:xfrm>
            <a:custGeom>
              <a:avLst/>
              <a:gdLst/>
              <a:ahLst/>
              <a:cxnLst>
                <a:cxn ang="0">
                  <a:pos x="16" y="2792"/>
                </a:cxn>
                <a:cxn ang="0">
                  <a:pos x="0" y="2744"/>
                </a:cxn>
                <a:cxn ang="0">
                  <a:pos x="16" y="2744"/>
                </a:cxn>
                <a:cxn ang="0">
                  <a:pos x="0" y="2600"/>
                </a:cxn>
                <a:cxn ang="0">
                  <a:pos x="8" y="2656"/>
                </a:cxn>
                <a:cxn ang="0">
                  <a:pos x="8" y="2496"/>
                </a:cxn>
                <a:cxn ang="0">
                  <a:pos x="0" y="2552"/>
                </a:cxn>
                <a:cxn ang="0">
                  <a:pos x="16" y="2408"/>
                </a:cxn>
                <a:cxn ang="0">
                  <a:pos x="0" y="2360"/>
                </a:cxn>
                <a:cxn ang="0">
                  <a:pos x="16" y="2360"/>
                </a:cxn>
                <a:cxn ang="0">
                  <a:pos x="0" y="2216"/>
                </a:cxn>
                <a:cxn ang="0">
                  <a:pos x="8" y="2272"/>
                </a:cxn>
                <a:cxn ang="0">
                  <a:pos x="8" y="2112"/>
                </a:cxn>
                <a:cxn ang="0">
                  <a:pos x="0" y="2168"/>
                </a:cxn>
                <a:cxn ang="0">
                  <a:pos x="16" y="2024"/>
                </a:cxn>
                <a:cxn ang="0">
                  <a:pos x="0" y="1976"/>
                </a:cxn>
                <a:cxn ang="0">
                  <a:pos x="16" y="1976"/>
                </a:cxn>
                <a:cxn ang="0">
                  <a:pos x="0" y="1832"/>
                </a:cxn>
                <a:cxn ang="0">
                  <a:pos x="8" y="1888"/>
                </a:cxn>
                <a:cxn ang="0">
                  <a:pos x="8" y="1728"/>
                </a:cxn>
                <a:cxn ang="0">
                  <a:pos x="0" y="1784"/>
                </a:cxn>
                <a:cxn ang="0">
                  <a:pos x="16" y="1640"/>
                </a:cxn>
                <a:cxn ang="0">
                  <a:pos x="0" y="1592"/>
                </a:cxn>
                <a:cxn ang="0">
                  <a:pos x="16" y="1592"/>
                </a:cxn>
                <a:cxn ang="0">
                  <a:pos x="0" y="1448"/>
                </a:cxn>
                <a:cxn ang="0">
                  <a:pos x="8" y="1504"/>
                </a:cxn>
                <a:cxn ang="0">
                  <a:pos x="8" y="1344"/>
                </a:cxn>
                <a:cxn ang="0">
                  <a:pos x="0" y="1400"/>
                </a:cxn>
                <a:cxn ang="0">
                  <a:pos x="16" y="1256"/>
                </a:cxn>
                <a:cxn ang="0">
                  <a:pos x="0" y="1208"/>
                </a:cxn>
                <a:cxn ang="0">
                  <a:pos x="16" y="1208"/>
                </a:cxn>
                <a:cxn ang="0">
                  <a:pos x="0" y="1064"/>
                </a:cxn>
                <a:cxn ang="0">
                  <a:pos x="8" y="1120"/>
                </a:cxn>
                <a:cxn ang="0">
                  <a:pos x="8" y="960"/>
                </a:cxn>
                <a:cxn ang="0">
                  <a:pos x="0" y="1016"/>
                </a:cxn>
                <a:cxn ang="0">
                  <a:pos x="16" y="872"/>
                </a:cxn>
                <a:cxn ang="0">
                  <a:pos x="0" y="824"/>
                </a:cxn>
                <a:cxn ang="0">
                  <a:pos x="16" y="824"/>
                </a:cxn>
                <a:cxn ang="0">
                  <a:pos x="0" y="680"/>
                </a:cxn>
                <a:cxn ang="0">
                  <a:pos x="8" y="736"/>
                </a:cxn>
                <a:cxn ang="0">
                  <a:pos x="8" y="576"/>
                </a:cxn>
                <a:cxn ang="0">
                  <a:pos x="0" y="632"/>
                </a:cxn>
                <a:cxn ang="0">
                  <a:pos x="16" y="488"/>
                </a:cxn>
                <a:cxn ang="0">
                  <a:pos x="0" y="440"/>
                </a:cxn>
                <a:cxn ang="0">
                  <a:pos x="16" y="440"/>
                </a:cxn>
                <a:cxn ang="0">
                  <a:pos x="0" y="296"/>
                </a:cxn>
                <a:cxn ang="0">
                  <a:pos x="8" y="352"/>
                </a:cxn>
                <a:cxn ang="0">
                  <a:pos x="8" y="192"/>
                </a:cxn>
                <a:cxn ang="0">
                  <a:pos x="0" y="248"/>
                </a:cxn>
                <a:cxn ang="0">
                  <a:pos x="16" y="104"/>
                </a:cxn>
                <a:cxn ang="0">
                  <a:pos x="0" y="56"/>
                </a:cxn>
                <a:cxn ang="0">
                  <a:pos x="16" y="56"/>
                </a:cxn>
              </a:cxnLst>
              <a:rect l="0" t="0" r="r" b="b"/>
              <a:pathLst>
                <a:path w="16" h="2848"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 noEditPoints="1"/>
            </p:cNvSpPr>
            <p:nvPr/>
          </p:nvSpPr>
          <p:spPr bwMode="auto">
            <a:xfrm>
              <a:off x="2391" y="2287"/>
              <a:ext cx="12" cy="1690"/>
            </a:xfrm>
            <a:custGeom>
              <a:avLst/>
              <a:gdLst/>
              <a:ahLst/>
              <a:cxnLst>
                <a:cxn ang="0">
                  <a:pos x="8" y="2208"/>
                </a:cxn>
                <a:cxn ang="0">
                  <a:pos x="8" y="2272"/>
                </a:cxn>
                <a:cxn ang="0">
                  <a:pos x="0" y="2120"/>
                </a:cxn>
                <a:cxn ang="0">
                  <a:pos x="16" y="2168"/>
                </a:cxn>
                <a:cxn ang="0">
                  <a:pos x="0" y="2072"/>
                </a:cxn>
                <a:cxn ang="0">
                  <a:pos x="16" y="2024"/>
                </a:cxn>
                <a:cxn ang="0">
                  <a:pos x="0" y="2072"/>
                </a:cxn>
                <a:cxn ang="0">
                  <a:pos x="8" y="1920"/>
                </a:cxn>
                <a:cxn ang="0">
                  <a:pos x="8" y="1984"/>
                </a:cxn>
                <a:cxn ang="0">
                  <a:pos x="0" y="1832"/>
                </a:cxn>
                <a:cxn ang="0">
                  <a:pos x="16" y="1880"/>
                </a:cxn>
                <a:cxn ang="0">
                  <a:pos x="0" y="1784"/>
                </a:cxn>
                <a:cxn ang="0">
                  <a:pos x="16" y="1736"/>
                </a:cxn>
                <a:cxn ang="0">
                  <a:pos x="0" y="1784"/>
                </a:cxn>
                <a:cxn ang="0">
                  <a:pos x="8" y="1632"/>
                </a:cxn>
                <a:cxn ang="0">
                  <a:pos x="8" y="1696"/>
                </a:cxn>
                <a:cxn ang="0">
                  <a:pos x="0" y="1544"/>
                </a:cxn>
                <a:cxn ang="0">
                  <a:pos x="16" y="1592"/>
                </a:cxn>
                <a:cxn ang="0">
                  <a:pos x="0" y="1496"/>
                </a:cxn>
                <a:cxn ang="0">
                  <a:pos x="16" y="1448"/>
                </a:cxn>
                <a:cxn ang="0">
                  <a:pos x="0" y="1496"/>
                </a:cxn>
                <a:cxn ang="0">
                  <a:pos x="8" y="1344"/>
                </a:cxn>
                <a:cxn ang="0">
                  <a:pos x="8" y="1408"/>
                </a:cxn>
                <a:cxn ang="0">
                  <a:pos x="0" y="1256"/>
                </a:cxn>
                <a:cxn ang="0">
                  <a:pos x="16" y="1304"/>
                </a:cxn>
                <a:cxn ang="0">
                  <a:pos x="0" y="1208"/>
                </a:cxn>
                <a:cxn ang="0">
                  <a:pos x="16" y="1160"/>
                </a:cxn>
                <a:cxn ang="0">
                  <a:pos x="0" y="1208"/>
                </a:cxn>
                <a:cxn ang="0">
                  <a:pos x="8" y="1056"/>
                </a:cxn>
                <a:cxn ang="0">
                  <a:pos x="8" y="1120"/>
                </a:cxn>
                <a:cxn ang="0">
                  <a:pos x="0" y="968"/>
                </a:cxn>
                <a:cxn ang="0">
                  <a:pos x="16" y="1016"/>
                </a:cxn>
                <a:cxn ang="0">
                  <a:pos x="0" y="920"/>
                </a:cxn>
                <a:cxn ang="0">
                  <a:pos x="16" y="872"/>
                </a:cxn>
                <a:cxn ang="0">
                  <a:pos x="0" y="920"/>
                </a:cxn>
                <a:cxn ang="0">
                  <a:pos x="8" y="768"/>
                </a:cxn>
                <a:cxn ang="0">
                  <a:pos x="8" y="832"/>
                </a:cxn>
                <a:cxn ang="0">
                  <a:pos x="0" y="680"/>
                </a:cxn>
                <a:cxn ang="0">
                  <a:pos x="16" y="728"/>
                </a:cxn>
                <a:cxn ang="0">
                  <a:pos x="0" y="632"/>
                </a:cxn>
                <a:cxn ang="0">
                  <a:pos x="16" y="584"/>
                </a:cxn>
                <a:cxn ang="0">
                  <a:pos x="0" y="632"/>
                </a:cxn>
                <a:cxn ang="0">
                  <a:pos x="8" y="480"/>
                </a:cxn>
                <a:cxn ang="0">
                  <a:pos x="8" y="544"/>
                </a:cxn>
                <a:cxn ang="0">
                  <a:pos x="0" y="392"/>
                </a:cxn>
                <a:cxn ang="0">
                  <a:pos x="16" y="440"/>
                </a:cxn>
                <a:cxn ang="0">
                  <a:pos x="0" y="344"/>
                </a:cxn>
                <a:cxn ang="0">
                  <a:pos x="16" y="296"/>
                </a:cxn>
                <a:cxn ang="0">
                  <a:pos x="0" y="344"/>
                </a:cxn>
                <a:cxn ang="0">
                  <a:pos x="8" y="192"/>
                </a:cxn>
                <a:cxn ang="0">
                  <a:pos x="8" y="256"/>
                </a:cxn>
                <a:cxn ang="0">
                  <a:pos x="0" y="104"/>
                </a:cxn>
                <a:cxn ang="0">
                  <a:pos x="16" y="152"/>
                </a:cxn>
                <a:cxn ang="0">
                  <a:pos x="0" y="56"/>
                </a:cxn>
                <a:cxn ang="0">
                  <a:pos x="16" y="8"/>
                </a:cxn>
                <a:cxn ang="0">
                  <a:pos x="0" y="56"/>
                </a:cxn>
              </a:cxnLst>
              <a:rect l="0" t="0" r="r" b="b"/>
              <a:pathLst>
                <a:path w="16" h="2272"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 noEditPoints="1"/>
            </p:cNvSpPr>
            <p:nvPr/>
          </p:nvSpPr>
          <p:spPr bwMode="auto">
            <a:xfrm>
              <a:off x="2391" y="2251"/>
              <a:ext cx="4539" cy="12"/>
            </a:xfrm>
            <a:custGeom>
              <a:avLst/>
              <a:gdLst/>
              <a:ahLst/>
              <a:cxnLst>
                <a:cxn ang="0">
                  <a:pos x="104" y="0"/>
                </a:cxn>
                <a:cxn ang="0">
                  <a:pos x="248" y="0"/>
                </a:cxn>
                <a:cxn ang="0">
                  <a:pos x="352" y="8"/>
                </a:cxn>
                <a:cxn ang="0">
                  <a:pos x="440" y="16"/>
                </a:cxn>
                <a:cxn ang="0">
                  <a:pos x="488" y="16"/>
                </a:cxn>
                <a:cxn ang="0">
                  <a:pos x="576" y="8"/>
                </a:cxn>
                <a:cxn ang="0">
                  <a:pos x="680" y="0"/>
                </a:cxn>
                <a:cxn ang="0">
                  <a:pos x="872" y="0"/>
                </a:cxn>
                <a:cxn ang="0">
                  <a:pos x="1016" y="0"/>
                </a:cxn>
                <a:cxn ang="0">
                  <a:pos x="1120" y="8"/>
                </a:cxn>
                <a:cxn ang="0">
                  <a:pos x="1208" y="16"/>
                </a:cxn>
                <a:cxn ang="0">
                  <a:pos x="1256" y="16"/>
                </a:cxn>
                <a:cxn ang="0">
                  <a:pos x="1344" y="8"/>
                </a:cxn>
                <a:cxn ang="0">
                  <a:pos x="1448" y="0"/>
                </a:cxn>
                <a:cxn ang="0">
                  <a:pos x="1640" y="0"/>
                </a:cxn>
                <a:cxn ang="0">
                  <a:pos x="1784" y="0"/>
                </a:cxn>
                <a:cxn ang="0">
                  <a:pos x="1888" y="8"/>
                </a:cxn>
                <a:cxn ang="0">
                  <a:pos x="1976" y="16"/>
                </a:cxn>
                <a:cxn ang="0">
                  <a:pos x="2024" y="16"/>
                </a:cxn>
                <a:cxn ang="0">
                  <a:pos x="2112" y="8"/>
                </a:cxn>
                <a:cxn ang="0">
                  <a:pos x="2216" y="0"/>
                </a:cxn>
                <a:cxn ang="0">
                  <a:pos x="2408" y="0"/>
                </a:cxn>
                <a:cxn ang="0">
                  <a:pos x="2552" y="0"/>
                </a:cxn>
                <a:cxn ang="0">
                  <a:pos x="2656" y="8"/>
                </a:cxn>
                <a:cxn ang="0">
                  <a:pos x="2744" y="16"/>
                </a:cxn>
                <a:cxn ang="0">
                  <a:pos x="2792" y="16"/>
                </a:cxn>
                <a:cxn ang="0">
                  <a:pos x="2880" y="8"/>
                </a:cxn>
                <a:cxn ang="0">
                  <a:pos x="2984" y="0"/>
                </a:cxn>
                <a:cxn ang="0">
                  <a:pos x="3176" y="0"/>
                </a:cxn>
                <a:cxn ang="0">
                  <a:pos x="3320" y="0"/>
                </a:cxn>
                <a:cxn ang="0">
                  <a:pos x="3424" y="8"/>
                </a:cxn>
                <a:cxn ang="0">
                  <a:pos x="3512" y="16"/>
                </a:cxn>
                <a:cxn ang="0">
                  <a:pos x="3560" y="16"/>
                </a:cxn>
                <a:cxn ang="0">
                  <a:pos x="3648" y="8"/>
                </a:cxn>
                <a:cxn ang="0">
                  <a:pos x="3752" y="0"/>
                </a:cxn>
                <a:cxn ang="0">
                  <a:pos x="3944" y="0"/>
                </a:cxn>
                <a:cxn ang="0">
                  <a:pos x="4088" y="0"/>
                </a:cxn>
                <a:cxn ang="0">
                  <a:pos x="4192" y="8"/>
                </a:cxn>
                <a:cxn ang="0">
                  <a:pos x="4280" y="16"/>
                </a:cxn>
                <a:cxn ang="0">
                  <a:pos x="4328" y="16"/>
                </a:cxn>
                <a:cxn ang="0">
                  <a:pos x="4416" y="8"/>
                </a:cxn>
                <a:cxn ang="0">
                  <a:pos x="4520" y="0"/>
                </a:cxn>
                <a:cxn ang="0">
                  <a:pos x="4712" y="0"/>
                </a:cxn>
                <a:cxn ang="0">
                  <a:pos x="4856" y="0"/>
                </a:cxn>
                <a:cxn ang="0">
                  <a:pos x="4960" y="8"/>
                </a:cxn>
                <a:cxn ang="0">
                  <a:pos x="5048" y="16"/>
                </a:cxn>
                <a:cxn ang="0">
                  <a:pos x="5096" y="16"/>
                </a:cxn>
                <a:cxn ang="0">
                  <a:pos x="5184" y="8"/>
                </a:cxn>
                <a:cxn ang="0">
                  <a:pos x="5288" y="0"/>
                </a:cxn>
                <a:cxn ang="0">
                  <a:pos x="5480" y="0"/>
                </a:cxn>
                <a:cxn ang="0">
                  <a:pos x="5624" y="0"/>
                </a:cxn>
                <a:cxn ang="0">
                  <a:pos x="5728" y="8"/>
                </a:cxn>
                <a:cxn ang="0">
                  <a:pos x="5816" y="16"/>
                </a:cxn>
                <a:cxn ang="0">
                  <a:pos x="5864" y="16"/>
                </a:cxn>
                <a:cxn ang="0">
                  <a:pos x="5952" y="8"/>
                </a:cxn>
                <a:cxn ang="0">
                  <a:pos x="6056" y="0"/>
                </a:cxn>
              </a:cxnLst>
              <a:rect l="0" t="0" r="r" b="b"/>
              <a:pathLst>
                <a:path w="6112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  <a:moveTo>
                    <a:pt x="3464" y="0"/>
                  </a:moveTo>
                  <a:lnTo>
                    <a:pt x="3512" y="0"/>
                  </a:lnTo>
                  <a:cubicBezTo>
                    <a:pt x="3517" y="0"/>
                    <a:pt x="3520" y="4"/>
                    <a:pt x="3520" y="8"/>
                  </a:cubicBezTo>
                  <a:cubicBezTo>
                    <a:pt x="3520" y="13"/>
                    <a:pt x="3517" y="16"/>
                    <a:pt x="3512" y="16"/>
                  </a:cubicBezTo>
                  <a:lnTo>
                    <a:pt x="3464" y="16"/>
                  </a:lnTo>
                  <a:cubicBezTo>
                    <a:pt x="3460" y="16"/>
                    <a:pt x="3456" y="13"/>
                    <a:pt x="3456" y="8"/>
                  </a:cubicBezTo>
                  <a:cubicBezTo>
                    <a:pt x="3456" y="4"/>
                    <a:pt x="3460" y="0"/>
                    <a:pt x="3464" y="0"/>
                  </a:cubicBezTo>
                  <a:close/>
                  <a:moveTo>
                    <a:pt x="3560" y="0"/>
                  </a:moveTo>
                  <a:lnTo>
                    <a:pt x="3608" y="0"/>
                  </a:lnTo>
                  <a:cubicBezTo>
                    <a:pt x="3613" y="0"/>
                    <a:pt x="3616" y="4"/>
                    <a:pt x="3616" y="8"/>
                  </a:cubicBezTo>
                  <a:cubicBezTo>
                    <a:pt x="3616" y="13"/>
                    <a:pt x="3613" y="16"/>
                    <a:pt x="3608" y="16"/>
                  </a:cubicBezTo>
                  <a:lnTo>
                    <a:pt x="3560" y="16"/>
                  </a:lnTo>
                  <a:cubicBezTo>
                    <a:pt x="3556" y="16"/>
                    <a:pt x="3552" y="13"/>
                    <a:pt x="3552" y="8"/>
                  </a:cubicBezTo>
                  <a:cubicBezTo>
                    <a:pt x="3552" y="4"/>
                    <a:pt x="3556" y="0"/>
                    <a:pt x="3560" y="0"/>
                  </a:cubicBezTo>
                  <a:close/>
                  <a:moveTo>
                    <a:pt x="3656" y="0"/>
                  </a:moveTo>
                  <a:lnTo>
                    <a:pt x="3704" y="0"/>
                  </a:lnTo>
                  <a:cubicBezTo>
                    <a:pt x="3709" y="0"/>
                    <a:pt x="3712" y="4"/>
                    <a:pt x="3712" y="8"/>
                  </a:cubicBezTo>
                  <a:cubicBezTo>
                    <a:pt x="3712" y="13"/>
                    <a:pt x="3709" y="16"/>
                    <a:pt x="3704" y="16"/>
                  </a:cubicBezTo>
                  <a:lnTo>
                    <a:pt x="3656" y="16"/>
                  </a:lnTo>
                  <a:cubicBezTo>
                    <a:pt x="3652" y="16"/>
                    <a:pt x="3648" y="13"/>
                    <a:pt x="3648" y="8"/>
                  </a:cubicBezTo>
                  <a:cubicBezTo>
                    <a:pt x="3648" y="4"/>
                    <a:pt x="3652" y="0"/>
                    <a:pt x="3656" y="0"/>
                  </a:cubicBezTo>
                  <a:close/>
                  <a:moveTo>
                    <a:pt x="3752" y="0"/>
                  </a:moveTo>
                  <a:lnTo>
                    <a:pt x="3800" y="0"/>
                  </a:lnTo>
                  <a:cubicBezTo>
                    <a:pt x="3805" y="0"/>
                    <a:pt x="3808" y="4"/>
                    <a:pt x="3808" y="8"/>
                  </a:cubicBezTo>
                  <a:cubicBezTo>
                    <a:pt x="3808" y="13"/>
                    <a:pt x="3805" y="16"/>
                    <a:pt x="3800" y="16"/>
                  </a:cubicBezTo>
                  <a:lnTo>
                    <a:pt x="3752" y="16"/>
                  </a:lnTo>
                  <a:cubicBezTo>
                    <a:pt x="3748" y="16"/>
                    <a:pt x="3744" y="13"/>
                    <a:pt x="3744" y="8"/>
                  </a:cubicBezTo>
                  <a:cubicBezTo>
                    <a:pt x="3744" y="4"/>
                    <a:pt x="3748" y="0"/>
                    <a:pt x="3752" y="0"/>
                  </a:cubicBezTo>
                  <a:close/>
                  <a:moveTo>
                    <a:pt x="3848" y="0"/>
                  </a:moveTo>
                  <a:lnTo>
                    <a:pt x="3896" y="0"/>
                  </a:lnTo>
                  <a:cubicBezTo>
                    <a:pt x="3901" y="0"/>
                    <a:pt x="3904" y="4"/>
                    <a:pt x="3904" y="8"/>
                  </a:cubicBezTo>
                  <a:cubicBezTo>
                    <a:pt x="3904" y="13"/>
                    <a:pt x="3901" y="16"/>
                    <a:pt x="3896" y="16"/>
                  </a:cubicBezTo>
                  <a:lnTo>
                    <a:pt x="3848" y="16"/>
                  </a:lnTo>
                  <a:cubicBezTo>
                    <a:pt x="3844" y="16"/>
                    <a:pt x="3840" y="13"/>
                    <a:pt x="3840" y="8"/>
                  </a:cubicBezTo>
                  <a:cubicBezTo>
                    <a:pt x="3840" y="4"/>
                    <a:pt x="3844" y="0"/>
                    <a:pt x="3848" y="0"/>
                  </a:cubicBezTo>
                  <a:close/>
                  <a:moveTo>
                    <a:pt x="3944" y="0"/>
                  </a:moveTo>
                  <a:lnTo>
                    <a:pt x="3992" y="0"/>
                  </a:lnTo>
                  <a:cubicBezTo>
                    <a:pt x="3997" y="0"/>
                    <a:pt x="4000" y="4"/>
                    <a:pt x="4000" y="8"/>
                  </a:cubicBezTo>
                  <a:cubicBezTo>
                    <a:pt x="4000" y="13"/>
                    <a:pt x="3997" y="16"/>
                    <a:pt x="3992" y="16"/>
                  </a:cubicBezTo>
                  <a:lnTo>
                    <a:pt x="3944" y="16"/>
                  </a:lnTo>
                  <a:cubicBezTo>
                    <a:pt x="3940" y="16"/>
                    <a:pt x="3936" y="13"/>
                    <a:pt x="3936" y="8"/>
                  </a:cubicBezTo>
                  <a:cubicBezTo>
                    <a:pt x="3936" y="4"/>
                    <a:pt x="3940" y="0"/>
                    <a:pt x="3944" y="0"/>
                  </a:cubicBezTo>
                  <a:close/>
                  <a:moveTo>
                    <a:pt x="4040" y="0"/>
                  </a:moveTo>
                  <a:lnTo>
                    <a:pt x="4088" y="0"/>
                  </a:lnTo>
                  <a:cubicBezTo>
                    <a:pt x="4093" y="0"/>
                    <a:pt x="4096" y="4"/>
                    <a:pt x="4096" y="8"/>
                  </a:cubicBezTo>
                  <a:cubicBezTo>
                    <a:pt x="4096" y="13"/>
                    <a:pt x="4093" y="16"/>
                    <a:pt x="4088" y="16"/>
                  </a:cubicBezTo>
                  <a:lnTo>
                    <a:pt x="4040" y="16"/>
                  </a:lnTo>
                  <a:cubicBezTo>
                    <a:pt x="4036" y="16"/>
                    <a:pt x="4032" y="13"/>
                    <a:pt x="4032" y="8"/>
                  </a:cubicBezTo>
                  <a:cubicBezTo>
                    <a:pt x="4032" y="4"/>
                    <a:pt x="4036" y="0"/>
                    <a:pt x="4040" y="0"/>
                  </a:cubicBezTo>
                  <a:close/>
                  <a:moveTo>
                    <a:pt x="4136" y="0"/>
                  </a:moveTo>
                  <a:lnTo>
                    <a:pt x="4184" y="0"/>
                  </a:lnTo>
                  <a:cubicBezTo>
                    <a:pt x="4189" y="0"/>
                    <a:pt x="4192" y="4"/>
                    <a:pt x="4192" y="8"/>
                  </a:cubicBezTo>
                  <a:cubicBezTo>
                    <a:pt x="4192" y="13"/>
                    <a:pt x="4189" y="16"/>
                    <a:pt x="4184" y="16"/>
                  </a:cubicBezTo>
                  <a:lnTo>
                    <a:pt x="4136" y="16"/>
                  </a:lnTo>
                  <a:cubicBezTo>
                    <a:pt x="4132" y="16"/>
                    <a:pt x="4128" y="13"/>
                    <a:pt x="4128" y="8"/>
                  </a:cubicBezTo>
                  <a:cubicBezTo>
                    <a:pt x="4128" y="4"/>
                    <a:pt x="4132" y="0"/>
                    <a:pt x="4136" y="0"/>
                  </a:cubicBezTo>
                  <a:close/>
                  <a:moveTo>
                    <a:pt x="4232" y="0"/>
                  </a:moveTo>
                  <a:lnTo>
                    <a:pt x="4280" y="0"/>
                  </a:lnTo>
                  <a:cubicBezTo>
                    <a:pt x="4285" y="0"/>
                    <a:pt x="4288" y="4"/>
                    <a:pt x="4288" y="8"/>
                  </a:cubicBezTo>
                  <a:cubicBezTo>
                    <a:pt x="4288" y="13"/>
                    <a:pt x="4285" y="16"/>
                    <a:pt x="4280" y="16"/>
                  </a:cubicBezTo>
                  <a:lnTo>
                    <a:pt x="4232" y="16"/>
                  </a:lnTo>
                  <a:cubicBezTo>
                    <a:pt x="4228" y="16"/>
                    <a:pt x="4224" y="13"/>
                    <a:pt x="4224" y="8"/>
                  </a:cubicBezTo>
                  <a:cubicBezTo>
                    <a:pt x="4224" y="4"/>
                    <a:pt x="4228" y="0"/>
                    <a:pt x="4232" y="0"/>
                  </a:cubicBezTo>
                  <a:close/>
                  <a:moveTo>
                    <a:pt x="4328" y="0"/>
                  </a:moveTo>
                  <a:lnTo>
                    <a:pt x="4376" y="0"/>
                  </a:lnTo>
                  <a:cubicBezTo>
                    <a:pt x="4381" y="0"/>
                    <a:pt x="4384" y="4"/>
                    <a:pt x="4384" y="8"/>
                  </a:cubicBezTo>
                  <a:cubicBezTo>
                    <a:pt x="4384" y="13"/>
                    <a:pt x="4381" y="16"/>
                    <a:pt x="4376" y="16"/>
                  </a:cubicBezTo>
                  <a:lnTo>
                    <a:pt x="4328" y="16"/>
                  </a:lnTo>
                  <a:cubicBezTo>
                    <a:pt x="4324" y="16"/>
                    <a:pt x="4320" y="13"/>
                    <a:pt x="4320" y="8"/>
                  </a:cubicBezTo>
                  <a:cubicBezTo>
                    <a:pt x="4320" y="4"/>
                    <a:pt x="4324" y="0"/>
                    <a:pt x="4328" y="0"/>
                  </a:cubicBezTo>
                  <a:close/>
                  <a:moveTo>
                    <a:pt x="4424" y="0"/>
                  </a:moveTo>
                  <a:lnTo>
                    <a:pt x="4472" y="0"/>
                  </a:lnTo>
                  <a:cubicBezTo>
                    <a:pt x="4477" y="0"/>
                    <a:pt x="4480" y="4"/>
                    <a:pt x="4480" y="8"/>
                  </a:cubicBezTo>
                  <a:cubicBezTo>
                    <a:pt x="4480" y="13"/>
                    <a:pt x="4477" y="16"/>
                    <a:pt x="4472" y="16"/>
                  </a:cubicBezTo>
                  <a:lnTo>
                    <a:pt x="4424" y="16"/>
                  </a:lnTo>
                  <a:cubicBezTo>
                    <a:pt x="4420" y="16"/>
                    <a:pt x="4416" y="13"/>
                    <a:pt x="4416" y="8"/>
                  </a:cubicBezTo>
                  <a:cubicBezTo>
                    <a:pt x="4416" y="4"/>
                    <a:pt x="4420" y="0"/>
                    <a:pt x="4424" y="0"/>
                  </a:cubicBezTo>
                  <a:close/>
                  <a:moveTo>
                    <a:pt x="4520" y="0"/>
                  </a:moveTo>
                  <a:lnTo>
                    <a:pt x="4568" y="0"/>
                  </a:lnTo>
                  <a:cubicBezTo>
                    <a:pt x="4573" y="0"/>
                    <a:pt x="4576" y="4"/>
                    <a:pt x="4576" y="8"/>
                  </a:cubicBezTo>
                  <a:cubicBezTo>
                    <a:pt x="4576" y="13"/>
                    <a:pt x="4573" y="16"/>
                    <a:pt x="4568" y="16"/>
                  </a:cubicBezTo>
                  <a:lnTo>
                    <a:pt x="4520" y="16"/>
                  </a:lnTo>
                  <a:cubicBezTo>
                    <a:pt x="4516" y="16"/>
                    <a:pt x="4512" y="13"/>
                    <a:pt x="4512" y="8"/>
                  </a:cubicBezTo>
                  <a:cubicBezTo>
                    <a:pt x="4512" y="4"/>
                    <a:pt x="4516" y="0"/>
                    <a:pt x="4520" y="0"/>
                  </a:cubicBezTo>
                  <a:close/>
                  <a:moveTo>
                    <a:pt x="4616" y="0"/>
                  </a:moveTo>
                  <a:lnTo>
                    <a:pt x="4664" y="0"/>
                  </a:lnTo>
                  <a:cubicBezTo>
                    <a:pt x="4669" y="0"/>
                    <a:pt x="4672" y="4"/>
                    <a:pt x="4672" y="8"/>
                  </a:cubicBezTo>
                  <a:cubicBezTo>
                    <a:pt x="4672" y="13"/>
                    <a:pt x="4669" y="16"/>
                    <a:pt x="4664" y="16"/>
                  </a:cubicBezTo>
                  <a:lnTo>
                    <a:pt x="4616" y="16"/>
                  </a:lnTo>
                  <a:cubicBezTo>
                    <a:pt x="4612" y="16"/>
                    <a:pt x="4608" y="13"/>
                    <a:pt x="4608" y="8"/>
                  </a:cubicBezTo>
                  <a:cubicBezTo>
                    <a:pt x="4608" y="4"/>
                    <a:pt x="4612" y="0"/>
                    <a:pt x="4616" y="0"/>
                  </a:cubicBezTo>
                  <a:close/>
                  <a:moveTo>
                    <a:pt x="4712" y="0"/>
                  </a:moveTo>
                  <a:lnTo>
                    <a:pt x="4760" y="0"/>
                  </a:lnTo>
                  <a:cubicBezTo>
                    <a:pt x="4765" y="0"/>
                    <a:pt x="4768" y="4"/>
                    <a:pt x="4768" y="8"/>
                  </a:cubicBezTo>
                  <a:cubicBezTo>
                    <a:pt x="4768" y="13"/>
                    <a:pt x="4765" y="16"/>
                    <a:pt x="4760" y="16"/>
                  </a:cubicBezTo>
                  <a:lnTo>
                    <a:pt x="4712" y="16"/>
                  </a:lnTo>
                  <a:cubicBezTo>
                    <a:pt x="4708" y="16"/>
                    <a:pt x="4704" y="13"/>
                    <a:pt x="4704" y="8"/>
                  </a:cubicBezTo>
                  <a:cubicBezTo>
                    <a:pt x="4704" y="4"/>
                    <a:pt x="4708" y="0"/>
                    <a:pt x="4712" y="0"/>
                  </a:cubicBezTo>
                  <a:close/>
                  <a:moveTo>
                    <a:pt x="4808" y="0"/>
                  </a:moveTo>
                  <a:lnTo>
                    <a:pt x="4856" y="0"/>
                  </a:lnTo>
                  <a:cubicBezTo>
                    <a:pt x="4861" y="0"/>
                    <a:pt x="4864" y="4"/>
                    <a:pt x="4864" y="8"/>
                  </a:cubicBezTo>
                  <a:cubicBezTo>
                    <a:pt x="4864" y="13"/>
                    <a:pt x="4861" y="16"/>
                    <a:pt x="4856" y="16"/>
                  </a:cubicBezTo>
                  <a:lnTo>
                    <a:pt x="4808" y="16"/>
                  </a:lnTo>
                  <a:cubicBezTo>
                    <a:pt x="4804" y="16"/>
                    <a:pt x="4800" y="13"/>
                    <a:pt x="4800" y="8"/>
                  </a:cubicBezTo>
                  <a:cubicBezTo>
                    <a:pt x="4800" y="4"/>
                    <a:pt x="4804" y="0"/>
                    <a:pt x="4808" y="0"/>
                  </a:cubicBezTo>
                  <a:close/>
                  <a:moveTo>
                    <a:pt x="4904" y="0"/>
                  </a:moveTo>
                  <a:lnTo>
                    <a:pt x="4952" y="0"/>
                  </a:lnTo>
                  <a:cubicBezTo>
                    <a:pt x="4957" y="0"/>
                    <a:pt x="4960" y="4"/>
                    <a:pt x="4960" y="8"/>
                  </a:cubicBezTo>
                  <a:cubicBezTo>
                    <a:pt x="4960" y="13"/>
                    <a:pt x="4957" y="16"/>
                    <a:pt x="4952" y="16"/>
                  </a:cubicBezTo>
                  <a:lnTo>
                    <a:pt x="4904" y="16"/>
                  </a:lnTo>
                  <a:cubicBezTo>
                    <a:pt x="4900" y="16"/>
                    <a:pt x="4896" y="13"/>
                    <a:pt x="4896" y="8"/>
                  </a:cubicBezTo>
                  <a:cubicBezTo>
                    <a:pt x="4896" y="4"/>
                    <a:pt x="4900" y="0"/>
                    <a:pt x="4904" y="0"/>
                  </a:cubicBezTo>
                  <a:close/>
                  <a:moveTo>
                    <a:pt x="5000" y="0"/>
                  </a:moveTo>
                  <a:lnTo>
                    <a:pt x="5048" y="0"/>
                  </a:lnTo>
                  <a:cubicBezTo>
                    <a:pt x="5053" y="0"/>
                    <a:pt x="5056" y="4"/>
                    <a:pt x="5056" y="8"/>
                  </a:cubicBezTo>
                  <a:cubicBezTo>
                    <a:pt x="5056" y="13"/>
                    <a:pt x="5053" y="16"/>
                    <a:pt x="5048" y="16"/>
                  </a:cubicBezTo>
                  <a:lnTo>
                    <a:pt x="5000" y="16"/>
                  </a:lnTo>
                  <a:cubicBezTo>
                    <a:pt x="4996" y="16"/>
                    <a:pt x="4992" y="13"/>
                    <a:pt x="4992" y="8"/>
                  </a:cubicBezTo>
                  <a:cubicBezTo>
                    <a:pt x="4992" y="4"/>
                    <a:pt x="4996" y="0"/>
                    <a:pt x="5000" y="0"/>
                  </a:cubicBezTo>
                  <a:close/>
                  <a:moveTo>
                    <a:pt x="5096" y="0"/>
                  </a:moveTo>
                  <a:lnTo>
                    <a:pt x="5144" y="0"/>
                  </a:lnTo>
                  <a:cubicBezTo>
                    <a:pt x="5149" y="0"/>
                    <a:pt x="5152" y="4"/>
                    <a:pt x="5152" y="8"/>
                  </a:cubicBezTo>
                  <a:cubicBezTo>
                    <a:pt x="5152" y="13"/>
                    <a:pt x="5149" y="16"/>
                    <a:pt x="5144" y="16"/>
                  </a:cubicBezTo>
                  <a:lnTo>
                    <a:pt x="5096" y="16"/>
                  </a:lnTo>
                  <a:cubicBezTo>
                    <a:pt x="5092" y="16"/>
                    <a:pt x="5088" y="13"/>
                    <a:pt x="5088" y="8"/>
                  </a:cubicBezTo>
                  <a:cubicBezTo>
                    <a:pt x="5088" y="4"/>
                    <a:pt x="5092" y="0"/>
                    <a:pt x="5096" y="0"/>
                  </a:cubicBezTo>
                  <a:close/>
                  <a:moveTo>
                    <a:pt x="5192" y="0"/>
                  </a:moveTo>
                  <a:lnTo>
                    <a:pt x="5240" y="0"/>
                  </a:lnTo>
                  <a:cubicBezTo>
                    <a:pt x="5245" y="0"/>
                    <a:pt x="5248" y="4"/>
                    <a:pt x="5248" y="8"/>
                  </a:cubicBezTo>
                  <a:cubicBezTo>
                    <a:pt x="5248" y="13"/>
                    <a:pt x="5245" y="16"/>
                    <a:pt x="5240" y="16"/>
                  </a:cubicBezTo>
                  <a:lnTo>
                    <a:pt x="5192" y="16"/>
                  </a:lnTo>
                  <a:cubicBezTo>
                    <a:pt x="5188" y="16"/>
                    <a:pt x="5184" y="13"/>
                    <a:pt x="5184" y="8"/>
                  </a:cubicBezTo>
                  <a:cubicBezTo>
                    <a:pt x="5184" y="4"/>
                    <a:pt x="5188" y="0"/>
                    <a:pt x="5192" y="0"/>
                  </a:cubicBezTo>
                  <a:close/>
                  <a:moveTo>
                    <a:pt x="5288" y="0"/>
                  </a:moveTo>
                  <a:lnTo>
                    <a:pt x="5336" y="0"/>
                  </a:lnTo>
                  <a:cubicBezTo>
                    <a:pt x="5341" y="0"/>
                    <a:pt x="5344" y="4"/>
                    <a:pt x="5344" y="8"/>
                  </a:cubicBezTo>
                  <a:cubicBezTo>
                    <a:pt x="5344" y="13"/>
                    <a:pt x="5341" y="16"/>
                    <a:pt x="5336" y="16"/>
                  </a:cubicBezTo>
                  <a:lnTo>
                    <a:pt x="5288" y="16"/>
                  </a:lnTo>
                  <a:cubicBezTo>
                    <a:pt x="5284" y="16"/>
                    <a:pt x="5280" y="13"/>
                    <a:pt x="5280" y="8"/>
                  </a:cubicBezTo>
                  <a:cubicBezTo>
                    <a:pt x="5280" y="4"/>
                    <a:pt x="5284" y="0"/>
                    <a:pt x="5288" y="0"/>
                  </a:cubicBezTo>
                  <a:close/>
                  <a:moveTo>
                    <a:pt x="5384" y="0"/>
                  </a:moveTo>
                  <a:lnTo>
                    <a:pt x="5432" y="0"/>
                  </a:lnTo>
                  <a:cubicBezTo>
                    <a:pt x="5437" y="0"/>
                    <a:pt x="5440" y="4"/>
                    <a:pt x="5440" y="8"/>
                  </a:cubicBezTo>
                  <a:cubicBezTo>
                    <a:pt x="5440" y="13"/>
                    <a:pt x="5437" y="16"/>
                    <a:pt x="5432" y="16"/>
                  </a:cubicBezTo>
                  <a:lnTo>
                    <a:pt x="5384" y="16"/>
                  </a:lnTo>
                  <a:cubicBezTo>
                    <a:pt x="5380" y="16"/>
                    <a:pt x="5376" y="13"/>
                    <a:pt x="5376" y="8"/>
                  </a:cubicBezTo>
                  <a:cubicBezTo>
                    <a:pt x="5376" y="4"/>
                    <a:pt x="5380" y="0"/>
                    <a:pt x="5384" y="0"/>
                  </a:cubicBezTo>
                  <a:close/>
                  <a:moveTo>
                    <a:pt x="5480" y="0"/>
                  </a:moveTo>
                  <a:lnTo>
                    <a:pt x="5528" y="0"/>
                  </a:lnTo>
                  <a:cubicBezTo>
                    <a:pt x="5533" y="0"/>
                    <a:pt x="5536" y="4"/>
                    <a:pt x="5536" y="8"/>
                  </a:cubicBezTo>
                  <a:cubicBezTo>
                    <a:pt x="5536" y="13"/>
                    <a:pt x="5533" y="16"/>
                    <a:pt x="5528" y="16"/>
                  </a:cubicBezTo>
                  <a:lnTo>
                    <a:pt x="5480" y="16"/>
                  </a:lnTo>
                  <a:cubicBezTo>
                    <a:pt x="5476" y="16"/>
                    <a:pt x="5472" y="13"/>
                    <a:pt x="5472" y="8"/>
                  </a:cubicBezTo>
                  <a:cubicBezTo>
                    <a:pt x="5472" y="4"/>
                    <a:pt x="5476" y="0"/>
                    <a:pt x="5480" y="0"/>
                  </a:cubicBezTo>
                  <a:close/>
                  <a:moveTo>
                    <a:pt x="5576" y="0"/>
                  </a:moveTo>
                  <a:lnTo>
                    <a:pt x="5624" y="0"/>
                  </a:lnTo>
                  <a:cubicBezTo>
                    <a:pt x="5629" y="0"/>
                    <a:pt x="5632" y="4"/>
                    <a:pt x="5632" y="8"/>
                  </a:cubicBezTo>
                  <a:cubicBezTo>
                    <a:pt x="5632" y="13"/>
                    <a:pt x="5629" y="16"/>
                    <a:pt x="5624" y="16"/>
                  </a:cubicBezTo>
                  <a:lnTo>
                    <a:pt x="5576" y="16"/>
                  </a:lnTo>
                  <a:cubicBezTo>
                    <a:pt x="5572" y="16"/>
                    <a:pt x="5568" y="13"/>
                    <a:pt x="5568" y="8"/>
                  </a:cubicBezTo>
                  <a:cubicBezTo>
                    <a:pt x="5568" y="4"/>
                    <a:pt x="5572" y="0"/>
                    <a:pt x="5576" y="0"/>
                  </a:cubicBezTo>
                  <a:close/>
                  <a:moveTo>
                    <a:pt x="5672" y="0"/>
                  </a:moveTo>
                  <a:lnTo>
                    <a:pt x="5720" y="0"/>
                  </a:lnTo>
                  <a:cubicBezTo>
                    <a:pt x="5725" y="0"/>
                    <a:pt x="5728" y="4"/>
                    <a:pt x="5728" y="8"/>
                  </a:cubicBezTo>
                  <a:cubicBezTo>
                    <a:pt x="5728" y="13"/>
                    <a:pt x="5725" y="16"/>
                    <a:pt x="5720" y="16"/>
                  </a:cubicBezTo>
                  <a:lnTo>
                    <a:pt x="5672" y="16"/>
                  </a:lnTo>
                  <a:cubicBezTo>
                    <a:pt x="5668" y="16"/>
                    <a:pt x="5664" y="13"/>
                    <a:pt x="5664" y="8"/>
                  </a:cubicBezTo>
                  <a:cubicBezTo>
                    <a:pt x="5664" y="4"/>
                    <a:pt x="5668" y="0"/>
                    <a:pt x="5672" y="0"/>
                  </a:cubicBezTo>
                  <a:close/>
                  <a:moveTo>
                    <a:pt x="5768" y="0"/>
                  </a:moveTo>
                  <a:lnTo>
                    <a:pt x="5816" y="0"/>
                  </a:lnTo>
                  <a:cubicBezTo>
                    <a:pt x="5821" y="0"/>
                    <a:pt x="5824" y="4"/>
                    <a:pt x="5824" y="8"/>
                  </a:cubicBezTo>
                  <a:cubicBezTo>
                    <a:pt x="5824" y="13"/>
                    <a:pt x="5821" y="16"/>
                    <a:pt x="5816" y="16"/>
                  </a:cubicBezTo>
                  <a:lnTo>
                    <a:pt x="5768" y="16"/>
                  </a:lnTo>
                  <a:cubicBezTo>
                    <a:pt x="5764" y="16"/>
                    <a:pt x="5760" y="13"/>
                    <a:pt x="5760" y="8"/>
                  </a:cubicBezTo>
                  <a:cubicBezTo>
                    <a:pt x="5760" y="4"/>
                    <a:pt x="5764" y="0"/>
                    <a:pt x="5768" y="0"/>
                  </a:cubicBezTo>
                  <a:close/>
                  <a:moveTo>
                    <a:pt x="5864" y="0"/>
                  </a:moveTo>
                  <a:lnTo>
                    <a:pt x="5912" y="0"/>
                  </a:lnTo>
                  <a:cubicBezTo>
                    <a:pt x="5917" y="0"/>
                    <a:pt x="5920" y="4"/>
                    <a:pt x="5920" y="8"/>
                  </a:cubicBezTo>
                  <a:cubicBezTo>
                    <a:pt x="5920" y="13"/>
                    <a:pt x="5917" y="16"/>
                    <a:pt x="5912" y="16"/>
                  </a:cubicBezTo>
                  <a:lnTo>
                    <a:pt x="5864" y="16"/>
                  </a:lnTo>
                  <a:cubicBezTo>
                    <a:pt x="5860" y="16"/>
                    <a:pt x="5856" y="13"/>
                    <a:pt x="5856" y="8"/>
                  </a:cubicBezTo>
                  <a:cubicBezTo>
                    <a:pt x="5856" y="4"/>
                    <a:pt x="5860" y="0"/>
                    <a:pt x="5864" y="0"/>
                  </a:cubicBezTo>
                  <a:close/>
                  <a:moveTo>
                    <a:pt x="5960" y="0"/>
                  </a:moveTo>
                  <a:lnTo>
                    <a:pt x="6008" y="0"/>
                  </a:lnTo>
                  <a:cubicBezTo>
                    <a:pt x="6013" y="0"/>
                    <a:pt x="6016" y="4"/>
                    <a:pt x="6016" y="8"/>
                  </a:cubicBezTo>
                  <a:cubicBezTo>
                    <a:pt x="6016" y="13"/>
                    <a:pt x="6013" y="16"/>
                    <a:pt x="6008" y="16"/>
                  </a:cubicBezTo>
                  <a:lnTo>
                    <a:pt x="5960" y="16"/>
                  </a:lnTo>
                  <a:cubicBezTo>
                    <a:pt x="5956" y="16"/>
                    <a:pt x="5952" y="13"/>
                    <a:pt x="5952" y="8"/>
                  </a:cubicBezTo>
                  <a:cubicBezTo>
                    <a:pt x="5952" y="4"/>
                    <a:pt x="5956" y="0"/>
                    <a:pt x="5960" y="0"/>
                  </a:cubicBezTo>
                  <a:close/>
                  <a:moveTo>
                    <a:pt x="6056" y="0"/>
                  </a:moveTo>
                  <a:lnTo>
                    <a:pt x="6104" y="0"/>
                  </a:lnTo>
                  <a:cubicBezTo>
                    <a:pt x="6109" y="0"/>
                    <a:pt x="6112" y="4"/>
                    <a:pt x="6112" y="8"/>
                  </a:cubicBezTo>
                  <a:cubicBezTo>
                    <a:pt x="6112" y="13"/>
                    <a:pt x="6109" y="16"/>
                    <a:pt x="6104" y="16"/>
                  </a:cubicBezTo>
                  <a:lnTo>
                    <a:pt x="6056" y="16"/>
                  </a:lnTo>
                  <a:cubicBezTo>
                    <a:pt x="6052" y="16"/>
                    <a:pt x="6048" y="13"/>
                    <a:pt x="6048" y="8"/>
                  </a:cubicBezTo>
                  <a:cubicBezTo>
                    <a:pt x="6048" y="4"/>
                    <a:pt x="6052" y="0"/>
                    <a:pt x="6056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3"/>
            <p:cNvSpPr>
              <a:spLocks noEditPoints="1"/>
            </p:cNvSpPr>
            <p:nvPr/>
          </p:nvSpPr>
          <p:spPr bwMode="auto">
            <a:xfrm>
              <a:off x="3389" y="1823"/>
              <a:ext cx="2543" cy="12"/>
            </a:xfrm>
            <a:custGeom>
              <a:avLst/>
              <a:gdLst/>
              <a:ahLst/>
              <a:cxnLst>
                <a:cxn ang="0">
                  <a:pos x="56" y="16"/>
                </a:cxn>
                <a:cxn ang="0">
                  <a:pos x="104" y="0"/>
                </a:cxn>
                <a:cxn ang="0">
                  <a:pos x="104" y="16"/>
                </a:cxn>
                <a:cxn ang="0">
                  <a:pos x="248" y="0"/>
                </a:cxn>
                <a:cxn ang="0">
                  <a:pos x="192" y="8"/>
                </a:cxn>
                <a:cxn ang="0">
                  <a:pos x="352" y="8"/>
                </a:cxn>
                <a:cxn ang="0">
                  <a:pos x="296" y="0"/>
                </a:cxn>
                <a:cxn ang="0">
                  <a:pos x="440" y="16"/>
                </a:cxn>
                <a:cxn ang="0">
                  <a:pos x="488" y="0"/>
                </a:cxn>
                <a:cxn ang="0">
                  <a:pos x="488" y="16"/>
                </a:cxn>
                <a:cxn ang="0">
                  <a:pos x="632" y="0"/>
                </a:cxn>
                <a:cxn ang="0">
                  <a:pos x="576" y="8"/>
                </a:cxn>
                <a:cxn ang="0">
                  <a:pos x="736" y="8"/>
                </a:cxn>
                <a:cxn ang="0">
                  <a:pos x="680" y="0"/>
                </a:cxn>
                <a:cxn ang="0">
                  <a:pos x="824" y="16"/>
                </a:cxn>
                <a:cxn ang="0">
                  <a:pos x="872" y="0"/>
                </a:cxn>
                <a:cxn ang="0">
                  <a:pos x="872" y="16"/>
                </a:cxn>
                <a:cxn ang="0">
                  <a:pos x="1016" y="0"/>
                </a:cxn>
                <a:cxn ang="0">
                  <a:pos x="960" y="8"/>
                </a:cxn>
                <a:cxn ang="0">
                  <a:pos x="1120" y="8"/>
                </a:cxn>
                <a:cxn ang="0">
                  <a:pos x="1064" y="0"/>
                </a:cxn>
                <a:cxn ang="0">
                  <a:pos x="1208" y="16"/>
                </a:cxn>
                <a:cxn ang="0">
                  <a:pos x="1256" y="0"/>
                </a:cxn>
                <a:cxn ang="0">
                  <a:pos x="1256" y="16"/>
                </a:cxn>
                <a:cxn ang="0">
                  <a:pos x="1400" y="0"/>
                </a:cxn>
                <a:cxn ang="0">
                  <a:pos x="1344" y="8"/>
                </a:cxn>
                <a:cxn ang="0">
                  <a:pos x="1504" y="8"/>
                </a:cxn>
                <a:cxn ang="0">
                  <a:pos x="1448" y="0"/>
                </a:cxn>
                <a:cxn ang="0">
                  <a:pos x="1592" y="16"/>
                </a:cxn>
                <a:cxn ang="0">
                  <a:pos x="1640" y="0"/>
                </a:cxn>
                <a:cxn ang="0">
                  <a:pos x="1640" y="16"/>
                </a:cxn>
                <a:cxn ang="0">
                  <a:pos x="1784" y="0"/>
                </a:cxn>
                <a:cxn ang="0">
                  <a:pos x="1728" y="8"/>
                </a:cxn>
                <a:cxn ang="0">
                  <a:pos x="1888" y="8"/>
                </a:cxn>
                <a:cxn ang="0">
                  <a:pos x="1832" y="0"/>
                </a:cxn>
                <a:cxn ang="0">
                  <a:pos x="1976" y="16"/>
                </a:cxn>
                <a:cxn ang="0">
                  <a:pos x="2024" y="0"/>
                </a:cxn>
                <a:cxn ang="0">
                  <a:pos x="2024" y="16"/>
                </a:cxn>
                <a:cxn ang="0">
                  <a:pos x="2168" y="0"/>
                </a:cxn>
                <a:cxn ang="0">
                  <a:pos x="2112" y="8"/>
                </a:cxn>
                <a:cxn ang="0">
                  <a:pos x="2272" y="8"/>
                </a:cxn>
                <a:cxn ang="0">
                  <a:pos x="2216" y="0"/>
                </a:cxn>
                <a:cxn ang="0">
                  <a:pos x="2360" y="16"/>
                </a:cxn>
                <a:cxn ang="0">
                  <a:pos x="2408" y="0"/>
                </a:cxn>
                <a:cxn ang="0">
                  <a:pos x="2408" y="16"/>
                </a:cxn>
                <a:cxn ang="0">
                  <a:pos x="2552" y="0"/>
                </a:cxn>
                <a:cxn ang="0">
                  <a:pos x="2496" y="8"/>
                </a:cxn>
                <a:cxn ang="0">
                  <a:pos x="2656" y="8"/>
                </a:cxn>
                <a:cxn ang="0">
                  <a:pos x="2600" y="0"/>
                </a:cxn>
                <a:cxn ang="0">
                  <a:pos x="2744" y="16"/>
                </a:cxn>
                <a:cxn ang="0">
                  <a:pos x="2792" y="0"/>
                </a:cxn>
                <a:cxn ang="0">
                  <a:pos x="2792" y="16"/>
                </a:cxn>
                <a:cxn ang="0">
                  <a:pos x="2936" y="0"/>
                </a:cxn>
                <a:cxn ang="0">
                  <a:pos x="2880" y="8"/>
                </a:cxn>
                <a:cxn ang="0">
                  <a:pos x="3040" y="8"/>
                </a:cxn>
                <a:cxn ang="0">
                  <a:pos x="2984" y="0"/>
                </a:cxn>
                <a:cxn ang="0">
                  <a:pos x="3128" y="16"/>
                </a:cxn>
                <a:cxn ang="0">
                  <a:pos x="3176" y="0"/>
                </a:cxn>
                <a:cxn ang="0">
                  <a:pos x="3176" y="16"/>
                </a:cxn>
                <a:cxn ang="0">
                  <a:pos x="3320" y="0"/>
                </a:cxn>
                <a:cxn ang="0">
                  <a:pos x="3264" y="8"/>
                </a:cxn>
                <a:cxn ang="0">
                  <a:pos x="3424" y="8"/>
                </a:cxn>
                <a:cxn ang="0">
                  <a:pos x="3368" y="0"/>
                </a:cxn>
              </a:cxnLst>
              <a:rect l="0" t="0" r="r" b="b"/>
              <a:pathLst>
                <a:path w="3424" h="16">
                  <a:moveTo>
                    <a:pt x="8" y="0"/>
                  </a:moveTo>
                  <a:lnTo>
                    <a:pt x="56" y="0"/>
                  </a:lnTo>
                  <a:cubicBezTo>
                    <a:pt x="61" y="0"/>
                    <a:pt x="64" y="4"/>
                    <a:pt x="64" y="8"/>
                  </a:cubicBezTo>
                  <a:cubicBezTo>
                    <a:pt x="64" y="13"/>
                    <a:pt x="61" y="16"/>
                    <a:pt x="56" y="16"/>
                  </a:cubicBez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  <a:moveTo>
                    <a:pt x="104" y="0"/>
                  </a:moveTo>
                  <a:lnTo>
                    <a:pt x="152" y="0"/>
                  </a:lnTo>
                  <a:cubicBezTo>
                    <a:pt x="157" y="0"/>
                    <a:pt x="160" y="4"/>
                    <a:pt x="160" y="8"/>
                  </a:cubicBezTo>
                  <a:cubicBezTo>
                    <a:pt x="160" y="13"/>
                    <a:pt x="157" y="16"/>
                    <a:pt x="152" y="16"/>
                  </a:cubicBezTo>
                  <a:lnTo>
                    <a:pt x="104" y="16"/>
                  </a:lnTo>
                  <a:cubicBezTo>
                    <a:pt x="100" y="16"/>
                    <a:pt x="96" y="13"/>
                    <a:pt x="96" y="8"/>
                  </a:cubicBezTo>
                  <a:cubicBezTo>
                    <a:pt x="96" y="4"/>
                    <a:pt x="100" y="0"/>
                    <a:pt x="104" y="0"/>
                  </a:cubicBezTo>
                  <a:close/>
                  <a:moveTo>
                    <a:pt x="200" y="0"/>
                  </a:moveTo>
                  <a:lnTo>
                    <a:pt x="248" y="0"/>
                  </a:lnTo>
                  <a:cubicBezTo>
                    <a:pt x="253" y="0"/>
                    <a:pt x="256" y="4"/>
                    <a:pt x="256" y="8"/>
                  </a:cubicBezTo>
                  <a:cubicBezTo>
                    <a:pt x="256" y="13"/>
                    <a:pt x="253" y="16"/>
                    <a:pt x="248" y="16"/>
                  </a:cubicBezTo>
                  <a:lnTo>
                    <a:pt x="200" y="16"/>
                  </a:lnTo>
                  <a:cubicBezTo>
                    <a:pt x="196" y="16"/>
                    <a:pt x="192" y="13"/>
                    <a:pt x="192" y="8"/>
                  </a:cubicBezTo>
                  <a:cubicBezTo>
                    <a:pt x="192" y="4"/>
                    <a:pt x="196" y="0"/>
                    <a:pt x="200" y="0"/>
                  </a:cubicBezTo>
                  <a:close/>
                  <a:moveTo>
                    <a:pt x="296" y="0"/>
                  </a:moveTo>
                  <a:lnTo>
                    <a:pt x="344" y="0"/>
                  </a:lnTo>
                  <a:cubicBezTo>
                    <a:pt x="349" y="0"/>
                    <a:pt x="352" y="4"/>
                    <a:pt x="352" y="8"/>
                  </a:cubicBezTo>
                  <a:cubicBezTo>
                    <a:pt x="352" y="13"/>
                    <a:pt x="349" y="16"/>
                    <a:pt x="344" y="16"/>
                  </a:cubicBezTo>
                  <a:lnTo>
                    <a:pt x="296" y="16"/>
                  </a:lnTo>
                  <a:cubicBezTo>
                    <a:pt x="292" y="16"/>
                    <a:pt x="288" y="13"/>
                    <a:pt x="288" y="8"/>
                  </a:cubicBezTo>
                  <a:cubicBezTo>
                    <a:pt x="288" y="4"/>
                    <a:pt x="292" y="0"/>
                    <a:pt x="296" y="0"/>
                  </a:cubicBezTo>
                  <a:close/>
                  <a:moveTo>
                    <a:pt x="392" y="0"/>
                  </a:moveTo>
                  <a:lnTo>
                    <a:pt x="440" y="0"/>
                  </a:lnTo>
                  <a:cubicBezTo>
                    <a:pt x="445" y="0"/>
                    <a:pt x="448" y="4"/>
                    <a:pt x="448" y="8"/>
                  </a:cubicBezTo>
                  <a:cubicBezTo>
                    <a:pt x="448" y="13"/>
                    <a:pt x="445" y="16"/>
                    <a:pt x="440" y="16"/>
                  </a:cubicBezTo>
                  <a:lnTo>
                    <a:pt x="392" y="16"/>
                  </a:lnTo>
                  <a:cubicBezTo>
                    <a:pt x="388" y="16"/>
                    <a:pt x="384" y="13"/>
                    <a:pt x="384" y="8"/>
                  </a:cubicBezTo>
                  <a:cubicBezTo>
                    <a:pt x="384" y="4"/>
                    <a:pt x="388" y="0"/>
                    <a:pt x="392" y="0"/>
                  </a:cubicBezTo>
                  <a:close/>
                  <a:moveTo>
                    <a:pt x="488" y="0"/>
                  </a:moveTo>
                  <a:lnTo>
                    <a:pt x="536" y="0"/>
                  </a:lnTo>
                  <a:cubicBezTo>
                    <a:pt x="541" y="0"/>
                    <a:pt x="544" y="4"/>
                    <a:pt x="544" y="8"/>
                  </a:cubicBezTo>
                  <a:cubicBezTo>
                    <a:pt x="544" y="13"/>
                    <a:pt x="541" y="16"/>
                    <a:pt x="536" y="16"/>
                  </a:cubicBezTo>
                  <a:lnTo>
                    <a:pt x="488" y="16"/>
                  </a:lnTo>
                  <a:cubicBezTo>
                    <a:pt x="484" y="16"/>
                    <a:pt x="480" y="13"/>
                    <a:pt x="480" y="8"/>
                  </a:cubicBezTo>
                  <a:cubicBezTo>
                    <a:pt x="480" y="4"/>
                    <a:pt x="484" y="0"/>
                    <a:pt x="488" y="0"/>
                  </a:cubicBezTo>
                  <a:close/>
                  <a:moveTo>
                    <a:pt x="584" y="0"/>
                  </a:moveTo>
                  <a:lnTo>
                    <a:pt x="632" y="0"/>
                  </a:lnTo>
                  <a:cubicBezTo>
                    <a:pt x="637" y="0"/>
                    <a:pt x="640" y="4"/>
                    <a:pt x="640" y="8"/>
                  </a:cubicBezTo>
                  <a:cubicBezTo>
                    <a:pt x="640" y="13"/>
                    <a:pt x="637" y="16"/>
                    <a:pt x="632" y="16"/>
                  </a:cubicBezTo>
                  <a:lnTo>
                    <a:pt x="584" y="16"/>
                  </a:lnTo>
                  <a:cubicBezTo>
                    <a:pt x="580" y="16"/>
                    <a:pt x="576" y="13"/>
                    <a:pt x="576" y="8"/>
                  </a:cubicBezTo>
                  <a:cubicBezTo>
                    <a:pt x="576" y="4"/>
                    <a:pt x="580" y="0"/>
                    <a:pt x="584" y="0"/>
                  </a:cubicBezTo>
                  <a:close/>
                  <a:moveTo>
                    <a:pt x="680" y="0"/>
                  </a:move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cubicBezTo>
                    <a:pt x="736" y="13"/>
                    <a:pt x="733" y="16"/>
                    <a:pt x="728" y="16"/>
                  </a:cubicBezTo>
                  <a:lnTo>
                    <a:pt x="680" y="16"/>
                  </a:lnTo>
                  <a:cubicBezTo>
                    <a:pt x="676" y="16"/>
                    <a:pt x="672" y="13"/>
                    <a:pt x="672" y="8"/>
                  </a:cubicBezTo>
                  <a:cubicBezTo>
                    <a:pt x="672" y="4"/>
                    <a:pt x="676" y="0"/>
                    <a:pt x="680" y="0"/>
                  </a:cubicBezTo>
                  <a:close/>
                  <a:moveTo>
                    <a:pt x="776" y="0"/>
                  </a:moveTo>
                  <a:lnTo>
                    <a:pt x="824" y="0"/>
                  </a:lnTo>
                  <a:cubicBezTo>
                    <a:pt x="829" y="0"/>
                    <a:pt x="832" y="4"/>
                    <a:pt x="832" y="8"/>
                  </a:cubicBezTo>
                  <a:cubicBezTo>
                    <a:pt x="832" y="13"/>
                    <a:pt x="829" y="16"/>
                    <a:pt x="824" y="16"/>
                  </a:cubicBezTo>
                  <a:lnTo>
                    <a:pt x="776" y="16"/>
                  </a:lnTo>
                  <a:cubicBezTo>
                    <a:pt x="772" y="16"/>
                    <a:pt x="768" y="13"/>
                    <a:pt x="768" y="8"/>
                  </a:cubicBezTo>
                  <a:cubicBezTo>
                    <a:pt x="768" y="4"/>
                    <a:pt x="772" y="0"/>
                    <a:pt x="776" y="0"/>
                  </a:cubicBezTo>
                  <a:close/>
                  <a:moveTo>
                    <a:pt x="872" y="0"/>
                  </a:moveTo>
                  <a:lnTo>
                    <a:pt x="920" y="0"/>
                  </a:lnTo>
                  <a:cubicBezTo>
                    <a:pt x="925" y="0"/>
                    <a:pt x="928" y="4"/>
                    <a:pt x="928" y="8"/>
                  </a:cubicBezTo>
                  <a:cubicBezTo>
                    <a:pt x="928" y="13"/>
                    <a:pt x="925" y="16"/>
                    <a:pt x="920" y="16"/>
                  </a:cubicBezTo>
                  <a:lnTo>
                    <a:pt x="872" y="16"/>
                  </a:lnTo>
                  <a:cubicBezTo>
                    <a:pt x="868" y="16"/>
                    <a:pt x="864" y="13"/>
                    <a:pt x="864" y="8"/>
                  </a:cubicBezTo>
                  <a:cubicBezTo>
                    <a:pt x="864" y="4"/>
                    <a:pt x="868" y="0"/>
                    <a:pt x="872" y="0"/>
                  </a:cubicBezTo>
                  <a:close/>
                  <a:moveTo>
                    <a:pt x="968" y="0"/>
                  </a:moveTo>
                  <a:lnTo>
                    <a:pt x="1016" y="0"/>
                  </a:lnTo>
                  <a:cubicBezTo>
                    <a:pt x="1021" y="0"/>
                    <a:pt x="1024" y="4"/>
                    <a:pt x="1024" y="8"/>
                  </a:cubicBezTo>
                  <a:cubicBezTo>
                    <a:pt x="1024" y="13"/>
                    <a:pt x="1021" y="16"/>
                    <a:pt x="1016" y="16"/>
                  </a:cubicBezTo>
                  <a:lnTo>
                    <a:pt x="968" y="16"/>
                  </a:lnTo>
                  <a:cubicBezTo>
                    <a:pt x="964" y="16"/>
                    <a:pt x="960" y="13"/>
                    <a:pt x="960" y="8"/>
                  </a:cubicBezTo>
                  <a:cubicBezTo>
                    <a:pt x="960" y="4"/>
                    <a:pt x="964" y="0"/>
                    <a:pt x="968" y="0"/>
                  </a:cubicBezTo>
                  <a:close/>
                  <a:moveTo>
                    <a:pt x="1064" y="0"/>
                  </a:moveTo>
                  <a:lnTo>
                    <a:pt x="1112" y="0"/>
                  </a:lnTo>
                  <a:cubicBezTo>
                    <a:pt x="1117" y="0"/>
                    <a:pt x="1120" y="4"/>
                    <a:pt x="1120" y="8"/>
                  </a:cubicBezTo>
                  <a:cubicBezTo>
                    <a:pt x="1120" y="13"/>
                    <a:pt x="1117" y="16"/>
                    <a:pt x="1112" y="16"/>
                  </a:cubicBezTo>
                  <a:lnTo>
                    <a:pt x="1064" y="16"/>
                  </a:lnTo>
                  <a:cubicBezTo>
                    <a:pt x="1060" y="16"/>
                    <a:pt x="1056" y="13"/>
                    <a:pt x="1056" y="8"/>
                  </a:cubicBezTo>
                  <a:cubicBezTo>
                    <a:pt x="1056" y="4"/>
                    <a:pt x="1060" y="0"/>
                    <a:pt x="1064" y="0"/>
                  </a:cubicBezTo>
                  <a:close/>
                  <a:moveTo>
                    <a:pt x="1160" y="0"/>
                  </a:moveTo>
                  <a:lnTo>
                    <a:pt x="1208" y="0"/>
                  </a:lnTo>
                  <a:cubicBezTo>
                    <a:pt x="1213" y="0"/>
                    <a:pt x="1216" y="4"/>
                    <a:pt x="1216" y="8"/>
                  </a:cubicBezTo>
                  <a:cubicBezTo>
                    <a:pt x="1216" y="13"/>
                    <a:pt x="1213" y="16"/>
                    <a:pt x="1208" y="16"/>
                  </a:cubicBezTo>
                  <a:lnTo>
                    <a:pt x="1160" y="16"/>
                  </a:lnTo>
                  <a:cubicBezTo>
                    <a:pt x="1156" y="16"/>
                    <a:pt x="1152" y="13"/>
                    <a:pt x="1152" y="8"/>
                  </a:cubicBezTo>
                  <a:cubicBezTo>
                    <a:pt x="1152" y="4"/>
                    <a:pt x="1156" y="0"/>
                    <a:pt x="1160" y="0"/>
                  </a:cubicBezTo>
                  <a:close/>
                  <a:moveTo>
                    <a:pt x="1256" y="0"/>
                  </a:moveTo>
                  <a:lnTo>
                    <a:pt x="1304" y="0"/>
                  </a:lnTo>
                  <a:cubicBezTo>
                    <a:pt x="1309" y="0"/>
                    <a:pt x="1312" y="4"/>
                    <a:pt x="1312" y="8"/>
                  </a:cubicBezTo>
                  <a:cubicBezTo>
                    <a:pt x="1312" y="13"/>
                    <a:pt x="1309" y="16"/>
                    <a:pt x="1304" y="16"/>
                  </a:cubicBezTo>
                  <a:lnTo>
                    <a:pt x="1256" y="16"/>
                  </a:lnTo>
                  <a:cubicBezTo>
                    <a:pt x="1252" y="16"/>
                    <a:pt x="1248" y="13"/>
                    <a:pt x="1248" y="8"/>
                  </a:cubicBezTo>
                  <a:cubicBezTo>
                    <a:pt x="1248" y="4"/>
                    <a:pt x="1252" y="0"/>
                    <a:pt x="1256" y="0"/>
                  </a:cubicBezTo>
                  <a:close/>
                  <a:moveTo>
                    <a:pt x="1352" y="0"/>
                  </a:moveTo>
                  <a:lnTo>
                    <a:pt x="1400" y="0"/>
                  </a:lnTo>
                  <a:cubicBezTo>
                    <a:pt x="1405" y="0"/>
                    <a:pt x="1408" y="4"/>
                    <a:pt x="1408" y="8"/>
                  </a:cubicBezTo>
                  <a:cubicBezTo>
                    <a:pt x="1408" y="13"/>
                    <a:pt x="1405" y="16"/>
                    <a:pt x="1400" y="16"/>
                  </a:cubicBezTo>
                  <a:lnTo>
                    <a:pt x="1352" y="16"/>
                  </a:lnTo>
                  <a:cubicBezTo>
                    <a:pt x="1348" y="16"/>
                    <a:pt x="1344" y="13"/>
                    <a:pt x="1344" y="8"/>
                  </a:cubicBezTo>
                  <a:cubicBezTo>
                    <a:pt x="1344" y="4"/>
                    <a:pt x="1348" y="0"/>
                    <a:pt x="1352" y="0"/>
                  </a:cubicBezTo>
                  <a:close/>
                  <a:moveTo>
                    <a:pt x="1448" y="0"/>
                  </a:moveTo>
                  <a:lnTo>
                    <a:pt x="1496" y="0"/>
                  </a:lnTo>
                  <a:cubicBezTo>
                    <a:pt x="1501" y="0"/>
                    <a:pt x="1504" y="4"/>
                    <a:pt x="1504" y="8"/>
                  </a:cubicBezTo>
                  <a:cubicBezTo>
                    <a:pt x="1504" y="13"/>
                    <a:pt x="1501" y="16"/>
                    <a:pt x="1496" y="16"/>
                  </a:cubicBezTo>
                  <a:lnTo>
                    <a:pt x="1448" y="16"/>
                  </a:lnTo>
                  <a:cubicBezTo>
                    <a:pt x="1444" y="16"/>
                    <a:pt x="1440" y="13"/>
                    <a:pt x="1440" y="8"/>
                  </a:cubicBezTo>
                  <a:cubicBezTo>
                    <a:pt x="1440" y="4"/>
                    <a:pt x="1444" y="0"/>
                    <a:pt x="1448" y="0"/>
                  </a:cubicBezTo>
                  <a:close/>
                  <a:moveTo>
                    <a:pt x="1544" y="0"/>
                  </a:moveTo>
                  <a:lnTo>
                    <a:pt x="1592" y="0"/>
                  </a:lnTo>
                  <a:cubicBezTo>
                    <a:pt x="1597" y="0"/>
                    <a:pt x="1600" y="4"/>
                    <a:pt x="1600" y="8"/>
                  </a:cubicBezTo>
                  <a:cubicBezTo>
                    <a:pt x="1600" y="13"/>
                    <a:pt x="1597" y="16"/>
                    <a:pt x="1592" y="16"/>
                  </a:cubicBezTo>
                  <a:lnTo>
                    <a:pt x="1544" y="16"/>
                  </a:lnTo>
                  <a:cubicBezTo>
                    <a:pt x="1540" y="16"/>
                    <a:pt x="1536" y="13"/>
                    <a:pt x="1536" y="8"/>
                  </a:cubicBezTo>
                  <a:cubicBezTo>
                    <a:pt x="1536" y="4"/>
                    <a:pt x="1540" y="0"/>
                    <a:pt x="1544" y="0"/>
                  </a:cubicBezTo>
                  <a:close/>
                  <a:moveTo>
                    <a:pt x="1640" y="0"/>
                  </a:moveTo>
                  <a:lnTo>
                    <a:pt x="1688" y="0"/>
                  </a:lnTo>
                  <a:cubicBezTo>
                    <a:pt x="1693" y="0"/>
                    <a:pt x="1696" y="4"/>
                    <a:pt x="1696" y="8"/>
                  </a:cubicBezTo>
                  <a:cubicBezTo>
                    <a:pt x="1696" y="13"/>
                    <a:pt x="1693" y="16"/>
                    <a:pt x="1688" y="16"/>
                  </a:cubicBezTo>
                  <a:lnTo>
                    <a:pt x="1640" y="16"/>
                  </a:lnTo>
                  <a:cubicBezTo>
                    <a:pt x="1636" y="16"/>
                    <a:pt x="1632" y="13"/>
                    <a:pt x="1632" y="8"/>
                  </a:cubicBezTo>
                  <a:cubicBezTo>
                    <a:pt x="1632" y="4"/>
                    <a:pt x="1636" y="0"/>
                    <a:pt x="1640" y="0"/>
                  </a:cubicBezTo>
                  <a:close/>
                  <a:moveTo>
                    <a:pt x="1736" y="0"/>
                  </a:moveTo>
                  <a:lnTo>
                    <a:pt x="1784" y="0"/>
                  </a:lnTo>
                  <a:cubicBezTo>
                    <a:pt x="1789" y="0"/>
                    <a:pt x="1792" y="4"/>
                    <a:pt x="1792" y="8"/>
                  </a:cubicBezTo>
                  <a:cubicBezTo>
                    <a:pt x="1792" y="13"/>
                    <a:pt x="1789" y="16"/>
                    <a:pt x="1784" y="16"/>
                  </a:cubicBezTo>
                  <a:lnTo>
                    <a:pt x="1736" y="16"/>
                  </a:lnTo>
                  <a:cubicBezTo>
                    <a:pt x="1732" y="16"/>
                    <a:pt x="1728" y="13"/>
                    <a:pt x="1728" y="8"/>
                  </a:cubicBezTo>
                  <a:cubicBezTo>
                    <a:pt x="1728" y="4"/>
                    <a:pt x="1732" y="0"/>
                    <a:pt x="1736" y="0"/>
                  </a:cubicBezTo>
                  <a:close/>
                  <a:moveTo>
                    <a:pt x="1832" y="0"/>
                  </a:moveTo>
                  <a:lnTo>
                    <a:pt x="1880" y="0"/>
                  </a:lnTo>
                  <a:cubicBezTo>
                    <a:pt x="1885" y="0"/>
                    <a:pt x="1888" y="4"/>
                    <a:pt x="1888" y="8"/>
                  </a:cubicBezTo>
                  <a:cubicBezTo>
                    <a:pt x="1888" y="13"/>
                    <a:pt x="1885" y="16"/>
                    <a:pt x="1880" y="16"/>
                  </a:cubicBezTo>
                  <a:lnTo>
                    <a:pt x="1832" y="16"/>
                  </a:lnTo>
                  <a:cubicBezTo>
                    <a:pt x="1828" y="16"/>
                    <a:pt x="1824" y="13"/>
                    <a:pt x="1824" y="8"/>
                  </a:cubicBezTo>
                  <a:cubicBezTo>
                    <a:pt x="1824" y="4"/>
                    <a:pt x="1828" y="0"/>
                    <a:pt x="1832" y="0"/>
                  </a:cubicBezTo>
                  <a:close/>
                  <a:moveTo>
                    <a:pt x="1928" y="0"/>
                  </a:moveTo>
                  <a:lnTo>
                    <a:pt x="1976" y="0"/>
                  </a:lnTo>
                  <a:cubicBezTo>
                    <a:pt x="1981" y="0"/>
                    <a:pt x="1984" y="4"/>
                    <a:pt x="1984" y="8"/>
                  </a:cubicBezTo>
                  <a:cubicBezTo>
                    <a:pt x="1984" y="13"/>
                    <a:pt x="1981" y="16"/>
                    <a:pt x="1976" y="16"/>
                  </a:cubicBezTo>
                  <a:lnTo>
                    <a:pt x="1928" y="16"/>
                  </a:lnTo>
                  <a:cubicBezTo>
                    <a:pt x="1924" y="16"/>
                    <a:pt x="1920" y="13"/>
                    <a:pt x="1920" y="8"/>
                  </a:cubicBezTo>
                  <a:cubicBezTo>
                    <a:pt x="1920" y="4"/>
                    <a:pt x="1924" y="0"/>
                    <a:pt x="1928" y="0"/>
                  </a:cubicBezTo>
                  <a:close/>
                  <a:moveTo>
                    <a:pt x="2024" y="0"/>
                  </a:moveTo>
                  <a:lnTo>
                    <a:pt x="2072" y="0"/>
                  </a:lnTo>
                  <a:cubicBezTo>
                    <a:pt x="2077" y="0"/>
                    <a:pt x="2080" y="4"/>
                    <a:pt x="2080" y="8"/>
                  </a:cubicBezTo>
                  <a:cubicBezTo>
                    <a:pt x="2080" y="13"/>
                    <a:pt x="2077" y="16"/>
                    <a:pt x="2072" y="16"/>
                  </a:cubicBezTo>
                  <a:lnTo>
                    <a:pt x="2024" y="16"/>
                  </a:lnTo>
                  <a:cubicBezTo>
                    <a:pt x="2020" y="16"/>
                    <a:pt x="2016" y="13"/>
                    <a:pt x="2016" y="8"/>
                  </a:cubicBezTo>
                  <a:cubicBezTo>
                    <a:pt x="2016" y="4"/>
                    <a:pt x="2020" y="0"/>
                    <a:pt x="2024" y="0"/>
                  </a:cubicBezTo>
                  <a:close/>
                  <a:moveTo>
                    <a:pt x="2120" y="0"/>
                  </a:moveTo>
                  <a:lnTo>
                    <a:pt x="2168" y="0"/>
                  </a:lnTo>
                  <a:cubicBezTo>
                    <a:pt x="2173" y="0"/>
                    <a:pt x="2176" y="4"/>
                    <a:pt x="2176" y="8"/>
                  </a:cubicBezTo>
                  <a:cubicBezTo>
                    <a:pt x="2176" y="13"/>
                    <a:pt x="2173" y="16"/>
                    <a:pt x="2168" y="16"/>
                  </a:cubicBezTo>
                  <a:lnTo>
                    <a:pt x="2120" y="16"/>
                  </a:lnTo>
                  <a:cubicBezTo>
                    <a:pt x="2116" y="16"/>
                    <a:pt x="2112" y="13"/>
                    <a:pt x="2112" y="8"/>
                  </a:cubicBezTo>
                  <a:cubicBezTo>
                    <a:pt x="2112" y="4"/>
                    <a:pt x="2116" y="0"/>
                    <a:pt x="2120" y="0"/>
                  </a:cubicBezTo>
                  <a:close/>
                  <a:moveTo>
                    <a:pt x="2216" y="0"/>
                  </a:moveTo>
                  <a:lnTo>
                    <a:pt x="2264" y="0"/>
                  </a:lnTo>
                  <a:cubicBezTo>
                    <a:pt x="2269" y="0"/>
                    <a:pt x="2272" y="4"/>
                    <a:pt x="2272" y="8"/>
                  </a:cubicBezTo>
                  <a:cubicBezTo>
                    <a:pt x="2272" y="13"/>
                    <a:pt x="2269" y="16"/>
                    <a:pt x="2264" y="16"/>
                  </a:cubicBezTo>
                  <a:lnTo>
                    <a:pt x="2216" y="16"/>
                  </a:lnTo>
                  <a:cubicBezTo>
                    <a:pt x="2212" y="16"/>
                    <a:pt x="2208" y="13"/>
                    <a:pt x="2208" y="8"/>
                  </a:cubicBezTo>
                  <a:cubicBezTo>
                    <a:pt x="2208" y="4"/>
                    <a:pt x="2212" y="0"/>
                    <a:pt x="2216" y="0"/>
                  </a:cubicBezTo>
                  <a:close/>
                  <a:moveTo>
                    <a:pt x="2312" y="0"/>
                  </a:moveTo>
                  <a:lnTo>
                    <a:pt x="2360" y="0"/>
                  </a:lnTo>
                  <a:cubicBezTo>
                    <a:pt x="2365" y="0"/>
                    <a:pt x="2368" y="4"/>
                    <a:pt x="2368" y="8"/>
                  </a:cubicBezTo>
                  <a:cubicBezTo>
                    <a:pt x="2368" y="13"/>
                    <a:pt x="2365" y="16"/>
                    <a:pt x="2360" y="16"/>
                  </a:cubicBezTo>
                  <a:lnTo>
                    <a:pt x="2312" y="16"/>
                  </a:lnTo>
                  <a:cubicBezTo>
                    <a:pt x="2308" y="16"/>
                    <a:pt x="2304" y="13"/>
                    <a:pt x="2304" y="8"/>
                  </a:cubicBezTo>
                  <a:cubicBezTo>
                    <a:pt x="2304" y="4"/>
                    <a:pt x="2308" y="0"/>
                    <a:pt x="2312" y="0"/>
                  </a:cubicBezTo>
                  <a:close/>
                  <a:moveTo>
                    <a:pt x="2408" y="0"/>
                  </a:moveTo>
                  <a:lnTo>
                    <a:pt x="2456" y="0"/>
                  </a:lnTo>
                  <a:cubicBezTo>
                    <a:pt x="2461" y="0"/>
                    <a:pt x="2464" y="4"/>
                    <a:pt x="2464" y="8"/>
                  </a:cubicBezTo>
                  <a:cubicBezTo>
                    <a:pt x="2464" y="13"/>
                    <a:pt x="2461" y="16"/>
                    <a:pt x="2456" y="16"/>
                  </a:cubicBezTo>
                  <a:lnTo>
                    <a:pt x="2408" y="16"/>
                  </a:lnTo>
                  <a:cubicBezTo>
                    <a:pt x="2404" y="16"/>
                    <a:pt x="2400" y="13"/>
                    <a:pt x="2400" y="8"/>
                  </a:cubicBezTo>
                  <a:cubicBezTo>
                    <a:pt x="2400" y="4"/>
                    <a:pt x="2404" y="0"/>
                    <a:pt x="2408" y="0"/>
                  </a:cubicBezTo>
                  <a:close/>
                  <a:moveTo>
                    <a:pt x="2504" y="0"/>
                  </a:moveTo>
                  <a:lnTo>
                    <a:pt x="2552" y="0"/>
                  </a:lnTo>
                  <a:cubicBezTo>
                    <a:pt x="2557" y="0"/>
                    <a:pt x="2560" y="4"/>
                    <a:pt x="2560" y="8"/>
                  </a:cubicBezTo>
                  <a:cubicBezTo>
                    <a:pt x="2560" y="13"/>
                    <a:pt x="2557" y="16"/>
                    <a:pt x="2552" y="16"/>
                  </a:cubicBezTo>
                  <a:lnTo>
                    <a:pt x="2504" y="16"/>
                  </a:lnTo>
                  <a:cubicBezTo>
                    <a:pt x="2500" y="16"/>
                    <a:pt x="2496" y="13"/>
                    <a:pt x="2496" y="8"/>
                  </a:cubicBezTo>
                  <a:cubicBezTo>
                    <a:pt x="2496" y="4"/>
                    <a:pt x="2500" y="0"/>
                    <a:pt x="2504" y="0"/>
                  </a:cubicBezTo>
                  <a:close/>
                  <a:moveTo>
                    <a:pt x="2600" y="0"/>
                  </a:moveTo>
                  <a:lnTo>
                    <a:pt x="2648" y="0"/>
                  </a:lnTo>
                  <a:cubicBezTo>
                    <a:pt x="2653" y="0"/>
                    <a:pt x="2656" y="4"/>
                    <a:pt x="2656" y="8"/>
                  </a:cubicBezTo>
                  <a:cubicBezTo>
                    <a:pt x="2656" y="13"/>
                    <a:pt x="2653" y="16"/>
                    <a:pt x="2648" y="16"/>
                  </a:cubicBezTo>
                  <a:lnTo>
                    <a:pt x="2600" y="16"/>
                  </a:lnTo>
                  <a:cubicBezTo>
                    <a:pt x="2596" y="16"/>
                    <a:pt x="2592" y="13"/>
                    <a:pt x="2592" y="8"/>
                  </a:cubicBezTo>
                  <a:cubicBezTo>
                    <a:pt x="2592" y="4"/>
                    <a:pt x="2596" y="0"/>
                    <a:pt x="2600" y="0"/>
                  </a:cubicBezTo>
                  <a:close/>
                  <a:moveTo>
                    <a:pt x="2696" y="0"/>
                  </a:moveTo>
                  <a:lnTo>
                    <a:pt x="2744" y="0"/>
                  </a:lnTo>
                  <a:cubicBezTo>
                    <a:pt x="2749" y="0"/>
                    <a:pt x="2752" y="4"/>
                    <a:pt x="2752" y="8"/>
                  </a:cubicBezTo>
                  <a:cubicBezTo>
                    <a:pt x="2752" y="13"/>
                    <a:pt x="2749" y="16"/>
                    <a:pt x="2744" y="16"/>
                  </a:cubicBezTo>
                  <a:lnTo>
                    <a:pt x="2696" y="16"/>
                  </a:lnTo>
                  <a:cubicBezTo>
                    <a:pt x="2692" y="16"/>
                    <a:pt x="2688" y="13"/>
                    <a:pt x="2688" y="8"/>
                  </a:cubicBezTo>
                  <a:cubicBezTo>
                    <a:pt x="2688" y="4"/>
                    <a:pt x="2692" y="0"/>
                    <a:pt x="2696" y="0"/>
                  </a:cubicBezTo>
                  <a:close/>
                  <a:moveTo>
                    <a:pt x="2792" y="0"/>
                  </a:moveTo>
                  <a:lnTo>
                    <a:pt x="2840" y="0"/>
                  </a:lnTo>
                  <a:cubicBezTo>
                    <a:pt x="2845" y="0"/>
                    <a:pt x="2848" y="4"/>
                    <a:pt x="2848" y="8"/>
                  </a:cubicBezTo>
                  <a:cubicBezTo>
                    <a:pt x="2848" y="13"/>
                    <a:pt x="2845" y="16"/>
                    <a:pt x="2840" y="16"/>
                  </a:cubicBezTo>
                  <a:lnTo>
                    <a:pt x="2792" y="16"/>
                  </a:lnTo>
                  <a:cubicBezTo>
                    <a:pt x="2788" y="16"/>
                    <a:pt x="2784" y="13"/>
                    <a:pt x="2784" y="8"/>
                  </a:cubicBezTo>
                  <a:cubicBezTo>
                    <a:pt x="2784" y="4"/>
                    <a:pt x="2788" y="0"/>
                    <a:pt x="2792" y="0"/>
                  </a:cubicBezTo>
                  <a:close/>
                  <a:moveTo>
                    <a:pt x="2888" y="0"/>
                  </a:moveTo>
                  <a:lnTo>
                    <a:pt x="2936" y="0"/>
                  </a:lnTo>
                  <a:cubicBezTo>
                    <a:pt x="2941" y="0"/>
                    <a:pt x="2944" y="4"/>
                    <a:pt x="2944" y="8"/>
                  </a:cubicBezTo>
                  <a:cubicBezTo>
                    <a:pt x="2944" y="13"/>
                    <a:pt x="2941" y="16"/>
                    <a:pt x="2936" y="16"/>
                  </a:cubicBezTo>
                  <a:lnTo>
                    <a:pt x="2888" y="16"/>
                  </a:lnTo>
                  <a:cubicBezTo>
                    <a:pt x="2884" y="16"/>
                    <a:pt x="2880" y="13"/>
                    <a:pt x="2880" y="8"/>
                  </a:cubicBezTo>
                  <a:cubicBezTo>
                    <a:pt x="2880" y="4"/>
                    <a:pt x="2884" y="0"/>
                    <a:pt x="2888" y="0"/>
                  </a:cubicBezTo>
                  <a:close/>
                  <a:moveTo>
                    <a:pt x="2984" y="0"/>
                  </a:moveTo>
                  <a:lnTo>
                    <a:pt x="3032" y="0"/>
                  </a:lnTo>
                  <a:cubicBezTo>
                    <a:pt x="3037" y="0"/>
                    <a:pt x="3040" y="4"/>
                    <a:pt x="3040" y="8"/>
                  </a:cubicBezTo>
                  <a:cubicBezTo>
                    <a:pt x="3040" y="13"/>
                    <a:pt x="3037" y="16"/>
                    <a:pt x="3032" y="16"/>
                  </a:cubicBezTo>
                  <a:lnTo>
                    <a:pt x="2984" y="16"/>
                  </a:lnTo>
                  <a:cubicBezTo>
                    <a:pt x="2980" y="16"/>
                    <a:pt x="2976" y="13"/>
                    <a:pt x="2976" y="8"/>
                  </a:cubicBezTo>
                  <a:cubicBezTo>
                    <a:pt x="2976" y="4"/>
                    <a:pt x="2980" y="0"/>
                    <a:pt x="2984" y="0"/>
                  </a:cubicBezTo>
                  <a:close/>
                  <a:moveTo>
                    <a:pt x="3080" y="0"/>
                  </a:moveTo>
                  <a:lnTo>
                    <a:pt x="3128" y="0"/>
                  </a:lnTo>
                  <a:cubicBezTo>
                    <a:pt x="3133" y="0"/>
                    <a:pt x="3136" y="4"/>
                    <a:pt x="3136" y="8"/>
                  </a:cubicBezTo>
                  <a:cubicBezTo>
                    <a:pt x="3136" y="13"/>
                    <a:pt x="3133" y="16"/>
                    <a:pt x="3128" y="16"/>
                  </a:cubicBezTo>
                  <a:lnTo>
                    <a:pt x="3080" y="16"/>
                  </a:lnTo>
                  <a:cubicBezTo>
                    <a:pt x="3076" y="16"/>
                    <a:pt x="3072" y="13"/>
                    <a:pt x="3072" y="8"/>
                  </a:cubicBezTo>
                  <a:cubicBezTo>
                    <a:pt x="3072" y="4"/>
                    <a:pt x="3076" y="0"/>
                    <a:pt x="3080" y="0"/>
                  </a:cubicBezTo>
                  <a:close/>
                  <a:moveTo>
                    <a:pt x="3176" y="0"/>
                  </a:moveTo>
                  <a:lnTo>
                    <a:pt x="3224" y="0"/>
                  </a:lnTo>
                  <a:cubicBezTo>
                    <a:pt x="3229" y="0"/>
                    <a:pt x="3232" y="4"/>
                    <a:pt x="3232" y="8"/>
                  </a:cubicBezTo>
                  <a:cubicBezTo>
                    <a:pt x="3232" y="13"/>
                    <a:pt x="3229" y="16"/>
                    <a:pt x="3224" y="16"/>
                  </a:cubicBezTo>
                  <a:lnTo>
                    <a:pt x="3176" y="16"/>
                  </a:lnTo>
                  <a:cubicBezTo>
                    <a:pt x="3172" y="16"/>
                    <a:pt x="3168" y="13"/>
                    <a:pt x="3168" y="8"/>
                  </a:cubicBezTo>
                  <a:cubicBezTo>
                    <a:pt x="3168" y="4"/>
                    <a:pt x="3172" y="0"/>
                    <a:pt x="3176" y="0"/>
                  </a:cubicBezTo>
                  <a:close/>
                  <a:moveTo>
                    <a:pt x="3272" y="0"/>
                  </a:moveTo>
                  <a:lnTo>
                    <a:pt x="3320" y="0"/>
                  </a:lnTo>
                  <a:cubicBezTo>
                    <a:pt x="3325" y="0"/>
                    <a:pt x="3328" y="4"/>
                    <a:pt x="3328" y="8"/>
                  </a:cubicBezTo>
                  <a:cubicBezTo>
                    <a:pt x="3328" y="13"/>
                    <a:pt x="3325" y="16"/>
                    <a:pt x="3320" y="16"/>
                  </a:cubicBezTo>
                  <a:lnTo>
                    <a:pt x="3272" y="16"/>
                  </a:lnTo>
                  <a:cubicBezTo>
                    <a:pt x="3268" y="16"/>
                    <a:pt x="3264" y="13"/>
                    <a:pt x="3264" y="8"/>
                  </a:cubicBezTo>
                  <a:cubicBezTo>
                    <a:pt x="3264" y="4"/>
                    <a:pt x="3268" y="0"/>
                    <a:pt x="3272" y="0"/>
                  </a:cubicBezTo>
                  <a:close/>
                  <a:moveTo>
                    <a:pt x="3368" y="0"/>
                  </a:moveTo>
                  <a:lnTo>
                    <a:pt x="3416" y="0"/>
                  </a:lnTo>
                  <a:cubicBezTo>
                    <a:pt x="3421" y="0"/>
                    <a:pt x="3424" y="4"/>
                    <a:pt x="3424" y="8"/>
                  </a:cubicBezTo>
                  <a:cubicBezTo>
                    <a:pt x="3424" y="13"/>
                    <a:pt x="3421" y="16"/>
                    <a:pt x="3416" y="16"/>
                  </a:cubicBezTo>
                  <a:lnTo>
                    <a:pt x="3368" y="16"/>
                  </a:lnTo>
                  <a:cubicBezTo>
                    <a:pt x="3364" y="16"/>
                    <a:pt x="3360" y="13"/>
                    <a:pt x="3360" y="8"/>
                  </a:cubicBezTo>
                  <a:cubicBezTo>
                    <a:pt x="3360" y="4"/>
                    <a:pt x="3364" y="0"/>
                    <a:pt x="3368" y="0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4705" y="408"/>
              <a:ext cx="107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 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4848" y="408"/>
              <a:ext cx="272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4705" y="1665"/>
              <a:ext cx="71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4764" y="1605"/>
              <a:ext cx="199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20 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4978" y="1605"/>
              <a:ext cx="272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4705" y="2093"/>
              <a:ext cx="71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4764" y="2013"/>
              <a:ext cx="199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28 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978" y="2013"/>
              <a:ext cx="272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4705" y="3377"/>
              <a:ext cx="71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4764" y="3297"/>
              <a:ext cx="199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40 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4978" y="3297"/>
              <a:ext cx="272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dBr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5322" y="4019"/>
              <a:ext cx="415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dirty="0">
                  <a:solidFill>
                    <a:srgbClr val="000000"/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7</a:t>
              </a:r>
              <a:r>
                <a:rPr lang="en-GB" sz="800" kern="1200" dirty="0" smtClean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9.5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5833" y="4013"/>
              <a:ext cx="415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dirty="0">
                  <a:solidFill>
                    <a:srgbClr val="000000"/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8</a:t>
              </a:r>
              <a:r>
                <a:rPr lang="en-GB" sz="800" kern="1200" dirty="0" smtClean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0.5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6867" y="4020"/>
              <a:ext cx="356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dirty="0" smtClean="0">
                  <a:solidFill>
                    <a:srgbClr val="000000"/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16</a:t>
              </a:r>
              <a:r>
                <a:rPr lang="en-GB" sz="800" kern="1200" dirty="0" smtClean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8008" y="4020"/>
              <a:ext cx="356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dirty="0">
                  <a:solidFill>
                    <a:srgbClr val="000000"/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</a:t>
              </a:r>
              <a:r>
                <a:rPr lang="en-GB" sz="800" kern="1200" dirty="0" smtClean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40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3635" y="4020"/>
              <a:ext cx="83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3683" y="4019"/>
              <a:ext cx="415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dirty="0">
                  <a:solidFill>
                    <a:srgbClr val="000000"/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7</a:t>
              </a:r>
              <a:r>
                <a:rPr lang="en-GB" sz="800" kern="1200" dirty="0" smtClean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9.5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3124" y="4020"/>
              <a:ext cx="71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3183" y="4019"/>
              <a:ext cx="415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dirty="0">
                  <a:solidFill>
                    <a:srgbClr val="000000"/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8</a:t>
              </a:r>
              <a:r>
                <a:rPr lang="en-GB" sz="800" kern="1200" dirty="0" smtClean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0.5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2281" y="4020"/>
              <a:ext cx="71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2341" y="4020"/>
              <a:ext cx="356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dirty="0" smtClean="0">
                  <a:solidFill>
                    <a:srgbClr val="000000"/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16</a:t>
              </a:r>
              <a:r>
                <a:rPr lang="en-GB" sz="800" kern="1200" dirty="0" smtClean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1141" y="4020"/>
              <a:ext cx="71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-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1200" y="4020"/>
              <a:ext cx="356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dirty="0" smtClean="0">
                  <a:solidFill>
                    <a:srgbClr val="000000"/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24</a:t>
              </a:r>
              <a:r>
                <a:rPr lang="en-GB" sz="800" kern="1200" dirty="0" smtClean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8219" y="3592"/>
              <a:ext cx="354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Freq</a:t>
              </a: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 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8668" y="3592"/>
              <a:ext cx="62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[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8730" y="3592"/>
              <a:ext cx="354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MHz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9199" y="3592"/>
              <a:ext cx="94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fontAlgn="base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8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]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2" name="Line 175"/>
            <p:cNvCxnSpPr/>
            <p:nvPr/>
          </p:nvCxnSpPr>
          <p:spPr bwMode="auto">
            <a:xfrm>
              <a:off x="5676" y="687"/>
              <a:ext cx="285" cy="1142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3" name="Line 174"/>
            <p:cNvCxnSpPr/>
            <p:nvPr/>
          </p:nvCxnSpPr>
          <p:spPr bwMode="auto">
            <a:xfrm>
              <a:off x="5961" y="1829"/>
              <a:ext cx="998" cy="428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4" name="Line 173"/>
            <p:cNvCxnSpPr/>
            <p:nvPr/>
          </p:nvCxnSpPr>
          <p:spPr bwMode="auto">
            <a:xfrm>
              <a:off x="6959" y="2257"/>
              <a:ext cx="1141" cy="1285"/>
            </a:xfrm>
            <a:prstGeom prst="line">
              <a:avLst/>
            </a:prstGeom>
            <a:noFill/>
            <a:ln w="12065" cap="rnd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55" name="Freeform 54"/>
            <p:cNvSpPr>
              <a:spLocks noEditPoints="1"/>
            </p:cNvSpPr>
            <p:nvPr/>
          </p:nvSpPr>
          <p:spPr bwMode="auto">
            <a:xfrm>
              <a:off x="1251" y="3572"/>
              <a:ext cx="11" cy="405"/>
            </a:xfrm>
            <a:custGeom>
              <a:avLst/>
              <a:gdLst/>
              <a:ahLst/>
              <a:cxnLst>
                <a:cxn ang="0">
                  <a:pos x="0" y="536"/>
                </a:cxn>
                <a:cxn ang="0">
                  <a:pos x="0" y="488"/>
                </a:cxn>
                <a:cxn ang="0">
                  <a:pos x="8" y="480"/>
                </a:cxn>
                <a:cxn ang="0">
                  <a:pos x="16" y="488"/>
                </a:cxn>
                <a:cxn ang="0">
                  <a:pos x="16" y="536"/>
                </a:cxn>
                <a:cxn ang="0">
                  <a:pos x="8" y="544"/>
                </a:cxn>
                <a:cxn ang="0">
                  <a:pos x="0" y="536"/>
                </a:cxn>
                <a:cxn ang="0">
                  <a:pos x="0" y="440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  <a:cxn ang="0">
                  <a:pos x="16" y="440"/>
                </a:cxn>
                <a:cxn ang="0">
                  <a:pos x="8" y="448"/>
                </a:cxn>
                <a:cxn ang="0">
                  <a:pos x="0" y="440"/>
                </a:cxn>
                <a:cxn ang="0">
                  <a:pos x="0" y="344"/>
                </a:cxn>
                <a:cxn ang="0">
                  <a:pos x="0" y="296"/>
                </a:cxn>
                <a:cxn ang="0">
                  <a:pos x="8" y="288"/>
                </a:cxn>
                <a:cxn ang="0">
                  <a:pos x="16" y="296"/>
                </a:cxn>
                <a:cxn ang="0">
                  <a:pos x="16" y="344"/>
                </a:cxn>
                <a:cxn ang="0">
                  <a:pos x="8" y="352"/>
                </a:cxn>
                <a:cxn ang="0">
                  <a:pos x="0" y="344"/>
                </a:cxn>
                <a:cxn ang="0">
                  <a:pos x="0" y="248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248"/>
                </a:cxn>
                <a:cxn ang="0">
                  <a:pos x="8" y="256"/>
                </a:cxn>
                <a:cxn ang="0">
                  <a:pos x="0" y="248"/>
                </a:cxn>
                <a:cxn ang="0">
                  <a:pos x="0" y="152"/>
                </a:cxn>
                <a:cxn ang="0">
                  <a:pos x="0" y="104"/>
                </a:cxn>
                <a:cxn ang="0">
                  <a:pos x="8" y="96"/>
                </a:cxn>
                <a:cxn ang="0">
                  <a:pos x="16" y="104"/>
                </a:cxn>
                <a:cxn ang="0">
                  <a:pos x="16" y="152"/>
                </a:cxn>
                <a:cxn ang="0">
                  <a:pos x="8" y="160"/>
                </a:cxn>
                <a:cxn ang="0">
                  <a:pos x="0" y="152"/>
                </a:cxn>
                <a:cxn ang="0">
                  <a:pos x="0" y="5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56"/>
                </a:cxn>
                <a:cxn ang="0">
                  <a:pos x="8" y="64"/>
                </a:cxn>
                <a:cxn ang="0">
                  <a:pos x="0" y="56"/>
                </a:cxn>
              </a:cxnLst>
              <a:rect l="0" t="0" r="r" b="b"/>
              <a:pathLst>
                <a:path w="16" h="544"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5"/>
            <p:cNvSpPr>
              <a:spLocks noEditPoints="1"/>
            </p:cNvSpPr>
            <p:nvPr/>
          </p:nvSpPr>
          <p:spPr bwMode="auto">
            <a:xfrm>
              <a:off x="5670" y="717"/>
              <a:ext cx="12" cy="3260"/>
            </a:xfrm>
            <a:custGeom>
              <a:avLst/>
              <a:gdLst/>
              <a:ahLst/>
              <a:cxnLst>
                <a:cxn ang="0">
                  <a:pos x="8" y="4384"/>
                </a:cxn>
                <a:cxn ang="0">
                  <a:pos x="16" y="4280"/>
                </a:cxn>
                <a:cxn ang="0">
                  <a:pos x="16" y="4136"/>
                </a:cxn>
                <a:cxn ang="0">
                  <a:pos x="8" y="4032"/>
                </a:cxn>
                <a:cxn ang="0">
                  <a:pos x="0" y="3944"/>
                </a:cxn>
                <a:cxn ang="0">
                  <a:pos x="0" y="3896"/>
                </a:cxn>
                <a:cxn ang="0">
                  <a:pos x="0" y="3896"/>
                </a:cxn>
                <a:cxn ang="0">
                  <a:pos x="8" y="3808"/>
                </a:cxn>
                <a:cxn ang="0">
                  <a:pos x="16" y="3704"/>
                </a:cxn>
                <a:cxn ang="0">
                  <a:pos x="16" y="3560"/>
                </a:cxn>
                <a:cxn ang="0">
                  <a:pos x="8" y="3456"/>
                </a:cxn>
                <a:cxn ang="0">
                  <a:pos x="0" y="3368"/>
                </a:cxn>
                <a:cxn ang="0">
                  <a:pos x="0" y="3320"/>
                </a:cxn>
                <a:cxn ang="0">
                  <a:pos x="0" y="3320"/>
                </a:cxn>
                <a:cxn ang="0">
                  <a:pos x="8" y="3232"/>
                </a:cxn>
                <a:cxn ang="0">
                  <a:pos x="16" y="3128"/>
                </a:cxn>
                <a:cxn ang="0">
                  <a:pos x="16" y="2984"/>
                </a:cxn>
                <a:cxn ang="0">
                  <a:pos x="8" y="2880"/>
                </a:cxn>
                <a:cxn ang="0">
                  <a:pos x="0" y="2792"/>
                </a:cxn>
                <a:cxn ang="0">
                  <a:pos x="0" y="2744"/>
                </a:cxn>
                <a:cxn ang="0">
                  <a:pos x="0" y="2744"/>
                </a:cxn>
                <a:cxn ang="0">
                  <a:pos x="8" y="2656"/>
                </a:cxn>
                <a:cxn ang="0">
                  <a:pos x="16" y="2552"/>
                </a:cxn>
                <a:cxn ang="0">
                  <a:pos x="16" y="2408"/>
                </a:cxn>
                <a:cxn ang="0">
                  <a:pos x="8" y="2304"/>
                </a:cxn>
                <a:cxn ang="0">
                  <a:pos x="0" y="2216"/>
                </a:cxn>
                <a:cxn ang="0">
                  <a:pos x="0" y="2168"/>
                </a:cxn>
                <a:cxn ang="0">
                  <a:pos x="0" y="2168"/>
                </a:cxn>
                <a:cxn ang="0">
                  <a:pos x="8" y="2080"/>
                </a:cxn>
                <a:cxn ang="0">
                  <a:pos x="16" y="1976"/>
                </a:cxn>
                <a:cxn ang="0">
                  <a:pos x="16" y="1832"/>
                </a:cxn>
                <a:cxn ang="0">
                  <a:pos x="8" y="1728"/>
                </a:cxn>
                <a:cxn ang="0">
                  <a:pos x="0" y="1640"/>
                </a:cxn>
                <a:cxn ang="0">
                  <a:pos x="0" y="1592"/>
                </a:cxn>
                <a:cxn ang="0">
                  <a:pos x="0" y="1592"/>
                </a:cxn>
                <a:cxn ang="0">
                  <a:pos x="8" y="1504"/>
                </a:cxn>
                <a:cxn ang="0">
                  <a:pos x="16" y="1400"/>
                </a:cxn>
                <a:cxn ang="0">
                  <a:pos x="16" y="1256"/>
                </a:cxn>
                <a:cxn ang="0">
                  <a:pos x="8" y="1152"/>
                </a:cxn>
                <a:cxn ang="0">
                  <a:pos x="0" y="1064"/>
                </a:cxn>
                <a:cxn ang="0">
                  <a:pos x="0" y="1016"/>
                </a:cxn>
                <a:cxn ang="0">
                  <a:pos x="0" y="1016"/>
                </a:cxn>
                <a:cxn ang="0">
                  <a:pos x="8" y="928"/>
                </a:cxn>
                <a:cxn ang="0">
                  <a:pos x="16" y="824"/>
                </a:cxn>
                <a:cxn ang="0">
                  <a:pos x="16" y="680"/>
                </a:cxn>
                <a:cxn ang="0">
                  <a:pos x="8" y="576"/>
                </a:cxn>
                <a:cxn ang="0">
                  <a:pos x="0" y="488"/>
                </a:cxn>
                <a:cxn ang="0">
                  <a:pos x="0" y="440"/>
                </a:cxn>
                <a:cxn ang="0">
                  <a:pos x="0" y="440"/>
                </a:cxn>
                <a:cxn ang="0">
                  <a:pos x="8" y="352"/>
                </a:cxn>
                <a:cxn ang="0">
                  <a:pos x="16" y="248"/>
                </a:cxn>
                <a:cxn ang="0">
                  <a:pos x="16" y="104"/>
                </a:cxn>
                <a:cxn ang="0">
                  <a:pos x="8" y="0"/>
                </a:cxn>
              </a:cxnLst>
              <a:rect l="0" t="0" r="r" b="b"/>
              <a:pathLst>
                <a:path w="16" h="4384">
                  <a:moveTo>
                    <a:pt x="0" y="4376"/>
                  </a:moveTo>
                  <a:lnTo>
                    <a:pt x="0" y="4328"/>
                  </a:lnTo>
                  <a:cubicBezTo>
                    <a:pt x="0" y="4324"/>
                    <a:pt x="4" y="4320"/>
                    <a:pt x="8" y="4320"/>
                  </a:cubicBezTo>
                  <a:cubicBezTo>
                    <a:pt x="13" y="4320"/>
                    <a:pt x="16" y="4324"/>
                    <a:pt x="16" y="4328"/>
                  </a:cubicBezTo>
                  <a:lnTo>
                    <a:pt x="16" y="4376"/>
                  </a:lnTo>
                  <a:cubicBezTo>
                    <a:pt x="16" y="4381"/>
                    <a:pt x="13" y="4384"/>
                    <a:pt x="8" y="4384"/>
                  </a:cubicBezTo>
                  <a:cubicBezTo>
                    <a:pt x="4" y="4384"/>
                    <a:pt x="0" y="4381"/>
                    <a:pt x="0" y="4376"/>
                  </a:cubicBezTo>
                  <a:close/>
                  <a:moveTo>
                    <a:pt x="0" y="4280"/>
                  </a:moveTo>
                  <a:lnTo>
                    <a:pt x="0" y="4232"/>
                  </a:lnTo>
                  <a:cubicBezTo>
                    <a:pt x="0" y="4228"/>
                    <a:pt x="4" y="4224"/>
                    <a:pt x="8" y="4224"/>
                  </a:cubicBezTo>
                  <a:cubicBezTo>
                    <a:pt x="13" y="4224"/>
                    <a:pt x="16" y="4228"/>
                    <a:pt x="16" y="4232"/>
                  </a:cubicBezTo>
                  <a:lnTo>
                    <a:pt x="16" y="4280"/>
                  </a:lnTo>
                  <a:cubicBezTo>
                    <a:pt x="16" y="4285"/>
                    <a:pt x="13" y="4288"/>
                    <a:pt x="8" y="4288"/>
                  </a:cubicBezTo>
                  <a:cubicBezTo>
                    <a:pt x="4" y="4288"/>
                    <a:pt x="0" y="4285"/>
                    <a:pt x="0" y="4280"/>
                  </a:cubicBezTo>
                  <a:close/>
                  <a:moveTo>
                    <a:pt x="0" y="4184"/>
                  </a:moveTo>
                  <a:lnTo>
                    <a:pt x="0" y="4136"/>
                  </a:lnTo>
                  <a:cubicBezTo>
                    <a:pt x="0" y="4132"/>
                    <a:pt x="4" y="4128"/>
                    <a:pt x="8" y="4128"/>
                  </a:cubicBezTo>
                  <a:cubicBezTo>
                    <a:pt x="13" y="4128"/>
                    <a:pt x="16" y="4132"/>
                    <a:pt x="16" y="4136"/>
                  </a:cubicBezTo>
                  <a:lnTo>
                    <a:pt x="16" y="4184"/>
                  </a:lnTo>
                  <a:cubicBezTo>
                    <a:pt x="16" y="4189"/>
                    <a:pt x="13" y="4192"/>
                    <a:pt x="8" y="4192"/>
                  </a:cubicBezTo>
                  <a:cubicBezTo>
                    <a:pt x="4" y="4192"/>
                    <a:pt x="0" y="4189"/>
                    <a:pt x="0" y="4184"/>
                  </a:cubicBezTo>
                  <a:close/>
                  <a:moveTo>
                    <a:pt x="0" y="4088"/>
                  </a:moveTo>
                  <a:lnTo>
                    <a:pt x="0" y="4040"/>
                  </a:lnTo>
                  <a:cubicBezTo>
                    <a:pt x="0" y="4036"/>
                    <a:pt x="4" y="4032"/>
                    <a:pt x="8" y="4032"/>
                  </a:cubicBezTo>
                  <a:cubicBezTo>
                    <a:pt x="13" y="4032"/>
                    <a:pt x="16" y="4036"/>
                    <a:pt x="16" y="4040"/>
                  </a:cubicBezTo>
                  <a:lnTo>
                    <a:pt x="16" y="4088"/>
                  </a:lnTo>
                  <a:cubicBezTo>
                    <a:pt x="16" y="4093"/>
                    <a:pt x="13" y="4096"/>
                    <a:pt x="8" y="4096"/>
                  </a:cubicBezTo>
                  <a:cubicBezTo>
                    <a:pt x="4" y="4096"/>
                    <a:pt x="0" y="4093"/>
                    <a:pt x="0" y="4088"/>
                  </a:cubicBezTo>
                  <a:close/>
                  <a:moveTo>
                    <a:pt x="0" y="3992"/>
                  </a:moveTo>
                  <a:lnTo>
                    <a:pt x="0" y="3944"/>
                  </a:lnTo>
                  <a:cubicBezTo>
                    <a:pt x="0" y="3940"/>
                    <a:pt x="4" y="3936"/>
                    <a:pt x="8" y="3936"/>
                  </a:cubicBezTo>
                  <a:cubicBezTo>
                    <a:pt x="13" y="3936"/>
                    <a:pt x="16" y="3940"/>
                    <a:pt x="16" y="3944"/>
                  </a:cubicBezTo>
                  <a:lnTo>
                    <a:pt x="16" y="3992"/>
                  </a:lnTo>
                  <a:cubicBezTo>
                    <a:pt x="16" y="3997"/>
                    <a:pt x="13" y="4000"/>
                    <a:pt x="8" y="4000"/>
                  </a:cubicBezTo>
                  <a:cubicBezTo>
                    <a:pt x="4" y="4000"/>
                    <a:pt x="0" y="3997"/>
                    <a:pt x="0" y="3992"/>
                  </a:cubicBezTo>
                  <a:close/>
                  <a:moveTo>
                    <a:pt x="0" y="3896"/>
                  </a:moveTo>
                  <a:lnTo>
                    <a:pt x="0" y="3848"/>
                  </a:lnTo>
                  <a:cubicBezTo>
                    <a:pt x="0" y="3844"/>
                    <a:pt x="4" y="3840"/>
                    <a:pt x="8" y="3840"/>
                  </a:cubicBezTo>
                  <a:cubicBezTo>
                    <a:pt x="13" y="3840"/>
                    <a:pt x="16" y="3844"/>
                    <a:pt x="16" y="3848"/>
                  </a:cubicBezTo>
                  <a:lnTo>
                    <a:pt x="16" y="3896"/>
                  </a:lnTo>
                  <a:cubicBezTo>
                    <a:pt x="16" y="3901"/>
                    <a:pt x="13" y="3904"/>
                    <a:pt x="8" y="3904"/>
                  </a:cubicBezTo>
                  <a:cubicBezTo>
                    <a:pt x="4" y="3904"/>
                    <a:pt x="0" y="3901"/>
                    <a:pt x="0" y="3896"/>
                  </a:cubicBezTo>
                  <a:close/>
                  <a:moveTo>
                    <a:pt x="0" y="3800"/>
                  </a:moveTo>
                  <a:lnTo>
                    <a:pt x="0" y="3752"/>
                  </a:lnTo>
                  <a:cubicBezTo>
                    <a:pt x="0" y="3748"/>
                    <a:pt x="4" y="3744"/>
                    <a:pt x="8" y="3744"/>
                  </a:cubicBezTo>
                  <a:cubicBezTo>
                    <a:pt x="13" y="3744"/>
                    <a:pt x="16" y="3748"/>
                    <a:pt x="16" y="3752"/>
                  </a:cubicBezTo>
                  <a:lnTo>
                    <a:pt x="16" y="3800"/>
                  </a:lnTo>
                  <a:cubicBezTo>
                    <a:pt x="16" y="3805"/>
                    <a:pt x="13" y="3808"/>
                    <a:pt x="8" y="3808"/>
                  </a:cubicBezTo>
                  <a:cubicBezTo>
                    <a:pt x="4" y="3808"/>
                    <a:pt x="0" y="3805"/>
                    <a:pt x="0" y="3800"/>
                  </a:cubicBezTo>
                  <a:close/>
                  <a:moveTo>
                    <a:pt x="0" y="3704"/>
                  </a:moveTo>
                  <a:lnTo>
                    <a:pt x="0" y="3656"/>
                  </a:lnTo>
                  <a:cubicBezTo>
                    <a:pt x="0" y="3652"/>
                    <a:pt x="4" y="3648"/>
                    <a:pt x="8" y="3648"/>
                  </a:cubicBezTo>
                  <a:cubicBezTo>
                    <a:pt x="13" y="3648"/>
                    <a:pt x="16" y="3652"/>
                    <a:pt x="16" y="3656"/>
                  </a:cubicBezTo>
                  <a:lnTo>
                    <a:pt x="16" y="3704"/>
                  </a:lnTo>
                  <a:cubicBezTo>
                    <a:pt x="16" y="3709"/>
                    <a:pt x="13" y="3712"/>
                    <a:pt x="8" y="3712"/>
                  </a:cubicBezTo>
                  <a:cubicBezTo>
                    <a:pt x="4" y="3712"/>
                    <a:pt x="0" y="3709"/>
                    <a:pt x="0" y="3704"/>
                  </a:cubicBezTo>
                  <a:close/>
                  <a:moveTo>
                    <a:pt x="0" y="3608"/>
                  </a:moveTo>
                  <a:lnTo>
                    <a:pt x="0" y="3560"/>
                  </a:lnTo>
                  <a:cubicBezTo>
                    <a:pt x="0" y="3556"/>
                    <a:pt x="4" y="3552"/>
                    <a:pt x="8" y="3552"/>
                  </a:cubicBezTo>
                  <a:cubicBezTo>
                    <a:pt x="13" y="3552"/>
                    <a:pt x="16" y="3556"/>
                    <a:pt x="16" y="3560"/>
                  </a:cubicBezTo>
                  <a:lnTo>
                    <a:pt x="16" y="3608"/>
                  </a:lnTo>
                  <a:cubicBezTo>
                    <a:pt x="16" y="3613"/>
                    <a:pt x="13" y="3616"/>
                    <a:pt x="8" y="3616"/>
                  </a:cubicBezTo>
                  <a:cubicBezTo>
                    <a:pt x="4" y="3616"/>
                    <a:pt x="0" y="3613"/>
                    <a:pt x="0" y="3608"/>
                  </a:cubicBezTo>
                  <a:close/>
                  <a:moveTo>
                    <a:pt x="0" y="3512"/>
                  </a:moveTo>
                  <a:lnTo>
                    <a:pt x="0" y="3464"/>
                  </a:lnTo>
                  <a:cubicBezTo>
                    <a:pt x="0" y="3460"/>
                    <a:pt x="4" y="3456"/>
                    <a:pt x="8" y="3456"/>
                  </a:cubicBezTo>
                  <a:cubicBezTo>
                    <a:pt x="13" y="3456"/>
                    <a:pt x="16" y="3460"/>
                    <a:pt x="16" y="3464"/>
                  </a:cubicBezTo>
                  <a:lnTo>
                    <a:pt x="16" y="3512"/>
                  </a:lnTo>
                  <a:cubicBezTo>
                    <a:pt x="16" y="3517"/>
                    <a:pt x="13" y="3520"/>
                    <a:pt x="8" y="3520"/>
                  </a:cubicBezTo>
                  <a:cubicBezTo>
                    <a:pt x="4" y="3520"/>
                    <a:pt x="0" y="3517"/>
                    <a:pt x="0" y="3512"/>
                  </a:cubicBezTo>
                  <a:close/>
                  <a:moveTo>
                    <a:pt x="0" y="3416"/>
                  </a:moveTo>
                  <a:lnTo>
                    <a:pt x="0" y="3368"/>
                  </a:lnTo>
                  <a:cubicBezTo>
                    <a:pt x="0" y="3364"/>
                    <a:pt x="4" y="3360"/>
                    <a:pt x="8" y="3360"/>
                  </a:cubicBezTo>
                  <a:cubicBezTo>
                    <a:pt x="13" y="3360"/>
                    <a:pt x="16" y="3364"/>
                    <a:pt x="16" y="3368"/>
                  </a:cubicBezTo>
                  <a:lnTo>
                    <a:pt x="16" y="3416"/>
                  </a:lnTo>
                  <a:cubicBezTo>
                    <a:pt x="16" y="3421"/>
                    <a:pt x="13" y="3424"/>
                    <a:pt x="8" y="3424"/>
                  </a:cubicBezTo>
                  <a:cubicBezTo>
                    <a:pt x="4" y="3424"/>
                    <a:pt x="0" y="3421"/>
                    <a:pt x="0" y="3416"/>
                  </a:cubicBezTo>
                  <a:close/>
                  <a:moveTo>
                    <a:pt x="0" y="3320"/>
                  </a:moveTo>
                  <a:lnTo>
                    <a:pt x="0" y="3272"/>
                  </a:lnTo>
                  <a:cubicBezTo>
                    <a:pt x="0" y="3268"/>
                    <a:pt x="4" y="3264"/>
                    <a:pt x="8" y="3264"/>
                  </a:cubicBezTo>
                  <a:cubicBezTo>
                    <a:pt x="13" y="3264"/>
                    <a:pt x="16" y="3268"/>
                    <a:pt x="16" y="3272"/>
                  </a:cubicBezTo>
                  <a:lnTo>
                    <a:pt x="16" y="3320"/>
                  </a:lnTo>
                  <a:cubicBezTo>
                    <a:pt x="16" y="3325"/>
                    <a:pt x="13" y="3328"/>
                    <a:pt x="8" y="3328"/>
                  </a:cubicBezTo>
                  <a:cubicBezTo>
                    <a:pt x="4" y="3328"/>
                    <a:pt x="0" y="3325"/>
                    <a:pt x="0" y="3320"/>
                  </a:cubicBezTo>
                  <a:close/>
                  <a:moveTo>
                    <a:pt x="0" y="3224"/>
                  </a:moveTo>
                  <a:lnTo>
                    <a:pt x="0" y="3176"/>
                  </a:lnTo>
                  <a:cubicBezTo>
                    <a:pt x="0" y="3172"/>
                    <a:pt x="4" y="3168"/>
                    <a:pt x="8" y="3168"/>
                  </a:cubicBezTo>
                  <a:cubicBezTo>
                    <a:pt x="13" y="3168"/>
                    <a:pt x="16" y="3172"/>
                    <a:pt x="16" y="3176"/>
                  </a:cubicBezTo>
                  <a:lnTo>
                    <a:pt x="16" y="3224"/>
                  </a:lnTo>
                  <a:cubicBezTo>
                    <a:pt x="16" y="3229"/>
                    <a:pt x="13" y="3232"/>
                    <a:pt x="8" y="3232"/>
                  </a:cubicBezTo>
                  <a:cubicBezTo>
                    <a:pt x="4" y="3232"/>
                    <a:pt x="0" y="3229"/>
                    <a:pt x="0" y="3224"/>
                  </a:cubicBezTo>
                  <a:close/>
                  <a:moveTo>
                    <a:pt x="0" y="3128"/>
                  </a:moveTo>
                  <a:lnTo>
                    <a:pt x="0" y="3080"/>
                  </a:lnTo>
                  <a:cubicBezTo>
                    <a:pt x="0" y="3076"/>
                    <a:pt x="4" y="3072"/>
                    <a:pt x="8" y="3072"/>
                  </a:cubicBezTo>
                  <a:cubicBezTo>
                    <a:pt x="13" y="3072"/>
                    <a:pt x="16" y="3076"/>
                    <a:pt x="16" y="3080"/>
                  </a:cubicBezTo>
                  <a:lnTo>
                    <a:pt x="16" y="3128"/>
                  </a:lnTo>
                  <a:cubicBezTo>
                    <a:pt x="16" y="3133"/>
                    <a:pt x="13" y="3136"/>
                    <a:pt x="8" y="3136"/>
                  </a:cubicBezTo>
                  <a:cubicBezTo>
                    <a:pt x="4" y="3136"/>
                    <a:pt x="0" y="3133"/>
                    <a:pt x="0" y="3128"/>
                  </a:cubicBezTo>
                  <a:close/>
                  <a:moveTo>
                    <a:pt x="0" y="3032"/>
                  </a:moveTo>
                  <a:lnTo>
                    <a:pt x="0" y="2984"/>
                  </a:lnTo>
                  <a:cubicBezTo>
                    <a:pt x="0" y="2980"/>
                    <a:pt x="4" y="2976"/>
                    <a:pt x="8" y="2976"/>
                  </a:cubicBezTo>
                  <a:cubicBezTo>
                    <a:pt x="13" y="2976"/>
                    <a:pt x="16" y="2980"/>
                    <a:pt x="16" y="2984"/>
                  </a:cubicBezTo>
                  <a:lnTo>
                    <a:pt x="16" y="3032"/>
                  </a:lnTo>
                  <a:cubicBezTo>
                    <a:pt x="16" y="3037"/>
                    <a:pt x="13" y="3040"/>
                    <a:pt x="8" y="3040"/>
                  </a:cubicBezTo>
                  <a:cubicBezTo>
                    <a:pt x="4" y="3040"/>
                    <a:pt x="0" y="3037"/>
                    <a:pt x="0" y="3032"/>
                  </a:cubicBezTo>
                  <a:close/>
                  <a:moveTo>
                    <a:pt x="0" y="2936"/>
                  </a:moveTo>
                  <a:lnTo>
                    <a:pt x="0" y="2888"/>
                  </a:lnTo>
                  <a:cubicBezTo>
                    <a:pt x="0" y="2884"/>
                    <a:pt x="4" y="2880"/>
                    <a:pt x="8" y="2880"/>
                  </a:cubicBezTo>
                  <a:cubicBezTo>
                    <a:pt x="13" y="2880"/>
                    <a:pt x="16" y="2884"/>
                    <a:pt x="16" y="2888"/>
                  </a:cubicBezTo>
                  <a:lnTo>
                    <a:pt x="16" y="2936"/>
                  </a:lnTo>
                  <a:cubicBezTo>
                    <a:pt x="16" y="2941"/>
                    <a:pt x="13" y="2944"/>
                    <a:pt x="8" y="2944"/>
                  </a:cubicBezTo>
                  <a:cubicBezTo>
                    <a:pt x="4" y="2944"/>
                    <a:pt x="0" y="2941"/>
                    <a:pt x="0" y="2936"/>
                  </a:cubicBezTo>
                  <a:close/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6"/>
            <p:cNvSpPr>
              <a:spLocks noEditPoints="1"/>
            </p:cNvSpPr>
            <p:nvPr/>
          </p:nvSpPr>
          <p:spPr bwMode="auto">
            <a:xfrm>
              <a:off x="5956" y="1859"/>
              <a:ext cx="11" cy="2118"/>
            </a:xfrm>
            <a:custGeom>
              <a:avLst/>
              <a:gdLst/>
              <a:ahLst/>
              <a:cxnLst>
                <a:cxn ang="0">
                  <a:pos x="16" y="2792"/>
                </a:cxn>
                <a:cxn ang="0">
                  <a:pos x="0" y="2744"/>
                </a:cxn>
                <a:cxn ang="0">
                  <a:pos x="16" y="2744"/>
                </a:cxn>
                <a:cxn ang="0">
                  <a:pos x="0" y="2600"/>
                </a:cxn>
                <a:cxn ang="0">
                  <a:pos x="8" y="2656"/>
                </a:cxn>
                <a:cxn ang="0">
                  <a:pos x="8" y="2496"/>
                </a:cxn>
                <a:cxn ang="0">
                  <a:pos x="0" y="2552"/>
                </a:cxn>
                <a:cxn ang="0">
                  <a:pos x="16" y="2408"/>
                </a:cxn>
                <a:cxn ang="0">
                  <a:pos x="0" y="2360"/>
                </a:cxn>
                <a:cxn ang="0">
                  <a:pos x="16" y="2360"/>
                </a:cxn>
                <a:cxn ang="0">
                  <a:pos x="0" y="2216"/>
                </a:cxn>
                <a:cxn ang="0">
                  <a:pos x="8" y="2272"/>
                </a:cxn>
                <a:cxn ang="0">
                  <a:pos x="8" y="2112"/>
                </a:cxn>
                <a:cxn ang="0">
                  <a:pos x="0" y="2168"/>
                </a:cxn>
                <a:cxn ang="0">
                  <a:pos x="16" y="2024"/>
                </a:cxn>
                <a:cxn ang="0">
                  <a:pos x="0" y="1976"/>
                </a:cxn>
                <a:cxn ang="0">
                  <a:pos x="16" y="1976"/>
                </a:cxn>
                <a:cxn ang="0">
                  <a:pos x="0" y="1832"/>
                </a:cxn>
                <a:cxn ang="0">
                  <a:pos x="8" y="1888"/>
                </a:cxn>
                <a:cxn ang="0">
                  <a:pos x="8" y="1728"/>
                </a:cxn>
                <a:cxn ang="0">
                  <a:pos x="0" y="1784"/>
                </a:cxn>
                <a:cxn ang="0">
                  <a:pos x="16" y="1640"/>
                </a:cxn>
                <a:cxn ang="0">
                  <a:pos x="0" y="1592"/>
                </a:cxn>
                <a:cxn ang="0">
                  <a:pos x="16" y="1592"/>
                </a:cxn>
                <a:cxn ang="0">
                  <a:pos x="0" y="1448"/>
                </a:cxn>
                <a:cxn ang="0">
                  <a:pos x="8" y="1504"/>
                </a:cxn>
                <a:cxn ang="0">
                  <a:pos x="8" y="1344"/>
                </a:cxn>
                <a:cxn ang="0">
                  <a:pos x="0" y="1400"/>
                </a:cxn>
                <a:cxn ang="0">
                  <a:pos x="16" y="1256"/>
                </a:cxn>
                <a:cxn ang="0">
                  <a:pos x="0" y="1208"/>
                </a:cxn>
                <a:cxn ang="0">
                  <a:pos x="16" y="1208"/>
                </a:cxn>
                <a:cxn ang="0">
                  <a:pos x="0" y="1064"/>
                </a:cxn>
                <a:cxn ang="0">
                  <a:pos x="8" y="1120"/>
                </a:cxn>
                <a:cxn ang="0">
                  <a:pos x="8" y="960"/>
                </a:cxn>
                <a:cxn ang="0">
                  <a:pos x="0" y="1016"/>
                </a:cxn>
                <a:cxn ang="0">
                  <a:pos x="16" y="872"/>
                </a:cxn>
                <a:cxn ang="0">
                  <a:pos x="0" y="824"/>
                </a:cxn>
                <a:cxn ang="0">
                  <a:pos x="16" y="824"/>
                </a:cxn>
                <a:cxn ang="0">
                  <a:pos x="0" y="680"/>
                </a:cxn>
                <a:cxn ang="0">
                  <a:pos x="8" y="736"/>
                </a:cxn>
                <a:cxn ang="0">
                  <a:pos x="8" y="576"/>
                </a:cxn>
                <a:cxn ang="0">
                  <a:pos x="0" y="632"/>
                </a:cxn>
                <a:cxn ang="0">
                  <a:pos x="16" y="488"/>
                </a:cxn>
                <a:cxn ang="0">
                  <a:pos x="0" y="440"/>
                </a:cxn>
                <a:cxn ang="0">
                  <a:pos x="16" y="440"/>
                </a:cxn>
                <a:cxn ang="0">
                  <a:pos x="0" y="296"/>
                </a:cxn>
                <a:cxn ang="0">
                  <a:pos x="8" y="352"/>
                </a:cxn>
                <a:cxn ang="0">
                  <a:pos x="8" y="192"/>
                </a:cxn>
                <a:cxn ang="0">
                  <a:pos x="0" y="248"/>
                </a:cxn>
                <a:cxn ang="0">
                  <a:pos x="16" y="104"/>
                </a:cxn>
                <a:cxn ang="0">
                  <a:pos x="0" y="56"/>
                </a:cxn>
                <a:cxn ang="0">
                  <a:pos x="16" y="56"/>
                </a:cxn>
              </a:cxnLst>
              <a:rect l="0" t="0" r="r" b="b"/>
              <a:pathLst>
                <a:path w="16" h="2848">
                  <a:moveTo>
                    <a:pt x="0" y="2840"/>
                  </a:moveTo>
                  <a:lnTo>
                    <a:pt x="0" y="2792"/>
                  </a:lnTo>
                  <a:cubicBezTo>
                    <a:pt x="0" y="2788"/>
                    <a:pt x="4" y="2784"/>
                    <a:pt x="8" y="2784"/>
                  </a:cubicBezTo>
                  <a:cubicBezTo>
                    <a:pt x="13" y="2784"/>
                    <a:pt x="16" y="2788"/>
                    <a:pt x="16" y="2792"/>
                  </a:cubicBezTo>
                  <a:lnTo>
                    <a:pt x="16" y="2840"/>
                  </a:lnTo>
                  <a:cubicBezTo>
                    <a:pt x="16" y="2845"/>
                    <a:pt x="13" y="2848"/>
                    <a:pt x="8" y="2848"/>
                  </a:cubicBezTo>
                  <a:cubicBezTo>
                    <a:pt x="4" y="2848"/>
                    <a:pt x="0" y="2845"/>
                    <a:pt x="0" y="2840"/>
                  </a:cubicBezTo>
                  <a:close/>
                  <a:moveTo>
                    <a:pt x="0" y="2744"/>
                  </a:moveTo>
                  <a:lnTo>
                    <a:pt x="0" y="2696"/>
                  </a:lnTo>
                  <a:cubicBezTo>
                    <a:pt x="0" y="2692"/>
                    <a:pt x="4" y="2688"/>
                    <a:pt x="8" y="2688"/>
                  </a:cubicBezTo>
                  <a:cubicBezTo>
                    <a:pt x="13" y="2688"/>
                    <a:pt x="16" y="2692"/>
                    <a:pt x="16" y="2696"/>
                  </a:cubicBezTo>
                  <a:lnTo>
                    <a:pt x="16" y="2744"/>
                  </a:lnTo>
                  <a:cubicBezTo>
                    <a:pt x="16" y="2749"/>
                    <a:pt x="13" y="2752"/>
                    <a:pt x="8" y="2752"/>
                  </a:cubicBezTo>
                  <a:cubicBezTo>
                    <a:pt x="4" y="2752"/>
                    <a:pt x="0" y="2749"/>
                    <a:pt x="0" y="2744"/>
                  </a:cubicBezTo>
                  <a:close/>
                  <a:moveTo>
                    <a:pt x="0" y="2648"/>
                  </a:moveTo>
                  <a:lnTo>
                    <a:pt x="0" y="2600"/>
                  </a:lnTo>
                  <a:cubicBezTo>
                    <a:pt x="0" y="2596"/>
                    <a:pt x="4" y="2592"/>
                    <a:pt x="8" y="2592"/>
                  </a:cubicBezTo>
                  <a:cubicBezTo>
                    <a:pt x="13" y="2592"/>
                    <a:pt x="16" y="2596"/>
                    <a:pt x="16" y="2600"/>
                  </a:cubicBezTo>
                  <a:lnTo>
                    <a:pt x="16" y="2648"/>
                  </a:lnTo>
                  <a:cubicBezTo>
                    <a:pt x="16" y="2653"/>
                    <a:pt x="13" y="2656"/>
                    <a:pt x="8" y="2656"/>
                  </a:cubicBezTo>
                  <a:cubicBezTo>
                    <a:pt x="4" y="2656"/>
                    <a:pt x="0" y="2653"/>
                    <a:pt x="0" y="2648"/>
                  </a:cubicBezTo>
                  <a:close/>
                  <a:moveTo>
                    <a:pt x="0" y="2552"/>
                  </a:moveTo>
                  <a:lnTo>
                    <a:pt x="0" y="2504"/>
                  </a:lnTo>
                  <a:cubicBezTo>
                    <a:pt x="0" y="2500"/>
                    <a:pt x="4" y="2496"/>
                    <a:pt x="8" y="2496"/>
                  </a:cubicBezTo>
                  <a:cubicBezTo>
                    <a:pt x="13" y="2496"/>
                    <a:pt x="16" y="2500"/>
                    <a:pt x="16" y="2504"/>
                  </a:cubicBezTo>
                  <a:lnTo>
                    <a:pt x="16" y="2552"/>
                  </a:lnTo>
                  <a:cubicBezTo>
                    <a:pt x="16" y="2557"/>
                    <a:pt x="13" y="2560"/>
                    <a:pt x="8" y="2560"/>
                  </a:cubicBezTo>
                  <a:cubicBezTo>
                    <a:pt x="4" y="2560"/>
                    <a:pt x="0" y="2557"/>
                    <a:pt x="0" y="2552"/>
                  </a:cubicBezTo>
                  <a:close/>
                  <a:moveTo>
                    <a:pt x="0" y="2456"/>
                  </a:moveTo>
                  <a:lnTo>
                    <a:pt x="0" y="2408"/>
                  </a:lnTo>
                  <a:cubicBezTo>
                    <a:pt x="0" y="2404"/>
                    <a:pt x="4" y="2400"/>
                    <a:pt x="8" y="2400"/>
                  </a:cubicBezTo>
                  <a:cubicBezTo>
                    <a:pt x="13" y="2400"/>
                    <a:pt x="16" y="2404"/>
                    <a:pt x="16" y="2408"/>
                  </a:cubicBezTo>
                  <a:lnTo>
                    <a:pt x="16" y="2456"/>
                  </a:lnTo>
                  <a:cubicBezTo>
                    <a:pt x="16" y="2461"/>
                    <a:pt x="13" y="2464"/>
                    <a:pt x="8" y="2464"/>
                  </a:cubicBezTo>
                  <a:cubicBezTo>
                    <a:pt x="4" y="2464"/>
                    <a:pt x="0" y="2461"/>
                    <a:pt x="0" y="2456"/>
                  </a:cubicBezTo>
                  <a:close/>
                  <a:moveTo>
                    <a:pt x="0" y="2360"/>
                  </a:moveTo>
                  <a:lnTo>
                    <a:pt x="0" y="2312"/>
                  </a:lnTo>
                  <a:cubicBezTo>
                    <a:pt x="0" y="2308"/>
                    <a:pt x="4" y="2304"/>
                    <a:pt x="8" y="2304"/>
                  </a:cubicBezTo>
                  <a:cubicBezTo>
                    <a:pt x="13" y="2304"/>
                    <a:pt x="16" y="2308"/>
                    <a:pt x="16" y="2312"/>
                  </a:cubicBezTo>
                  <a:lnTo>
                    <a:pt x="16" y="2360"/>
                  </a:lnTo>
                  <a:cubicBezTo>
                    <a:pt x="16" y="2365"/>
                    <a:pt x="13" y="2368"/>
                    <a:pt x="8" y="2368"/>
                  </a:cubicBezTo>
                  <a:cubicBezTo>
                    <a:pt x="4" y="2368"/>
                    <a:pt x="0" y="2365"/>
                    <a:pt x="0" y="2360"/>
                  </a:cubicBezTo>
                  <a:close/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7"/>
            <p:cNvSpPr>
              <a:spLocks noEditPoints="1"/>
            </p:cNvSpPr>
            <p:nvPr/>
          </p:nvSpPr>
          <p:spPr bwMode="auto">
            <a:xfrm>
              <a:off x="6954" y="2287"/>
              <a:ext cx="11" cy="1690"/>
            </a:xfrm>
            <a:custGeom>
              <a:avLst/>
              <a:gdLst/>
              <a:ahLst/>
              <a:cxnLst>
                <a:cxn ang="0">
                  <a:pos x="8" y="2208"/>
                </a:cxn>
                <a:cxn ang="0">
                  <a:pos x="8" y="2272"/>
                </a:cxn>
                <a:cxn ang="0">
                  <a:pos x="0" y="2120"/>
                </a:cxn>
                <a:cxn ang="0">
                  <a:pos x="16" y="2168"/>
                </a:cxn>
                <a:cxn ang="0">
                  <a:pos x="0" y="2072"/>
                </a:cxn>
                <a:cxn ang="0">
                  <a:pos x="16" y="2024"/>
                </a:cxn>
                <a:cxn ang="0">
                  <a:pos x="0" y="2072"/>
                </a:cxn>
                <a:cxn ang="0">
                  <a:pos x="8" y="1920"/>
                </a:cxn>
                <a:cxn ang="0">
                  <a:pos x="8" y="1984"/>
                </a:cxn>
                <a:cxn ang="0">
                  <a:pos x="0" y="1832"/>
                </a:cxn>
                <a:cxn ang="0">
                  <a:pos x="16" y="1880"/>
                </a:cxn>
                <a:cxn ang="0">
                  <a:pos x="0" y="1784"/>
                </a:cxn>
                <a:cxn ang="0">
                  <a:pos x="16" y="1736"/>
                </a:cxn>
                <a:cxn ang="0">
                  <a:pos x="0" y="1784"/>
                </a:cxn>
                <a:cxn ang="0">
                  <a:pos x="8" y="1632"/>
                </a:cxn>
                <a:cxn ang="0">
                  <a:pos x="8" y="1696"/>
                </a:cxn>
                <a:cxn ang="0">
                  <a:pos x="0" y="1544"/>
                </a:cxn>
                <a:cxn ang="0">
                  <a:pos x="16" y="1592"/>
                </a:cxn>
                <a:cxn ang="0">
                  <a:pos x="0" y="1496"/>
                </a:cxn>
                <a:cxn ang="0">
                  <a:pos x="16" y="1448"/>
                </a:cxn>
                <a:cxn ang="0">
                  <a:pos x="0" y="1496"/>
                </a:cxn>
                <a:cxn ang="0">
                  <a:pos x="8" y="1344"/>
                </a:cxn>
                <a:cxn ang="0">
                  <a:pos x="8" y="1408"/>
                </a:cxn>
                <a:cxn ang="0">
                  <a:pos x="0" y="1256"/>
                </a:cxn>
                <a:cxn ang="0">
                  <a:pos x="16" y="1304"/>
                </a:cxn>
                <a:cxn ang="0">
                  <a:pos x="0" y="1208"/>
                </a:cxn>
                <a:cxn ang="0">
                  <a:pos x="16" y="1160"/>
                </a:cxn>
                <a:cxn ang="0">
                  <a:pos x="0" y="1208"/>
                </a:cxn>
                <a:cxn ang="0">
                  <a:pos x="8" y="1056"/>
                </a:cxn>
                <a:cxn ang="0">
                  <a:pos x="8" y="1120"/>
                </a:cxn>
                <a:cxn ang="0">
                  <a:pos x="0" y="968"/>
                </a:cxn>
                <a:cxn ang="0">
                  <a:pos x="16" y="1016"/>
                </a:cxn>
                <a:cxn ang="0">
                  <a:pos x="0" y="920"/>
                </a:cxn>
                <a:cxn ang="0">
                  <a:pos x="16" y="872"/>
                </a:cxn>
                <a:cxn ang="0">
                  <a:pos x="0" y="920"/>
                </a:cxn>
                <a:cxn ang="0">
                  <a:pos x="8" y="768"/>
                </a:cxn>
                <a:cxn ang="0">
                  <a:pos x="8" y="832"/>
                </a:cxn>
                <a:cxn ang="0">
                  <a:pos x="0" y="680"/>
                </a:cxn>
                <a:cxn ang="0">
                  <a:pos x="16" y="728"/>
                </a:cxn>
                <a:cxn ang="0">
                  <a:pos x="0" y="632"/>
                </a:cxn>
                <a:cxn ang="0">
                  <a:pos x="16" y="584"/>
                </a:cxn>
                <a:cxn ang="0">
                  <a:pos x="0" y="632"/>
                </a:cxn>
                <a:cxn ang="0">
                  <a:pos x="8" y="480"/>
                </a:cxn>
                <a:cxn ang="0">
                  <a:pos x="8" y="544"/>
                </a:cxn>
                <a:cxn ang="0">
                  <a:pos x="0" y="392"/>
                </a:cxn>
                <a:cxn ang="0">
                  <a:pos x="16" y="440"/>
                </a:cxn>
                <a:cxn ang="0">
                  <a:pos x="0" y="344"/>
                </a:cxn>
                <a:cxn ang="0">
                  <a:pos x="16" y="296"/>
                </a:cxn>
                <a:cxn ang="0">
                  <a:pos x="0" y="344"/>
                </a:cxn>
                <a:cxn ang="0">
                  <a:pos x="8" y="192"/>
                </a:cxn>
                <a:cxn ang="0">
                  <a:pos x="8" y="256"/>
                </a:cxn>
                <a:cxn ang="0">
                  <a:pos x="0" y="104"/>
                </a:cxn>
                <a:cxn ang="0">
                  <a:pos x="16" y="152"/>
                </a:cxn>
                <a:cxn ang="0">
                  <a:pos x="0" y="56"/>
                </a:cxn>
                <a:cxn ang="0">
                  <a:pos x="16" y="8"/>
                </a:cxn>
                <a:cxn ang="0">
                  <a:pos x="0" y="56"/>
                </a:cxn>
              </a:cxnLst>
              <a:rect l="0" t="0" r="r" b="b"/>
              <a:pathLst>
                <a:path w="16" h="2272">
                  <a:moveTo>
                    <a:pt x="0" y="2264"/>
                  </a:moveTo>
                  <a:lnTo>
                    <a:pt x="0" y="2216"/>
                  </a:lnTo>
                  <a:cubicBezTo>
                    <a:pt x="0" y="2212"/>
                    <a:pt x="4" y="2208"/>
                    <a:pt x="8" y="2208"/>
                  </a:cubicBezTo>
                  <a:cubicBezTo>
                    <a:pt x="13" y="2208"/>
                    <a:pt x="16" y="2212"/>
                    <a:pt x="16" y="2216"/>
                  </a:cubicBezTo>
                  <a:lnTo>
                    <a:pt x="16" y="2264"/>
                  </a:lnTo>
                  <a:cubicBezTo>
                    <a:pt x="16" y="2269"/>
                    <a:pt x="13" y="2272"/>
                    <a:pt x="8" y="2272"/>
                  </a:cubicBezTo>
                  <a:cubicBezTo>
                    <a:pt x="4" y="2272"/>
                    <a:pt x="0" y="2269"/>
                    <a:pt x="0" y="2264"/>
                  </a:cubicBezTo>
                  <a:close/>
                  <a:moveTo>
                    <a:pt x="0" y="2168"/>
                  </a:move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lnTo>
                    <a:pt x="16" y="2168"/>
                  </a:lnTo>
                  <a:cubicBezTo>
                    <a:pt x="16" y="2173"/>
                    <a:pt x="13" y="2176"/>
                    <a:pt x="8" y="2176"/>
                  </a:cubicBezTo>
                  <a:cubicBezTo>
                    <a:pt x="4" y="2176"/>
                    <a:pt x="0" y="2173"/>
                    <a:pt x="0" y="2168"/>
                  </a:cubicBezTo>
                  <a:close/>
                  <a:moveTo>
                    <a:pt x="0" y="2072"/>
                  </a:moveTo>
                  <a:lnTo>
                    <a:pt x="0" y="2024"/>
                  </a:lnTo>
                  <a:cubicBezTo>
                    <a:pt x="0" y="2020"/>
                    <a:pt x="4" y="2016"/>
                    <a:pt x="8" y="2016"/>
                  </a:cubicBezTo>
                  <a:cubicBezTo>
                    <a:pt x="13" y="2016"/>
                    <a:pt x="16" y="2020"/>
                    <a:pt x="16" y="2024"/>
                  </a:cubicBezTo>
                  <a:lnTo>
                    <a:pt x="16" y="2072"/>
                  </a:lnTo>
                  <a:cubicBezTo>
                    <a:pt x="16" y="2077"/>
                    <a:pt x="13" y="2080"/>
                    <a:pt x="8" y="2080"/>
                  </a:cubicBezTo>
                  <a:cubicBezTo>
                    <a:pt x="4" y="2080"/>
                    <a:pt x="0" y="2077"/>
                    <a:pt x="0" y="2072"/>
                  </a:cubicBezTo>
                  <a:close/>
                  <a:moveTo>
                    <a:pt x="0" y="1976"/>
                  </a:move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lnTo>
                    <a:pt x="16" y="1976"/>
                  </a:lnTo>
                  <a:cubicBezTo>
                    <a:pt x="16" y="1981"/>
                    <a:pt x="13" y="1984"/>
                    <a:pt x="8" y="1984"/>
                  </a:cubicBezTo>
                  <a:cubicBezTo>
                    <a:pt x="4" y="1984"/>
                    <a:pt x="0" y="1981"/>
                    <a:pt x="0" y="1976"/>
                  </a:cubicBezTo>
                  <a:close/>
                  <a:moveTo>
                    <a:pt x="0" y="1880"/>
                  </a:moveTo>
                  <a:lnTo>
                    <a:pt x="0" y="1832"/>
                  </a:lnTo>
                  <a:cubicBezTo>
                    <a:pt x="0" y="1828"/>
                    <a:pt x="4" y="1824"/>
                    <a:pt x="8" y="1824"/>
                  </a:cubicBezTo>
                  <a:cubicBezTo>
                    <a:pt x="13" y="1824"/>
                    <a:pt x="16" y="1828"/>
                    <a:pt x="16" y="1832"/>
                  </a:cubicBezTo>
                  <a:lnTo>
                    <a:pt x="16" y="1880"/>
                  </a:lnTo>
                  <a:cubicBezTo>
                    <a:pt x="16" y="1885"/>
                    <a:pt x="13" y="1888"/>
                    <a:pt x="8" y="1888"/>
                  </a:cubicBezTo>
                  <a:cubicBezTo>
                    <a:pt x="4" y="1888"/>
                    <a:pt x="0" y="1885"/>
                    <a:pt x="0" y="1880"/>
                  </a:cubicBezTo>
                  <a:close/>
                  <a:moveTo>
                    <a:pt x="0" y="1784"/>
                  </a:move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lnTo>
                    <a:pt x="16" y="1784"/>
                  </a:lnTo>
                  <a:cubicBezTo>
                    <a:pt x="16" y="1789"/>
                    <a:pt x="13" y="1792"/>
                    <a:pt x="8" y="1792"/>
                  </a:cubicBezTo>
                  <a:cubicBezTo>
                    <a:pt x="4" y="1792"/>
                    <a:pt x="0" y="1789"/>
                    <a:pt x="0" y="1784"/>
                  </a:cubicBezTo>
                  <a:close/>
                  <a:moveTo>
                    <a:pt x="0" y="1688"/>
                  </a:moveTo>
                  <a:lnTo>
                    <a:pt x="0" y="1640"/>
                  </a:lnTo>
                  <a:cubicBezTo>
                    <a:pt x="0" y="1636"/>
                    <a:pt x="4" y="1632"/>
                    <a:pt x="8" y="1632"/>
                  </a:cubicBezTo>
                  <a:cubicBezTo>
                    <a:pt x="13" y="1632"/>
                    <a:pt x="16" y="1636"/>
                    <a:pt x="16" y="1640"/>
                  </a:cubicBezTo>
                  <a:lnTo>
                    <a:pt x="16" y="1688"/>
                  </a:lnTo>
                  <a:cubicBezTo>
                    <a:pt x="16" y="1693"/>
                    <a:pt x="13" y="1696"/>
                    <a:pt x="8" y="1696"/>
                  </a:cubicBezTo>
                  <a:cubicBezTo>
                    <a:pt x="4" y="1696"/>
                    <a:pt x="0" y="1693"/>
                    <a:pt x="0" y="1688"/>
                  </a:cubicBezTo>
                  <a:close/>
                  <a:moveTo>
                    <a:pt x="0" y="1592"/>
                  </a:move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lnTo>
                    <a:pt x="16" y="1592"/>
                  </a:lnTo>
                  <a:cubicBezTo>
                    <a:pt x="16" y="1597"/>
                    <a:pt x="13" y="1600"/>
                    <a:pt x="8" y="1600"/>
                  </a:cubicBezTo>
                  <a:cubicBezTo>
                    <a:pt x="4" y="1600"/>
                    <a:pt x="0" y="1597"/>
                    <a:pt x="0" y="1592"/>
                  </a:cubicBezTo>
                  <a:close/>
                  <a:moveTo>
                    <a:pt x="0" y="1496"/>
                  </a:moveTo>
                  <a:lnTo>
                    <a:pt x="0" y="1448"/>
                  </a:lnTo>
                  <a:cubicBezTo>
                    <a:pt x="0" y="1444"/>
                    <a:pt x="4" y="1440"/>
                    <a:pt x="8" y="1440"/>
                  </a:cubicBezTo>
                  <a:cubicBezTo>
                    <a:pt x="13" y="1440"/>
                    <a:pt x="16" y="1444"/>
                    <a:pt x="16" y="1448"/>
                  </a:cubicBezTo>
                  <a:lnTo>
                    <a:pt x="16" y="1496"/>
                  </a:lnTo>
                  <a:cubicBezTo>
                    <a:pt x="16" y="1501"/>
                    <a:pt x="13" y="1504"/>
                    <a:pt x="8" y="1504"/>
                  </a:cubicBezTo>
                  <a:cubicBezTo>
                    <a:pt x="4" y="1504"/>
                    <a:pt x="0" y="1501"/>
                    <a:pt x="0" y="1496"/>
                  </a:cubicBezTo>
                  <a:close/>
                  <a:moveTo>
                    <a:pt x="0" y="1400"/>
                  </a:move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lnTo>
                    <a:pt x="16" y="1400"/>
                  </a:lnTo>
                  <a:cubicBezTo>
                    <a:pt x="16" y="1405"/>
                    <a:pt x="13" y="1408"/>
                    <a:pt x="8" y="1408"/>
                  </a:cubicBezTo>
                  <a:cubicBezTo>
                    <a:pt x="4" y="1408"/>
                    <a:pt x="0" y="1405"/>
                    <a:pt x="0" y="1400"/>
                  </a:cubicBezTo>
                  <a:close/>
                  <a:moveTo>
                    <a:pt x="0" y="1304"/>
                  </a:moveTo>
                  <a:lnTo>
                    <a:pt x="0" y="1256"/>
                  </a:lnTo>
                  <a:cubicBezTo>
                    <a:pt x="0" y="1252"/>
                    <a:pt x="4" y="1248"/>
                    <a:pt x="8" y="1248"/>
                  </a:cubicBezTo>
                  <a:cubicBezTo>
                    <a:pt x="13" y="1248"/>
                    <a:pt x="16" y="1252"/>
                    <a:pt x="16" y="1256"/>
                  </a:cubicBezTo>
                  <a:lnTo>
                    <a:pt x="16" y="1304"/>
                  </a:lnTo>
                  <a:cubicBezTo>
                    <a:pt x="16" y="1309"/>
                    <a:pt x="13" y="1312"/>
                    <a:pt x="8" y="1312"/>
                  </a:cubicBezTo>
                  <a:cubicBezTo>
                    <a:pt x="4" y="1312"/>
                    <a:pt x="0" y="1309"/>
                    <a:pt x="0" y="1304"/>
                  </a:cubicBezTo>
                  <a:close/>
                  <a:moveTo>
                    <a:pt x="0" y="1208"/>
                  </a:move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lnTo>
                    <a:pt x="16" y="1208"/>
                  </a:lnTo>
                  <a:cubicBezTo>
                    <a:pt x="16" y="1213"/>
                    <a:pt x="13" y="1216"/>
                    <a:pt x="8" y="1216"/>
                  </a:cubicBezTo>
                  <a:cubicBezTo>
                    <a:pt x="4" y="1216"/>
                    <a:pt x="0" y="1213"/>
                    <a:pt x="0" y="1208"/>
                  </a:cubicBezTo>
                  <a:close/>
                  <a:moveTo>
                    <a:pt x="0" y="1112"/>
                  </a:moveTo>
                  <a:lnTo>
                    <a:pt x="0" y="1064"/>
                  </a:lnTo>
                  <a:cubicBezTo>
                    <a:pt x="0" y="1060"/>
                    <a:pt x="4" y="1056"/>
                    <a:pt x="8" y="1056"/>
                  </a:cubicBezTo>
                  <a:cubicBezTo>
                    <a:pt x="13" y="1056"/>
                    <a:pt x="16" y="1060"/>
                    <a:pt x="16" y="1064"/>
                  </a:cubicBezTo>
                  <a:lnTo>
                    <a:pt x="16" y="1112"/>
                  </a:lnTo>
                  <a:cubicBezTo>
                    <a:pt x="16" y="1117"/>
                    <a:pt x="13" y="1120"/>
                    <a:pt x="8" y="1120"/>
                  </a:cubicBezTo>
                  <a:cubicBezTo>
                    <a:pt x="4" y="1120"/>
                    <a:pt x="0" y="1117"/>
                    <a:pt x="0" y="1112"/>
                  </a:cubicBezTo>
                  <a:close/>
                  <a:moveTo>
                    <a:pt x="0" y="1016"/>
                  </a:move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lnTo>
                    <a:pt x="16" y="1016"/>
                  </a:lnTo>
                  <a:cubicBezTo>
                    <a:pt x="16" y="1021"/>
                    <a:pt x="13" y="1024"/>
                    <a:pt x="8" y="1024"/>
                  </a:cubicBezTo>
                  <a:cubicBezTo>
                    <a:pt x="4" y="1024"/>
                    <a:pt x="0" y="1021"/>
                    <a:pt x="0" y="1016"/>
                  </a:cubicBezTo>
                  <a:close/>
                  <a:moveTo>
                    <a:pt x="0" y="920"/>
                  </a:moveTo>
                  <a:lnTo>
                    <a:pt x="0" y="872"/>
                  </a:lnTo>
                  <a:cubicBezTo>
                    <a:pt x="0" y="868"/>
                    <a:pt x="4" y="864"/>
                    <a:pt x="8" y="864"/>
                  </a:cubicBezTo>
                  <a:cubicBezTo>
                    <a:pt x="13" y="864"/>
                    <a:pt x="16" y="868"/>
                    <a:pt x="16" y="872"/>
                  </a:cubicBezTo>
                  <a:lnTo>
                    <a:pt x="16" y="920"/>
                  </a:lnTo>
                  <a:cubicBezTo>
                    <a:pt x="16" y="925"/>
                    <a:pt x="13" y="928"/>
                    <a:pt x="8" y="928"/>
                  </a:cubicBezTo>
                  <a:cubicBezTo>
                    <a:pt x="4" y="928"/>
                    <a:pt x="0" y="925"/>
                    <a:pt x="0" y="920"/>
                  </a:cubicBezTo>
                  <a:close/>
                  <a:moveTo>
                    <a:pt x="0" y="824"/>
                  </a:move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lnTo>
                    <a:pt x="16" y="824"/>
                  </a:lnTo>
                  <a:cubicBezTo>
                    <a:pt x="16" y="829"/>
                    <a:pt x="13" y="832"/>
                    <a:pt x="8" y="832"/>
                  </a:cubicBezTo>
                  <a:cubicBezTo>
                    <a:pt x="4" y="832"/>
                    <a:pt x="0" y="829"/>
                    <a:pt x="0" y="824"/>
                  </a:cubicBezTo>
                  <a:close/>
                  <a:moveTo>
                    <a:pt x="0" y="728"/>
                  </a:moveTo>
                  <a:lnTo>
                    <a:pt x="0" y="680"/>
                  </a:lnTo>
                  <a:cubicBezTo>
                    <a:pt x="0" y="676"/>
                    <a:pt x="4" y="672"/>
                    <a:pt x="8" y="672"/>
                  </a:cubicBezTo>
                  <a:cubicBezTo>
                    <a:pt x="13" y="672"/>
                    <a:pt x="16" y="676"/>
                    <a:pt x="16" y="680"/>
                  </a:cubicBezTo>
                  <a:lnTo>
                    <a:pt x="16" y="728"/>
                  </a:lnTo>
                  <a:cubicBezTo>
                    <a:pt x="16" y="733"/>
                    <a:pt x="13" y="736"/>
                    <a:pt x="8" y="736"/>
                  </a:cubicBezTo>
                  <a:cubicBezTo>
                    <a:pt x="4" y="736"/>
                    <a:pt x="0" y="733"/>
                    <a:pt x="0" y="728"/>
                  </a:cubicBezTo>
                  <a:close/>
                  <a:moveTo>
                    <a:pt x="0" y="632"/>
                  </a:move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lnTo>
                    <a:pt x="16" y="632"/>
                  </a:lnTo>
                  <a:cubicBezTo>
                    <a:pt x="16" y="637"/>
                    <a:pt x="13" y="640"/>
                    <a:pt x="8" y="640"/>
                  </a:cubicBezTo>
                  <a:cubicBezTo>
                    <a:pt x="4" y="640"/>
                    <a:pt x="0" y="637"/>
                    <a:pt x="0" y="632"/>
                  </a:cubicBezTo>
                  <a:close/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8"/>
            <p:cNvSpPr>
              <a:spLocks noEditPoints="1"/>
            </p:cNvSpPr>
            <p:nvPr/>
          </p:nvSpPr>
          <p:spPr bwMode="auto">
            <a:xfrm>
              <a:off x="8094" y="3572"/>
              <a:ext cx="12" cy="405"/>
            </a:xfrm>
            <a:custGeom>
              <a:avLst/>
              <a:gdLst/>
              <a:ahLst/>
              <a:cxnLst>
                <a:cxn ang="0">
                  <a:pos x="0" y="536"/>
                </a:cxn>
                <a:cxn ang="0">
                  <a:pos x="0" y="488"/>
                </a:cxn>
                <a:cxn ang="0">
                  <a:pos x="8" y="480"/>
                </a:cxn>
                <a:cxn ang="0">
                  <a:pos x="16" y="488"/>
                </a:cxn>
                <a:cxn ang="0">
                  <a:pos x="16" y="536"/>
                </a:cxn>
                <a:cxn ang="0">
                  <a:pos x="8" y="544"/>
                </a:cxn>
                <a:cxn ang="0">
                  <a:pos x="0" y="536"/>
                </a:cxn>
                <a:cxn ang="0">
                  <a:pos x="0" y="440"/>
                </a:cxn>
                <a:cxn ang="0">
                  <a:pos x="0" y="392"/>
                </a:cxn>
                <a:cxn ang="0">
                  <a:pos x="8" y="384"/>
                </a:cxn>
                <a:cxn ang="0">
                  <a:pos x="16" y="392"/>
                </a:cxn>
                <a:cxn ang="0">
                  <a:pos x="16" y="440"/>
                </a:cxn>
                <a:cxn ang="0">
                  <a:pos x="8" y="448"/>
                </a:cxn>
                <a:cxn ang="0">
                  <a:pos x="0" y="440"/>
                </a:cxn>
                <a:cxn ang="0">
                  <a:pos x="0" y="344"/>
                </a:cxn>
                <a:cxn ang="0">
                  <a:pos x="0" y="296"/>
                </a:cxn>
                <a:cxn ang="0">
                  <a:pos x="8" y="288"/>
                </a:cxn>
                <a:cxn ang="0">
                  <a:pos x="16" y="296"/>
                </a:cxn>
                <a:cxn ang="0">
                  <a:pos x="16" y="344"/>
                </a:cxn>
                <a:cxn ang="0">
                  <a:pos x="8" y="352"/>
                </a:cxn>
                <a:cxn ang="0">
                  <a:pos x="0" y="344"/>
                </a:cxn>
                <a:cxn ang="0">
                  <a:pos x="0" y="248"/>
                </a:cxn>
                <a:cxn ang="0">
                  <a:pos x="0" y="200"/>
                </a:cxn>
                <a:cxn ang="0">
                  <a:pos x="8" y="192"/>
                </a:cxn>
                <a:cxn ang="0">
                  <a:pos x="16" y="200"/>
                </a:cxn>
                <a:cxn ang="0">
                  <a:pos x="16" y="248"/>
                </a:cxn>
                <a:cxn ang="0">
                  <a:pos x="8" y="256"/>
                </a:cxn>
                <a:cxn ang="0">
                  <a:pos x="0" y="248"/>
                </a:cxn>
                <a:cxn ang="0">
                  <a:pos x="0" y="152"/>
                </a:cxn>
                <a:cxn ang="0">
                  <a:pos x="0" y="104"/>
                </a:cxn>
                <a:cxn ang="0">
                  <a:pos x="8" y="96"/>
                </a:cxn>
                <a:cxn ang="0">
                  <a:pos x="16" y="104"/>
                </a:cxn>
                <a:cxn ang="0">
                  <a:pos x="16" y="152"/>
                </a:cxn>
                <a:cxn ang="0">
                  <a:pos x="8" y="160"/>
                </a:cxn>
                <a:cxn ang="0">
                  <a:pos x="0" y="152"/>
                </a:cxn>
                <a:cxn ang="0">
                  <a:pos x="0" y="5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56"/>
                </a:cxn>
                <a:cxn ang="0">
                  <a:pos x="8" y="64"/>
                </a:cxn>
                <a:cxn ang="0">
                  <a:pos x="0" y="56"/>
                </a:cxn>
              </a:cxnLst>
              <a:rect l="0" t="0" r="r" b="b"/>
              <a:pathLst>
                <a:path w="16" h="544">
                  <a:moveTo>
                    <a:pt x="0" y="536"/>
                  </a:moveTo>
                  <a:lnTo>
                    <a:pt x="0" y="488"/>
                  </a:lnTo>
                  <a:cubicBezTo>
                    <a:pt x="0" y="484"/>
                    <a:pt x="4" y="480"/>
                    <a:pt x="8" y="480"/>
                  </a:cubicBezTo>
                  <a:cubicBezTo>
                    <a:pt x="13" y="480"/>
                    <a:pt x="16" y="484"/>
                    <a:pt x="16" y="488"/>
                  </a:cubicBezTo>
                  <a:lnTo>
                    <a:pt x="16" y="536"/>
                  </a:lnTo>
                  <a:cubicBezTo>
                    <a:pt x="16" y="541"/>
                    <a:pt x="13" y="544"/>
                    <a:pt x="8" y="544"/>
                  </a:cubicBezTo>
                  <a:cubicBezTo>
                    <a:pt x="4" y="544"/>
                    <a:pt x="0" y="541"/>
                    <a:pt x="0" y="536"/>
                  </a:cubicBezTo>
                  <a:close/>
                  <a:moveTo>
                    <a:pt x="0" y="440"/>
                  </a:move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lnTo>
                    <a:pt x="16" y="440"/>
                  </a:lnTo>
                  <a:cubicBezTo>
                    <a:pt x="16" y="445"/>
                    <a:pt x="13" y="448"/>
                    <a:pt x="8" y="448"/>
                  </a:cubicBezTo>
                  <a:cubicBezTo>
                    <a:pt x="4" y="448"/>
                    <a:pt x="0" y="445"/>
                    <a:pt x="0" y="440"/>
                  </a:cubicBezTo>
                  <a:close/>
                  <a:moveTo>
                    <a:pt x="0" y="344"/>
                  </a:moveTo>
                  <a:lnTo>
                    <a:pt x="0" y="296"/>
                  </a:lnTo>
                  <a:cubicBezTo>
                    <a:pt x="0" y="292"/>
                    <a:pt x="4" y="288"/>
                    <a:pt x="8" y="288"/>
                  </a:cubicBezTo>
                  <a:cubicBezTo>
                    <a:pt x="13" y="288"/>
                    <a:pt x="16" y="292"/>
                    <a:pt x="16" y="296"/>
                  </a:cubicBezTo>
                  <a:lnTo>
                    <a:pt x="16" y="344"/>
                  </a:lnTo>
                  <a:cubicBezTo>
                    <a:pt x="16" y="349"/>
                    <a:pt x="13" y="352"/>
                    <a:pt x="8" y="352"/>
                  </a:cubicBezTo>
                  <a:cubicBezTo>
                    <a:pt x="4" y="352"/>
                    <a:pt x="0" y="349"/>
                    <a:pt x="0" y="344"/>
                  </a:cubicBezTo>
                  <a:close/>
                  <a:moveTo>
                    <a:pt x="0" y="248"/>
                  </a:move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lnTo>
                    <a:pt x="16" y="248"/>
                  </a:lnTo>
                  <a:cubicBezTo>
                    <a:pt x="16" y="253"/>
                    <a:pt x="13" y="256"/>
                    <a:pt x="8" y="256"/>
                  </a:cubicBezTo>
                  <a:cubicBezTo>
                    <a:pt x="4" y="256"/>
                    <a:pt x="0" y="253"/>
                    <a:pt x="0" y="248"/>
                  </a:cubicBezTo>
                  <a:close/>
                  <a:moveTo>
                    <a:pt x="0" y="152"/>
                  </a:moveTo>
                  <a:lnTo>
                    <a:pt x="0" y="104"/>
                  </a:lnTo>
                  <a:cubicBezTo>
                    <a:pt x="0" y="100"/>
                    <a:pt x="4" y="96"/>
                    <a:pt x="8" y="96"/>
                  </a:cubicBezTo>
                  <a:cubicBezTo>
                    <a:pt x="13" y="96"/>
                    <a:pt x="16" y="100"/>
                    <a:pt x="16" y="104"/>
                  </a:cubicBezTo>
                  <a:lnTo>
                    <a:pt x="16" y="152"/>
                  </a:lnTo>
                  <a:cubicBezTo>
                    <a:pt x="16" y="157"/>
                    <a:pt x="13" y="160"/>
                    <a:pt x="8" y="160"/>
                  </a:cubicBezTo>
                  <a:cubicBezTo>
                    <a:pt x="4" y="160"/>
                    <a:pt x="0" y="157"/>
                    <a:pt x="0" y="152"/>
                  </a:cubicBezTo>
                  <a:close/>
                  <a:moveTo>
                    <a:pt x="0" y="56"/>
                  </a:move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56"/>
                  </a:lnTo>
                  <a:cubicBezTo>
                    <a:pt x="16" y="61"/>
                    <a:pt x="13" y="64"/>
                    <a:pt x="8" y="64"/>
                  </a:cubicBezTo>
                  <a:cubicBezTo>
                    <a:pt x="4" y="64"/>
                    <a:pt x="0" y="61"/>
                    <a:pt x="0" y="56"/>
                  </a:cubicBezTo>
                  <a:close/>
                </a:path>
              </a:pathLst>
            </a:custGeom>
            <a:solidFill>
              <a:srgbClr val="000000"/>
            </a:solidFill>
            <a:ln w="762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60" name="Picture 5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5930" y="4269853"/>
            <a:ext cx="4750330" cy="1292747"/>
          </a:xfrm>
          <a:prstGeom prst="rect">
            <a:avLst/>
          </a:prstGeom>
        </p:spPr>
      </p:pic>
      <p:sp>
        <p:nvSpPr>
          <p:cNvPr id="61" name="TextBox 60"/>
          <p:cNvSpPr txBox="1"/>
          <p:nvPr/>
        </p:nvSpPr>
        <p:spPr>
          <a:xfrm>
            <a:off x="4953000" y="5943600"/>
            <a:ext cx="40588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Spectral </a:t>
            </a:r>
            <a:r>
              <a:rPr lang="en-US" dirty="0"/>
              <a:t>Mask for a HE 160 MHz </a:t>
            </a:r>
            <a:r>
              <a:rPr lang="en-US" dirty="0" smtClean="0"/>
              <a:t>PPDU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609600" y="5943600"/>
            <a:ext cx="40588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Spectral </a:t>
            </a:r>
            <a:r>
              <a:rPr lang="en-US" dirty="0"/>
              <a:t>Mask for a HE </a:t>
            </a:r>
            <a:r>
              <a:rPr lang="en-US" dirty="0" smtClean="0"/>
              <a:t>80+80 </a:t>
            </a:r>
            <a:r>
              <a:rPr lang="en-US" dirty="0"/>
              <a:t>MHz </a:t>
            </a:r>
            <a:r>
              <a:rPr lang="en-US" dirty="0" smtClean="0"/>
              <a:t>PPDU</a:t>
            </a:r>
            <a:endParaRPr lang="en-US" dirty="0"/>
          </a:p>
        </p:txBody>
      </p:sp>
      <p:sp>
        <p:nvSpPr>
          <p:cNvPr id="63" name="Date Placeholder 6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4" name="Footer Placeholder 6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Lin Yang, Bin Tian (Qualcomm)</a:t>
            </a:r>
            <a:endParaRPr lang="en-US" dirty="0"/>
          </a:p>
        </p:txBody>
      </p:sp>
      <p:sp>
        <p:nvSpPr>
          <p:cNvPr id="65" name="Slide Number Placeholder 6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0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Straw-poll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add the following to 11ax SFD?</a:t>
            </a:r>
          </a:p>
          <a:p>
            <a:pPr marL="0" indent="0">
              <a:buNone/>
            </a:pPr>
            <a:r>
              <a:rPr lang="en-US" dirty="0" smtClean="0"/>
              <a:t>The spectral masks </a:t>
            </a:r>
            <a:r>
              <a:rPr lang="en-US" dirty="0"/>
              <a:t>for 11ax non-OFDMA 20/40/80/160/80+80 MHz </a:t>
            </a:r>
            <a:r>
              <a:rPr lang="en-US" dirty="0" smtClean="0"/>
              <a:t>PPDU are defined as in slides 13-15?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bandwidth of the applied spectrum mask for a (non-OFDMA) PPDU shall be determined by the bandwidth occupied by the pre HE-STF portion of the preamble in this PPDU, regardless of the BSS bandwidth</a:t>
            </a:r>
          </a:p>
          <a:p>
            <a:pPr lvl="1"/>
            <a:r>
              <a:rPr lang="en-US" dirty="0"/>
              <a:t>The spectral mask requirements do not apply to LO leakage </a:t>
            </a:r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Lin Yang, Bin Tian (Qualcomm)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15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</a:t>
            </a:r>
            <a:r>
              <a:rPr lang="en-US" altLang="zh-CN" dirty="0"/>
              <a:t> </a:t>
            </a:r>
            <a:r>
              <a:rPr lang="en-US" dirty="0"/>
              <a:t>IEEE </a:t>
            </a:r>
            <a:r>
              <a:rPr lang="en-US" dirty="0" smtClean="0"/>
              <a:t>802.11-15/0330r5 </a:t>
            </a:r>
            <a:r>
              <a:rPr lang="en-US" dirty="0"/>
              <a:t>OFDMA Numerology and Structure</a:t>
            </a:r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Lin Yang, Bin Tian (Qualcomm)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82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429000"/>
            <a:ext cx="7772400" cy="1905000"/>
          </a:xfrm>
        </p:spPr>
        <p:txBody>
          <a:bodyPr/>
          <a:lstStyle/>
          <a:p>
            <a:r>
              <a:rPr lang="en-US" dirty="0"/>
              <a:t>Appendix </a:t>
            </a:r>
            <a:br>
              <a:rPr lang="en-US" dirty="0"/>
            </a:br>
            <a:r>
              <a:rPr lang="en-US" sz="1400" dirty="0" smtClean="0"/>
              <a:t>HE 20MHZ ACI </a:t>
            </a:r>
            <a:r>
              <a:rPr lang="en-US" sz="1400" dirty="0"/>
              <a:t>effects from 11ax 4x symbol with 11 guard </a:t>
            </a:r>
            <a:r>
              <a:rPr lang="en-US" sz="1400" dirty="0" smtClean="0"/>
              <a:t>tones</a:t>
            </a:r>
            <a:br>
              <a:rPr lang="en-US" sz="1400" dirty="0" smtClean="0"/>
            </a:br>
            <a:r>
              <a:rPr lang="en-US" sz="1400" dirty="0" smtClean="0"/>
              <a:t>HE 80MHz mask compliance testing</a:t>
            </a:r>
            <a:br>
              <a:rPr lang="en-US" sz="1400" dirty="0" smtClean="0"/>
            </a:br>
            <a:r>
              <a:rPr lang="en-US" sz="1400" dirty="0" smtClean="0"/>
              <a:t>HE 160Mhz Mask Compliance Testing</a:t>
            </a:r>
            <a:br>
              <a:rPr lang="en-US" sz="1400" dirty="0" smtClean="0"/>
            </a:br>
            <a:endParaRPr lang="en-US" sz="1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Lin Yang, Bin Tian (Qualcomm)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7F1A853-5D18-4F5E-B11E-3FD02C256805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98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685800" y="762000"/>
            <a:ext cx="7772400" cy="457198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800" dirty="0" smtClean="0">
                <a:solidFill>
                  <a:schemeClr val="dk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Blocker Performance Evaluation Setup</a:t>
            </a:r>
            <a:endParaRPr lang="en-US" sz="2800" i="0" u="none" strike="noStrike" cap="none" baseline="0" dirty="0">
              <a:solidFill>
                <a:schemeClr val="dk2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idx="1"/>
          </p:nvPr>
        </p:nvSpPr>
        <p:spPr>
          <a:xfrm>
            <a:off x="762000" y="1601787"/>
            <a:ext cx="7994574" cy="4722813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indent="-342900">
              <a:spcBef>
                <a:spcPts val="0"/>
              </a:spcBef>
              <a:buSzPct val="100000"/>
            </a:pPr>
            <a:r>
              <a:rPr lang="en-US" altLang="ko-KR" sz="1600" dirty="0" smtClean="0">
                <a:solidFill>
                  <a:schemeClr val="tx2"/>
                </a:solidFill>
              </a:rPr>
              <a:t>20MHz system, no impairment</a:t>
            </a:r>
          </a:p>
          <a:p>
            <a:pPr lvl="1" indent="-342900">
              <a:spcBef>
                <a:spcPts val="0"/>
              </a:spcBef>
              <a:buSzPct val="100000"/>
            </a:pPr>
            <a:r>
              <a:rPr lang="en-US" altLang="ko-KR" sz="1400" dirty="0" smtClean="0">
                <a:solidFill>
                  <a:schemeClr val="tx2"/>
                </a:solidFill>
              </a:rPr>
              <a:t>1x: 11ac 64FFT tone plan (1 DC, 7 guards, 52 data &amp; 4 pilots)</a:t>
            </a:r>
          </a:p>
          <a:p>
            <a:pPr lvl="1" indent="-342900">
              <a:spcBef>
                <a:spcPts val="0"/>
              </a:spcBef>
              <a:buSzPct val="100000"/>
            </a:pPr>
            <a:r>
              <a:rPr lang="en-US" altLang="ko-KR" sz="1400" dirty="0" smtClean="0">
                <a:solidFill>
                  <a:schemeClr val="tx2"/>
                </a:solidFill>
              </a:rPr>
              <a:t>4x: 11ax 256FFT tone plan (3 DC, 11 guards, 234 data &amp; 8 pilots)</a:t>
            </a:r>
          </a:p>
          <a:p>
            <a:pPr lvl="0" indent="-342900">
              <a:spcBef>
                <a:spcPts val="0"/>
              </a:spcBef>
              <a:buSzPct val="100000"/>
            </a:pPr>
            <a:r>
              <a:rPr lang="en-US" altLang="ko-KR" sz="1600" dirty="0" smtClean="0">
                <a:solidFill>
                  <a:schemeClr val="tx2"/>
                </a:solidFill>
              </a:rPr>
              <a:t>AWGN channel</a:t>
            </a:r>
            <a:endParaRPr lang="en-US" altLang="ko-KR" sz="1600" dirty="0">
              <a:solidFill>
                <a:schemeClr val="tx2"/>
              </a:solidFill>
            </a:endParaRPr>
          </a:p>
          <a:p>
            <a:pPr lvl="0" indent="-342900">
              <a:spcBef>
                <a:spcPts val="0"/>
              </a:spcBef>
              <a:buSzPct val="100000"/>
            </a:pPr>
            <a:r>
              <a:rPr lang="en-US" altLang="ko-KR" sz="1600" dirty="0" smtClean="0">
                <a:solidFill>
                  <a:schemeClr val="tx2"/>
                </a:solidFill>
              </a:rPr>
              <a:t>Six scenarios</a:t>
            </a:r>
          </a:p>
          <a:p>
            <a:pPr lvl="0" indent="-342900">
              <a:spcBef>
                <a:spcPts val="0"/>
              </a:spcBef>
              <a:buSzPct val="100000"/>
            </a:pPr>
            <a:endParaRPr lang="en-US" altLang="ko-KR" sz="1600" dirty="0">
              <a:solidFill>
                <a:schemeClr val="tx2"/>
              </a:solidFill>
            </a:endParaRPr>
          </a:p>
          <a:p>
            <a:pPr lvl="0" indent="-342900">
              <a:spcBef>
                <a:spcPts val="0"/>
              </a:spcBef>
              <a:buSzPct val="100000"/>
            </a:pPr>
            <a:endParaRPr lang="en-US" altLang="ko-KR" sz="1600" dirty="0" smtClean="0">
              <a:solidFill>
                <a:schemeClr val="tx2"/>
              </a:solidFill>
            </a:endParaRPr>
          </a:p>
          <a:p>
            <a:pPr lvl="0" indent="-342900">
              <a:spcBef>
                <a:spcPts val="0"/>
              </a:spcBef>
              <a:buSzPct val="100000"/>
            </a:pPr>
            <a:endParaRPr lang="en-US" altLang="ko-KR" sz="1600" dirty="0">
              <a:solidFill>
                <a:schemeClr val="tx2"/>
              </a:solidFill>
            </a:endParaRPr>
          </a:p>
          <a:p>
            <a:pPr lvl="0" indent="-342900">
              <a:spcBef>
                <a:spcPts val="0"/>
              </a:spcBef>
              <a:buSzPct val="100000"/>
            </a:pPr>
            <a:endParaRPr lang="en-US" altLang="ko-KR" sz="1600" dirty="0" smtClean="0">
              <a:solidFill>
                <a:schemeClr val="tx2"/>
              </a:solidFill>
            </a:endParaRPr>
          </a:p>
          <a:p>
            <a:pPr lvl="0" indent="-342900">
              <a:spcBef>
                <a:spcPts val="0"/>
              </a:spcBef>
              <a:buSzPct val="100000"/>
            </a:pPr>
            <a:endParaRPr lang="en-US" altLang="ko-KR" sz="1600" dirty="0">
              <a:solidFill>
                <a:schemeClr val="tx2"/>
              </a:solidFill>
            </a:endParaRPr>
          </a:p>
          <a:p>
            <a:pPr lvl="1" indent="-342900">
              <a:spcBef>
                <a:spcPts val="0"/>
              </a:spcBef>
              <a:buSzPct val="100000"/>
            </a:pPr>
            <a:r>
              <a:rPr lang="en-US" altLang="ko-KR" sz="1400" dirty="0" smtClean="0">
                <a:solidFill>
                  <a:schemeClr val="tx2"/>
                </a:solidFill>
              </a:rPr>
              <a:t>ACI is from an unsynchronized adjacent 20MHz system </a:t>
            </a:r>
          </a:p>
          <a:p>
            <a:pPr marL="339725" lvl="1" indent="0">
              <a:spcBef>
                <a:spcPts val="0"/>
              </a:spcBef>
              <a:buSzPct val="100000"/>
              <a:buNone/>
            </a:pPr>
            <a:endParaRPr lang="en-US" sz="1600" dirty="0">
              <a:solidFill>
                <a:schemeClr val="tx2"/>
              </a:solidFill>
              <a:ea typeface="Times New Roman"/>
              <a:cs typeface="Times New Roman"/>
              <a:sym typeface="Times New Roman"/>
            </a:endParaRPr>
          </a:p>
          <a:p>
            <a:pPr indent="-342900">
              <a:spcBef>
                <a:spcPts val="0"/>
              </a:spcBef>
              <a:buSzPct val="100000"/>
            </a:pPr>
            <a:r>
              <a:rPr lang="en-US" sz="1600" dirty="0" smtClean="0">
                <a:solidFill>
                  <a:schemeClr val="tx2"/>
                </a:solidFill>
                <a:ea typeface="Times New Roman"/>
                <a:cs typeface="Arial" panose="020B0604020202020204" pitchFamily="34" charset="0"/>
                <a:sym typeface="Times New Roman"/>
              </a:rPr>
              <a:t>Desired and ACI signals share same MCS </a:t>
            </a:r>
          </a:p>
          <a:p>
            <a:pPr lvl="1" indent="-342900">
              <a:spcBef>
                <a:spcPts val="0"/>
              </a:spcBef>
              <a:buSzPct val="100000"/>
            </a:pPr>
            <a:r>
              <a:rPr lang="en-US" sz="1600" dirty="0" smtClean="0">
                <a:solidFill>
                  <a:schemeClr val="tx2"/>
                </a:solidFill>
                <a:ea typeface="Times New Roman"/>
                <a:cs typeface="Arial" panose="020B0604020202020204" pitchFamily="34" charset="0"/>
                <a:sym typeface="Times New Roman"/>
              </a:rPr>
              <a:t>MCS0</a:t>
            </a:r>
          </a:p>
          <a:p>
            <a:pPr lvl="2" indent="-342900">
              <a:spcBef>
                <a:spcPts val="0"/>
              </a:spcBef>
              <a:buSzPct val="100000"/>
            </a:pPr>
            <a:r>
              <a:rPr lang="en-US" sz="1600" dirty="0" smtClean="0">
                <a:solidFill>
                  <a:schemeClr val="tx2"/>
                </a:solidFill>
                <a:ea typeface="Times New Roman"/>
                <a:cs typeface="Arial" panose="020B0604020202020204" pitchFamily="34" charset="0"/>
                <a:sym typeface="Times New Roman"/>
              </a:rPr>
              <a:t>If ACI exists, ACI has power of 16dB above transmit signal</a:t>
            </a:r>
          </a:p>
          <a:p>
            <a:pPr lvl="1" indent="-342900">
              <a:spcBef>
                <a:spcPts val="0"/>
              </a:spcBef>
              <a:buSzPct val="100000"/>
            </a:pPr>
            <a:r>
              <a:rPr lang="en-US" sz="1600" dirty="0" smtClean="0">
                <a:solidFill>
                  <a:schemeClr val="tx2"/>
                </a:solidFill>
                <a:ea typeface="Times New Roman"/>
                <a:cs typeface="Arial" panose="020B0604020202020204" pitchFamily="34" charset="0"/>
                <a:sym typeface="Times New Roman"/>
              </a:rPr>
              <a:t>MCS8</a:t>
            </a:r>
          </a:p>
          <a:p>
            <a:pPr lvl="2" indent="-342900">
              <a:spcBef>
                <a:spcPts val="0"/>
              </a:spcBef>
              <a:buSzPct val="100000"/>
            </a:pPr>
            <a:r>
              <a:rPr lang="en-US" sz="1600" dirty="0" smtClean="0">
                <a:solidFill>
                  <a:schemeClr val="tx2"/>
                </a:solidFill>
                <a:ea typeface="Times New Roman"/>
                <a:cs typeface="Arial" panose="020B0604020202020204" pitchFamily="34" charset="0"/>
                <a:sym typeface="Times New Roman"/>
              </a:rPr>
              <a:t>If ACI exists, ACI has power of -7dB above transmit signal</a:t>
            </a:r>
          </a:p>
          <a:p>
            <a:pPr lvl="1" indent="-342900">
              <a:spcBef>
                <a:spcPts val="0"/>
              </a:spcBef>
              <a:buSzPct val="100000"/>
            </a:pPr>
            <a:endParaRPr lang="en-US" sz="1600" b="1" dirty="0" smtClean="0">
              <a:solidFill>
                <a:schemeClr val="tx2"/>
              </a:solidFill>
              <a:ea typeface="Times New Roman"/>
              <a:cs typeface="Times New Roman"/>
              <a:sym typeface="Times New Roman"/>
            </a:endParaRPr>
          </a:p>
          <a:p>
            <a:pPr indent="-285750">
              <a:spcBef>
                <a:spcPts val="360"/>
              </a:spcBef>
              <a:buSzPct val="100000"/>
            </a:pPr>
            <a:r>
              <a:rPr lang="en-US" sz="1600" dirty="0" smtClean="0">
                <a:solidFill>
                  <a:schemeClr val="tx2"/>
                </a:solidFill>
                <a:ea typeface="Times New Roman"/>
                <a:cs typeface="Arial" panose="020B0604020202020204" pitchFamily="34" charset="0"/>
                <a:sym typeface="Times New Roman"/>
              </a:rPr>
              <a:t>Packet size of 1000 bytes, 1000 packets per SNR point</a:t>
            </a:r>
          </a:p>
          <a:p>
            <a:pPr marL="4763" indent="0">
              <a:spcBef>
                <a:spcPts val="360"/>
              </a:spcBef>
              <a:buSzPct val="100000"/>
              <a:buNone/>
            </a:pPr>
            <a:r>
              <a:rPr lang="en-US" sz="1600" dirty="0">
                <a:solidFill>
                  <a:schemeClr val="tx2"/>
                </a:solidFill>
                <a:ea typeface="Times New Roman"/>
                <a:cs typeface="Arial" panose="020B0604020202020204" pitchFamily="34" charset="0"/>
                <a:sym typeface="Times New Roman"/>
              </a:rPr>
              <a:t>	</a:t>
            </a:r>
            <a:endParaRPr lang="en-US" sz="1600" dirty="0" smtClean="0">
              <a:solidFill>
                <a:schemeClr val="tx2"/>
              </a:solidFill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396875" lvl="1" indent="0">
              <a:spcBef>
                <a:spcPts val="360"/>
              </a:spcBef>
              <a:buSzPct val="100000"/>
              <a:buNone/>
            </a:pPr>
            <a:endParaRPr lang="en-US" sz="1600" dirty="0" smtClean="0">
              <a:solidFill>
                <a:schemeClr val="tx2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lvl="1" indent="-285750">
              <a:spcBef>
                <a:spcPts val="360"/>
              </a:spcBef>
              <a:buSzPct val="100000"/>
            </a:pPr>
            <a:endParaRPr lang="en-US" sz="16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1447800" y="2918455"/>
          <a:ext cx="5914768" cy="891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8692"/>
                <a:gridCol w="1478692"/>
                <a:gridCol w="1478692"/>
                <a:gridCol w="1478692"/>
              </a:tblGrid>
              <a:tr h="34290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Transmit Signal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w/o ACI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ACI of 1x Signal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ACI of 4x Signal</a:t>
                      </a:r>
                      <a:endParaRPr lang="en-US" sz="1200" dirty="0"/>
                    </a:p>
                  </a:txBody>
                  <a:tcPr/>
                </a:tc>
              </a:tr>
              <a:tr h="24764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US" sz="1200" dirty="0"/>
                    </a:p>
                  </a:txBody>
                  <a:tcPr/>
                </a:tc>
              </a:tr>
              <a:tr h="24764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√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√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Lin Yang, Bin Tian (Qualcomm)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058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588579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624579"/>
              </p:ext>
            </p:extLst>
          </p:nvPr>
        </p:nvGraphicFramePr>
        <p:xfrm>
          <a:off x="617482" y="864476"/>
          <a:ext cx="7772400" cy="40588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3403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Blvd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RichardsonTX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981175"/>
              </p:ext>
            </p:extLst>
          </p:nvPr>
        </p:nvGraphicFramePr>
        <p:xfrm>
          <a:off x="617482" y="4923368"/>
          <a:ext cx="7772400" cy="153220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3130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Vermani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18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800" dirty="0" smtClean="0">
                <a:solidFill>
                  <a:schemeClr val="dk2"/>
                </a:solidFill>
                <a:ea typeface="Times New Roman"/>
                <a:cs typeface="Arial" panose="020B0604020202020204" pitchFamily="34" charset="0"/>
                <a:sym typeface="Times New Roman"/>
              </a:rPr>
              <a:t>Blocker Performance of MCS0 and MCS8</a:t>
            </a:r>
            <a:endParaRPr lang="en-US" sz="2800" i="0" u="none" strike="noStrike" cap="none" baseline="0" dirty="0">
              <a:solidFill>
                <a:schemeClr val="dk2"/>
              </a:solidFill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idx="1"/>
          </p:nvPr>
        </p:nvSpPr>
        <p:spPr>
          <a:xfrm>
            <a:off x="990600" y="1905001"/>
            <a:ext cx="7162800" cy="20573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r>
              <a:rPr lang="en-US" sz="1800" dirty="0" smtClean="0"/>
              <a:t>At </a:t>
            </a:r>
            <a:r>
              <a:rPr lang="en-US" sz="1800" dirty="0"/>
              <a:t>PER </a:t>
            </a:r>
            <a:r>
              <a:rPr lang="en-US" sz="1800" dirty="0" smtClean="0"/>
              <a:t>=10%, SNR shifts ~0.2- 0.4dB for both MCS0 and MCS8</a:t>
            </a:r>
          </a:p>
          <a:p>
            <a:pPr lvl="1"/>
            <a:r>
              <a:rPr lang="en-US" sz="1600" dirty="0" smtClean="0"/>
              <a:t>For a 1x </a:t>
            </a:r>
            <a:r>
              <a:rPr lang="en-US" sz="1600" dirty="0"/>
              <a:t>desired </a:t>
            </a:r>
            <a:r>
              <a:rPr lang="en-US" sz="1600" dirty="0" smtClean="0"/>
              <a:t>signal, wider </a:t>
            </a:r>
            <a:r>
              <a:rPr lang="en-US" sz="1600" dirty="0" err="1" smtClean="0"/>
              <a:t>inband</a:t>
            </a:r>
            <a:r>
              <a:rPr lang="en-US" sz="1600" dirty="0" smtClean="0"/>
              <a:t> spectrum from a 4x ACI, </a:t>
            </a:r>
            <a:r>
              <a:rPr lang="en-US" sz="1600" dirty="0"/>
              <a:t>compared to </a:t>
            </a:r>
            <a:r>
              <a:rPr lang="en-US" sz="1600" dirty="0" smtClean="0"/>
              <a:t>that from a </a:t>
            </a:r>
            <a:r>
              <a:rPr lang="en-US" sz="1600" dirty="0"/>
              <a:t>1x </a:t>
            </a:r>
            <a:r>
              <a:rPr lang="en-US" sz="1600" dirty="0" smtClean="0"/>
              <a:t>ACI, does not result in noticeable degradation</a:t>
            </a:r>
          </a:p>
          <a:p>
            <a:pPr lvl="1"/>
            <a:r>
              <a:rPr lang="en-US" sz="1600" dirty="0" smtClean="0"/>
              <a:t>For a 4x </a:t>
            </a:r>
            <a:r>
              <a:rPr lang="en-US" sz="1600" dirty="0"/>
              <a:t>desired </a:t>
            </a:r>
            <a:r>
              <a:rPr lang="en-US" sz="1600" dirty="0" smtClean="0"/>
              <a:t>signal, </a:t>
            </a:r>
            <a:r>
              <a:rPr lang="en-US" sz="1600" dirty="0"/>
              <a:t>the OOB emission roll-off of a 1x ACI is not as sharp as that of a 4x ACI. </a:t>
            </a:r>
            <a:r>
              <a:rPr lang="en-US" sz="1600" dirty="0" smtClean="0"/>
              <a:t>But </a:t>
            </a:r>
            <a:r>
              <a:rPr lang="en-US" sz="1600" dirty="0"/>
              <a:t>the PER with a 1x ACI </a:t>
            </a:r>
            <a:r>
              <a:rPr lang="en-US" sz="1600" dirty="0" smtClean="0"/>
              <a:t>does not differ from that </a:t>
            </a:r>
            <a:r>
              <a:rPr lang="en-US" sz="1600" dirty="0"/>
              <a:t>with a 4x </a:t>
            </a:r>
            <a:r>
              <a:rPr lang="en-US" sz="1600" dirty="0" smtClean="0"/>
              <a:t>ACI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142999" y="4075246"/>
          <a:ext cx="6934201" cy="11916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1600"/>
                <a:gridCol w="1295400"/>
                <a:gridCol w="1295400"/>
                <a:gridCol w="1418540"/>
                <a:gridCol w="1553261"/>
              </a:tblGrid>
              <a:tr h="5729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@ 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PER=10%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MCS0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 w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/ 1x ACI of 16dB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MCS0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 w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/ 4x </a:t>
                      </a:r>
                      <a:endParaRPr lang="en-US" sz="1600" dirty="0" smtClean="0">
                        <a:effectLst/>
                        <a:latin typeface="+mn-lt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ACI 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of 16dB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FFFF00"/>
                          </a:solidFill>
                          <a:effectLst/>
                        </a:rPr>
                        <a:t>MCS8</a:t>
                      </a:r>
                      <a:r>
                        <a:rPr lang="en-US" sz="1600" dirty="0" smtClean="0">
                          <a:effectLst/>
                        </a:rPr>
                        <a:t> w</a:t>
                      </a:r>
                      <a:r>
                        <a:rPr lang="en-US" sz="1600" dirty="0">
                          <a:effectLst/>
                        </a:rPr>
                        <a:t>/ 1x ACI of </a:t>
                      </a:r>
                      <a:r>
                        <a:rPr lang="en-US" sz="1600" dirty="0" smtClean="0">
                          <a:effectLst/>
                        </a:rPr>
                        <a:t>-7dB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FFFF00"/>
                          </a:solidFill>
                          <a:effectLst/>
                        </a:rPr>
                        <a:t>MCS8 </a:t>
                      </a:r>
                      <a:r>
                        <a:rPr lang="en-US" sz="1600" dirty="0" smtClean="0">
                          <a:effectLst/>
                        </a:rPr>
                        <a:t>w</a:t>
                      </a:r>
                      <a:r>
                        <a:rPr lang="en-US" sz="1600" dirty="0">
                          <a:effectLst/>
                        </a:rPr>
                        <a:t>/ 4x ACI of </a:t>
                      </a:r>
                      <a:r>
                        <a:rPr lang="en-US" sz="1600" dirty="0" smtClean="0">
                          <a:effectLst/>
                        </a:rPr>
                        <a:t>-7dB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30933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1x signal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SimSun" panose="02010600030101010101" pitchFamily="2" charset="-122"/>
                        </a:rPr>
                        <a:t>0.25 dB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+mn-lt"/>
                          <a:ea typeface="SimSun" panose="02010600030101010101" pitchFamily="2" charset="-122"/>
                        </a:rPr>
                        <a:t>0.25 dB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+mn-lt"/>
                          <a:ea typeface="SimSun" panose="02010600030101010101" pitchFamily="2" charset="-122"/>
                        </a:rPr>
                        <a:t>0.35 dB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+mn-lt"/>
                          <a:ea typeface="SimSun" panose="02010600030101010101" pitchFamily="2" charset="-122"/>
                        </a:rPr>
                        <a:t>0.4 dB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30933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4x signal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SimSun" panose="02010600030101010101" pitchFamily="2" charset="-122"/>
                        </a:rPr>
                        <a:t>0.2 dB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SimSun" panose="02010600030101010101" pitchFamily="2" charset="-122"/>
                        </a:rPr>
                        <a:t>0.2</a:t>
                      </a:r>
                      <a:r>
                        <a:rPr lang="en-US" sz="1600" baseline="0" dirty="0" smtClean="0">
                          <a:effectLst/>
                          <a:latin typeface="+mn-lt"/>
                          <a:ea typeface="SimSun" panose="02010600030101010101" pitchFamily="2" charset="-122"/>
                        </a:rPr>
                        <a:t> dB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SimSun" panose="02010600030101010101" pitchFamily="2" charset="-122"/>
                        </a:rPr>
                        <a:t>0.25 dB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SimSun" panose="02010600030101010101" pitchFamily="2" charset="-122"/>
                        </a:rPr>
                        <a:t>0.2 dB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514600" y="5300246"/>
            <a:ext cx="441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Table: SNR degradation comparing to without ACI</a:t>
            </a:r>
            <a:endParaRPr lang="en-US" sz="16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Lin Yang, Bin Tian (Qualcomm)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1014248" y="5784156"/>
            <a:ext cx="7984072" cy="677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smtClean="0"/>
              <a:t>Wider inband spectrum from 4x symbol with 11 guard tones does not cause noticeable degradation in ACI performance</a:t>
            </a:r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438063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/>
          </a:bodyPr>
          <a:lstStyle/>
          <a:p>
            <a:r>
              <a:rPr lang="en-US" dirty="0" smtClean="0"/>
              <a:t>80MHz Mask 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15" name="Title 5"/>
          <p:cNvSpPr>
            <a:spLocks noGrp="1"/>
          </p:cNvSpPr>
          <p:nvPr/>
        </p:nvSpPr>
        <p:spPr bwMode="auto">
          <a:xfrm>
            <a:off x="647700" y="10668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n-US" sz="2400" dirty="0"/>
          </a:p>
        </p:txBody>
      </p:sp>
      <p:sp>
        <p:nvSpPr>
          <p:cNvPr id="17" name="Title 1"/>
          <p:cNvSpPr>
            <a:spLocks noGrp="1"/>
          </p:cNvSpPr>
          <p:nvPr/>
        </p:nvSpPr>
        <p:spPr bwMode="auto">
          <a:xfrm>
            <a:off x="540328" y="1019566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n-US" sz="2400" dirty="0"/>
          </a:p>
        </p:txBody>
      </p:sp>
      <p:sp>
        <p:nvSpPr>
          <p:cNvPr id="18" name="Content Placeholder 2"/>
          <p:cNvSpPr>
            <a:spLocks noGrp="1"/>
          </p:cNvSpPr>
          <p:nvPr/>
        </p:nvSpPr>
        <p:spPr bwMode="auto">
          <a:xfrm>
            <a:off x="297139" y="1296466"/>
            <a:ext cx="8015589" cy="837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dirty="0" smtClean="0"/>
              <a:t>The </a:t>
            </a:r>
            <a:r>
              <a:rPr lang="en-US" sz="1600" b="0" dirty="0"/>
              <a:t>following plots show that </a:t>
            </a:r>
            <a:r>
              <a:rPr lang="en-US" sz="1600" b="0" dirty="0" smtClean="0"/>
              <a:t>11ax has lower OOBE than 11ac, and hence the </a:t>
            </a:r>
            <a:r>
              <a:rPr lang="en-US" sz="1600" b="0" dirty="0"/>
              <a:t>spectral mask is met </a:t>
            </a:r>
            <a:r>
              <a:rPr lang="en-US" sz="1600" b="0" dirty="0" smtClean="0"/>
              <a:t>even if only (6,5) </a:t>
            </a:r>
            <a:r>
              <a:rPr lang="en-US" sz="1600" b="0" dirty="0"/>
              <a:t>guard </a:t>
            </a:r>
            <a:r>
              <a:rPr lang="en-US" sz="1600" b="0" dirty="0" smtClean="0"/>
              <a:t>tones</a:t>
            </a:r>
            <a:r>
              <a:rPr lang="en-US" sz="1600" b="0" dirty="0"/>
              <a:t> </a:t>
            </a:r>
            <a:r>
              <a:rPr lang="en-US" sz="1600" b="0" dirty="0" smtClean="0"/>
              <a:t>are considered.</a:t>
            </a:r>
          </a:p>
          <a:p>
            <a:pPr lvl="1"/>
            <a:r>
              <a:rPr lang="en-US" sz="1200" dirty="0" smtClean="0"/>
              <a:t>The legend “edge 506” indicated the case of (6,5) guard tones</a:t>
            </a:r>
            <a:endParaRPr lang="en-US" sz="1200" b="0" dirty="0"/>
          </a:p>
          <a:p>
            <a:endParaRPr lang="en-US" sz="1600" b="0" dirty="0" smtClean="0"/>
          </a:p>
          <a:p>
            <a:endParaRPr lang="en-US" sz="1600" b="0" dirty="0"/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4476" y="2286000"/>
            <a:ext cx="4633750" cy="2998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294" y="2291687"/>
            <a:ext cx="4899685" cy="3200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Lin Yang, Bin Tian (Qualcomm)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52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8"/>
            <a:ext cx="7772400" cy="792855"/>
          </a:xfrm>
        </p:spPr>
        <p:txBody>
          <a:bodyPr>
            <a:noAutofit/>
          </a:bodyPr>
          <a:lstStyle/>
          <a:p>
            <a:r>
              <a:rPr lang="en-US" sz="2800" dirty="0"/>
              <a:t>Feasibility of 11 guard </a:t>
            </a:r>
            <a:r>
              <a:rPr lang="en-US" sz="2800" dirty="0" smtClean="0"/>
              <a:t>tones for 11ax 80MHz Transmission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>
            <a:noAutofit/>
          </a:bodyPr>
          <a:lstStyle/>
          <a:p>
            <a:r>
              <a:rPr lang="en-US" sz="1600" dirty="0"/>
              <a:t>S</a:t>
            </a:r>
            <a:r>
              <a:rPr lang="en-US" sz="1600" dirty="0" smtClean="0"/>
              <a:t>etup:</a:t>
            </a:r>
          </a:p>
          <a:p>
            <a:pPr lvl="1"/>
            <a:r>
              <a:rPr lang="en-US" sz="1400" dirty="0" smtClean="0"/>
              <a:t>Both </a:t>
            </a:r>
            <a:r>
              <a:rPr lang="en-US" sz="1400" dirty="0"/>
              <a:t>1x and 4x assume total 11 guard tones at the band edge, and 4x has 7DC and 1x has </a:t>
            </a:r>
            <a:r>
              <a:rPr lang="en-US" sz="1400" dirty="0" smtClean="0"/>
              <a:t>3DC</a:t>
            </a:r>
          </a:p>
          <a:p>
            <a:pPr lvl="1"/>
            <a:r>
              <a:rPr lang="en-US" sz="1400" dirty="0" smtClean="0"/>
              <a:t>IEEE 802.11ac 80MHz mask as reference, with </a:t>
            </a:r>
            <a:r>
              <a:rPr lang="en-US" sz="1400" dirty="0"/>
              <a:t>RBW of 100kHz</a:t>
            </a:r>
            <a:endParaRPr lang="en-US" sz="1400" dirty="0" smtClean="0"/>
          </a:p>
          <a:p>
            <a:pPr lvl="1"/>
            <a:r>
              <a:rPr lang="en-US" sz="1400" dirty="0" smtClean="0"/>
              <a:t>8x IFFT</a:t>
            </a:r>
          </a:p>
          <a:p>
            <a:r>
              <a:rPr lang="en-US" sz="1600" dirty="0" smtClean="0"/>
              <a:t>Observation: </a:t>
            </a:r>
          </a:p>
          <a:p>
            <a:pPr lvl="1"/>
            <a:r>
              <a:rPr lang="en-US" sz="1400" dirty="0" smtClean="0"/>
              <a:t>OOBE: 1x </a:t>
            </a:r>
            <a:r>
              <a:rPr lang="en-US" sz="1400" dirty="0"/>
              <a:t>and 4x </a:t>
            </a:r>
            <a:r>
              <a:rPr lang="en-US" sz="1400" dirty="0" smtClean="0"/>
              <a:t>are </a:t>
            </a:r>
            <a:r>
              <a:rPr lang="en-US" sz="1400" dirty="0"/>
              <a:t>quite similar, both waveforms can meet the mask with margin even for 4 dB PA </a:t>
            </a:r>
            <a:r>
              <a:rPr lang="en-US" sz="1400" dirty="0" err="1"/>
              <a:t>backoff</a:t>
            </a:r>
            <a:r>
              <a:rPr lang="en-US" sz="1400" dirty="0"/>
              <a:t> (assuming P=3). </a:t>
            </a:r>
          </a:p>
        </p:txBody>
      </p:sp>
      <p:pic>
        <p:nvPicPr>
          <p:cNvPr id="1026" name="Picture 1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125037"/>
            <a:ext cx="5257800" cy="342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Lin Yang, Bin Tian (Qualcomm)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06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160MHz Mask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19800" y="2438400"/>
            <a:ext cx="29718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PA IBO requirement to meet mask: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Assuming Rapp PA with P=3, 64QAM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4dB IBO is needed with margin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8600" y="1393529"/>
            <a:ext cx="6627154" cy="5145120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Lin Yang, Bin Tian (Qualcomm)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74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35488" y="5908941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321978"/>
              </p:ext>
            </p:extLst>
          </p:nvPr>
        </p:nvGraphicFramePr>
        <p:xfrm>
          <a:off x="990600" y="3172380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774664"/>
              </p:ext>
            </p:extLst>
          </p:nvPr>
        </p:nvGraphicFramePr>
        <p:xfrm>
          <a:off x="990600" y="1371600"/>
          <a:ext cx="7239000" cy="18007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标题 18"/>
          <p:cNvSpPr>
            <a:spLocks noGrp="1"/>
          </p:cNvSpPr>
          <p:nvPr>
            <p:ph type="title"/>
          </p:nvPr>
        </p:nvSpPr>
        <p:spPr>
          <a:xfrm>
            <a:off x="649288" y="8382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10062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875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789972" y="993996"/>
          <a:ext cx="7239000" cy="36542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Zhou.lan@mediaTek.com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197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21576"/>
          <a:ext cx="7467600" cy="52030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957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85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751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948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76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802.11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4728</TotalTime>
  <Words>2327</Words>
  <Application>Microsoft Office PowerPoint</Application>
  <PresentationFormat>On-screen Show (4:3)</PresentationFormat>
  <Paragraphs>794</Paragraphs>
  <Slides>23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Malgun Gothic</vt:lpstr>
      <vt:lpstr>SimSun</vt:lpstr>
      <vt:lpstr>Arial</vt:lpstr>
      <vt:lpstr>Calibri</vt:lpstr>
      <vt:lpstr>Cambria Math</vt:lpstr>
      <vt:lpstr>Courier New</vt:lpstr>
      <vt:lpstr>Times New Roman</vt:lpstr>
      <vt:lpstr>Wingdings</vt:lpstr>
      <vt:lpstr>IEEE802.11 template</vt:lpstr>
      <vt:lpstr>Authors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 </vt:lpstr>
      <vt:lpstr>Methodology</vt:lpstr>
      <vt:lpstr>Overview of 11ac Spectral Mask</vt:lpstr>
      <vt:lpstr>Spectral Mask for HE 20 MHz PPDU</vt:lpstr>
      <vt:lpstr>Spectral Mask for HE 40/80 MHz PPDU</vt:lpstr>
      <vt:lpstr>Spectral Mask for a HE 160/80+80 MHz PPDU</vt:lpstr>
      <vt:lpstr>Straw-poll</vt:lpstr>
      <vt:lpstr>References</vt:lpstr>
      <vt:lpstr>Appendix  HE 20MHZ ACI effects from 11ax 4x symbol with 11 guard tones HE 80MHz mask compliance testing HE 160Mhz Mask Compliance Testing </vt:lpstr>
      <vt:lpstr>Blocker Performance Evaluation Setup</vt:lpstr>
      <vt:lpstr>Blocker Performance of MCS0 and MCS8</vt:lpstr>
      <vt:lpstr>80MHz Mask </vt:lpstr>
      <vt:lpstr>Feasibility of 11 guard tones for 11ax 80MHz Transmission </vt:lpstr>
      <vt:lpstr>160MHz Mask 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 Abstraction for HEW System Level Simulation</dc:title>
  <dc:creator>Yakun Sun</dc:creator>
  <cp:lastModifiedBy>Tian, Bin</cp:lastModifiedBy>
  <cp:revision>288</cp:revision>
  <cp:lastPrinted>2010-12-20T20:45:24Z</cp:lastPrinted>
  <dcterms:created xsi:type="dcterms:W3CDTF">2014-01-14T02:35:55Z</dcterms:created>
  <dcterms:modified xsi:type="dcterms:W3CDTF">2015-11-08T15:37:30Z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1455079263</vt:i4>
  </property>
  <property fmtid="{D5CDD505-2E9C-101B-9397-08002B2CF9AE}" pid="3" name="_NewReviewCycle">
    <vt:lpwstr/>
  </property>
  <property fmtid="{D5CDD505-2E9C-101B-9397-08002B2CF9AE}" pid="4" name="_EmailSubject">
    <vt:lpwstr>11-15-xxxx-00-00ax-11ax Spectral Masks.pptx</vt:lpwstr>
  </property>
  <property fmtid="{D5CDD505-2E9C-101B-9397-08002B2CF9AE}" pid="5" name="_AuthorEmail">
    <vt:lpwstr>linyang@qti.qualcomm.com</vt:lpwstr>
  </property>
  <property fmtid="{D5CDD505-2E9C-101B-9397-08002B2CF9AE}" pid="6" name="_AuthorEmailDisplayName">
    <vt:lpwstr>Yang, Lin</vt:lpwstr>
  </property>
  <property fmtid="{D5CDD505-2E9C-101B-9397-08002B2CF9AE}" pid="7" name="_PreviousAdHocReviewCycleID">
    <vt:i4>-140850398</vt:i4>
  </property>
</Properties>
</file>