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343" r:id="rId4"/>
    <p:sldId id="1381" r:id="rId5"/>
    <p:sldId id="161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9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802.11-15/1030r0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802.11-15/1030r0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802.11-15/1285r1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2015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9 Nov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886630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j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Recess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two slots at the Dallas plenary meeting but may not need them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10 Nov 2015, PM1</a:t>
            </a:r>
            <a:endParaRPr lang="en-US" sz="16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19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19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12 Nov 2015, PM1</a:t>
            </a:r>
            <a:endParaRPr lang="en-US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IEEE 802 JTC1 SC has a high level list of agenda items to be considered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no particular order:</a:t>
            </a:r>
          </a:p>
          <a:p>
            <a:pPr lvl="1"/>
            <a:r>
              <a:rPr lang="en-AU" dirty="0" smtClean="0"/>
              <a:t>Approve minutes</a:t>
            </a:r>
          </a:p>
          <a:p>
            <a:pPr lvl="2"/>
            <a:r>
              <a:rPr lang="en-AU" dirty="0" smtClean="0"/>
              <a:t>From interim meeting in Sept 2015 in Bangkok</a:t>
            </a:r>
          </a:p>
          <a:p>
            <a:pPr lvl="1"/>
            <a:r>
              <a:rPr lang="en-AU" dirty="0" smtClean="0"/>
              <a:t>Review extended goals</a:t>
            </a:r>
          </a:p>
          <a:p>
            <a:pPr lvl="2"/>
            <a:r>
              <a:rPr lang="en-AU" dirty="0" smtClean="0"/>
              <a:t>From formalisation of status as SC in March 2014</a:t>
            </a:r>
          </a:p>
          <a:p>
            <a:pPr lvl="1"/>
            <a:r>
              <a:rPr lang="en-AU" dirty="0" smtClean="0"/>
              <a:t>Review status of SC6 interactions</a:t>
            </a:r>
          </a:p>
          <a:p>
            <a:pPr lvl="2"/>
            <a:r>
              <a:rPr lang="en-AU" dirty="0" smtClean="0"/>
              <a:t>Review liaisons of drafts to SC6</a:t>
            </a:r>
          </a:p>
          <a:p>
            <a:pPr lvl="2"/>
            <a:r>
              <a:rPr lang="en-AU" dirty="0" smtClean="0"/>
              <a:t>Review notifications of projects to SC6</a:t>
            </a:r>
          </a:p>
          <a:p>
            <a:pPr lvl="2"/>
            <a:r>
              <a:rPr lang="en-AU" dirty="0" smtClean="0"/>
              <a:t>Review status of FDIS ballots</a:t>
            </a:r>
          </a:p>
          <a:p>
            <a:pPr lvl="1"/>
            <a:r>
              <a:rPr lang="en-AU" dirty="0" smtClean="0"/>
              <a:t>Prepare for SC6 meeting in February 2016</a:t>
            </a:r>
          </a:p>
          <a:p>
            <a:pPr lvl="1"/>
            <a:r>
              <a:rPr lang="en-AU" dirty="0" smtClean="0"/>
              <a:t>Prepare for SC6/WG7 meeting in November 2015</a:t>
            </a:r>
          </a:p>
          <a:p>
            <a:pPr lvl="1"/>
            <a:r>
              <a:rPr lang="en-AU" dirty="0" smtClean="0"/>
              <a:t>Consider </a:t>
            </a:r>
            <a:r>
              <a:rPr lang="en-AU" dirty="0"/>
              <a:t>any motions</a:t>
            </a:r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 has pushed 16 standards through PSDO process and have 8 in the pipeline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713858"/>
              </p:ext>
            </p:extLst>
          </p:nvPr>
        </p:nvGraphicFramePr>
        <p:xfrm>
          <a:off x="152399" y="1600200"/>
          <a:ext cx="8839200" cy="34559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</a:t>
                      </a:r>
                      <a:endParaRPr lang="en-AU" sz="1600" dirty="0"/>
                    </a:p>
                  </a:txBody>
                  <a:tcPr marL="115147" marR="115147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2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Nov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</a:rPr>
                        <a:t>Discussion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</a:rPr>
                        <a:t> in Nov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Closes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28 Jan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Closes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30 May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20 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Nov 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-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 few items of potential interest to the EC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PSDO process may prove useful for 802.3</a:t>
            </a:r>
          </a:p>
          <a:p>
            <a:pPr lvl="2"/>
            <a:r>
              <a:rPr lang="en-AU" dirty="0" smtClean="0"/>
              <a:t>IEC TC22 </a:t>
            </a:r>
            <a:r>
              <a:rPr lang="en-AU" dirty="0"/>
              <a:t>is now proposing a project to define “In-vehicle Gigabit Ethernet</a:t>
            </a:r>
            <a:r>
              <a:rPr lang="en-AU" dirty="0" smtClean="0"/>
              <a:t>”</a:t>
            </a:r>
          </a:p>
          <a:p>
            <a:pPr lvl="2"/>
            <a:r>
              <a:rPr lang="en-AU" dirty="0" smtClean="0"/>
              <a:t>The ratification of 802.3 standards under PSDO may mitigate this sort of duplication</a:t>
            </a:r>
          </a:p>
          <a:p>
            <a:pPr lvl="1"/>
            <a:r>
              <a:rPr lang="en-AU" dirty="0" smtClean="0"/>
              <a:t>The next SC6 meeting is in February 2016</a:t>
            </a:r>
          </a:p>
          <a:p>
            <a:pPr lvl="2"/>
            <a:r>
              <a:rPr lang="en-AU" dirty="0" smtClean="0"/>
              <a:t>Likely will have no IEEE 802 attendees</a:t>
            </a:r>
          </a:p>
          <a:p>
            <a:pPr lvl="2"/>
            <a:r>
              <a:rPr lang="en-AU" dirty="0" smtClean="0"/>
              <a:t>WG Chairs need to update their status reports by January</a:t>
            </a:r>
          </a:p>
          <a:p>
            <a:pPr lvl="2"/>
            <a:r>
              <a:rPr lang="en-AU" dirty="0" smtClean="0"/>
              <a:t>No substantive agenda currently available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421</Words>
  <Application>Microsoft Office PowerPoint</Application>
  <PresentationFormat>On-screen Show (4:3)</PresentationFormat>
  <Paragraphs>121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IEEE 802 JTC1 Standing Committee Nov 2015 opening report for EC</vt:lpstr>
      <vt:lpstr>The IEEE 802 JTC1 SC has two slots at the Dallas plenary meeting but may not need them</vt:lpstr>
      <vt:lpstr>The IEEE 802 JTC1 SC has a high level list of agenda items to be considered</vt:lpstr>
      <vt:lpstr>IEEE 802 has pushed 16 standards through PSDO process and have 8 in the pipeline</vt:lpstr>
      <vt:lpstr>There a few items of potential interest to the 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2015-11-09T15:39:54Z</dcterms:modified>
</cp:coreProperties>
</file>