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9" r:id="rId3"/>
    <p:sldId id="430" r:id="rId4"/>
    <p:sldId id="435" r:id="rId5"/>
    <p:sldId id="434" r:id="rId6"/>
    <p:sldId id="439" r:id="rId7"/>
    <p:sldId id="431" r:id="rId8"/>
    <p:sldId id="433" r:id="rId9"/>
    <p:sldId id="438" r:id="rId10"/>
    <p:sldId id="437" r:id="rId11"/>
    <p:sldId id="43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94" autoAdjust="0"/>
    <p:restoredTop sz="94671" autoAdjust="0"/>
  </p:normalViewPr>
  <p:slideViewPr>
    <p:cSldViewPr>
      <p:cViewPr varScale="1">
        <p:scale>
          <a:sx n="97" d="100"/>
          <a:sy n="97" d="100"/>
        </p:scale>
        <p:origin x="102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802.11-15/1277r1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194-00-lrlp-lrlp-session-minut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altLang="ko-KR" dirty="0" smtClean="0"/>
              <a:t>November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November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01333"/>
              </p:ext>
            </p:extLst>
          </p:nvPr>
        </p:nvGraphicFramePr>
        <p:xfrm>
          <a:off x="541338" y="3013075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" name="Document" r:id="rId5" imgW="8691842" imgH="4136725" progId="Word.Document.8">
                  <p:embed/>
                </p:oleObj>
              </mc:Choice>
              <mc:Fallback>
                <p:oleObj name="Document" r:id="rId5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013075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November and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Teleconferences?</a:t>
            </a:r>
          </a:p>
          <a:p>
            <a:endParaRPr lang="en-US" dirty="0"/>
          </a:p>
          <a:p>
            <a:r>
              <a:rPr lang="en-US" dirty="0" smtClean="0"/>
              <a:t>Call for Contributions?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Minutes:</a:t>
            </a:r>
          </a:p>
          <a:p>
            <a:r>
              <a:rPr lang="en-US" dirty="0" smtClean="0"/>
              <a:t>Draft D0 – Outline TIG Output Report</a:t>
            </a:r>
            <a:r>
              <a:rPr lang="en-US" dirty="0"/>
              <a:t>: </a:t>
            </a:r>
            <a:r>
              <a:rPr lang="en-US" dirty="0" smtClean="0"/>
              <a:t>11-15-1181r0</a:t>
            </a:r>
          </a:p>
          <a:p>
            <a:r>
              <a:rPr lang="en-US" dirty="0" smtClean="0"/>
              <a:t>Draft D1 – First Draft TIG Output Report:</a:t>
            </a:r>
          </a:p>
          <a:p>
            <a:r>
              <a:rPr lang="en-US" dirty="0" smtClean="0"/>
              <a:t>Closing Report: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 LRLP TIG Agenda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>
            <a:normAutofit fontScale="925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September Minutes (11-15-1194r0)</a:t>
            </a:r>
          </a:p>
          <a:p>
            <a:pPr marL="609600" indent="-609600"/>
            <a:r>
              <a:rPr lang="en-US" dirty="0" smtClean="0"/>
              <a:t>Review of contributions, order of presentation</a:t>
            </a:r>
          </a:p>
          <a:p>
            <a:pPr marL="609600" indent="-609600"/>
            <a:r>
              <a:rPr lang="en-US" dirty="0" smtClean="0"/>
              <a:t>Presentations of contributions on LRLP Use Cases</a:t>
            </a:r>
          </a:p>
          <a:p>
            <a:pPr marL="609600" indent="-609600"/>
            <a:r>
              <a:rPr lang="en-US" altLang="ko-KR" dirty="0" smtClean="0"/>
              <a:t>Presentations of contributions regarding technical approaches and feasibility of achieving the requirements</a:t>
            </a:r>
          </a:p>
          <a:p>
            <a:pPr marL="609600" indent="-609600"/>
            <a:r>
              <a:rPr lang="en-US" dirty="0" smtClean="0"/>
              <a:t>Presentation of contributions for TIG output report (outline in 11-15-1181r0)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  <a:p>
            <a:pPr marL="609600" indent="-609600"/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Wednesday AM1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Thursday AM1 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948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existing .11 TGs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need for collaboration and joint meetings with other 802.11 TGs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162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September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11-15-1194r0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4360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11-15/1308r0: Link budget analysis – </a:t>
            </a:r>
            <a:r>
              <a:rPr lang="en-US" dirty="0" err="1"/>
              <a:t>Minyoung</a:t>
            </a:r>
            <a:r>
              <a:rPr lang="en-US" dirty="0"/>
              <a:t> Park (Intel Corp</a:t>
            </a:r>
            <a:r>
              <a:rPr lang="en-US" dirty="0" smtClean="0"/>
              <a:t>.)</a:t>
            </a:r>
          </a:p>
          <a:p>
            <a:r>
              <a:rPr lang="en-US" dirty="0" smtClean="0"/>
              <a:t>11-15/1306r0: Use </a:t>
            </a:r>
            <a:r>
              <a:rPr lang="en-US" dirty="0"/>
              <a:t>Case for Both LRLP and Full Function in </a:t>
            </a:r>
            <a:r>
              <a:rPr lang="en-US" dirty="0" smtClean="0"/>
              <a:t>STA  - Tim Godfrey EPRI</a:t>
            </a:r>
          </a:p>
          <a:p>
            <a:r>
              <a:rPr lang="en-US" dirty="0" smtClean="0"/>
              <a:t>11-15/1365r0</a:t>
            </a:r>
            <a:r>
              <a:rPr lang="en-US" dirty="0"/>
              <a:t>: </a:t>
            </a:r>
            <a:r>
              <a:rPr lang="en-US" dirty="0" smtClean="0"/>
              <a:t>Use </a:t>
            </a:r>
            <a:r>
              <a:rPr lang="en-US" dirty="0"/>
              <a:t>Cases of LRLP Operation for </a:t>
            </a:r>
            <a:r>
              <a:rPr lang="en-US" dirty="0" err="1" smtClean="0"/>
              <a:t>IoTs</a:t>
            </a:r>
            <a:r>
              <a:rPr lang="en-US" dirty="0"/>
              <a:t> - </a:t>
            </a:r>
            <a:r>
              <a:rPr lang="en-US" dirty="0" err="1"/>
              <a:t>Chittabrata</a:t>
            </a:r>
            <a:r>
              <a:rPr lang="en-US" dirty="0"/>
              <a:t> Ghosh (Intel)</a:t>
            </a:r>
            <a:endParaRPr lang="en-US" dirty="0" smtClean="0"/>
          </a:p>
          <a:p>
            <a:r>
              <a:rPr lang="en-US" dirty="0" smtClean="0"/>
              <a:t>11-15/1380r0</a:t>
            </a:r>
            <a:r>
              <a:rPr lang="en-US" dirty="0"/>
              <a:t>: </a:t>
            </a:r>
            <a:r>
              <a:rPr lang="en-US" dirty="0" smtClean="0"/>
              <a:t>LRLP </a:t>
            </a:r>
            <a:r>
              <a:rPr lang="en-US" dirty="0"/>
              <a:t>Digital Health Use Case - Enrico-Henrik </a:t>
            </a:r>
            <a:r>
              <a:rPr lang="en-US" dirty="0" err="1"/>
              <a:t>Rantala</a:t>
            </a:r>
            <a:r>
              <a:rPr lang="en-US" dirty="0"/>
              <a:t> (Nokia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11-15/1383	r0</a:t>
            </a:r>
            <a:r>
              <a:rPr lang="en-US" dirty="0"/>
              <a:t>: </a:t>
            </a:r>
            <a:r>
              <a:rPr lang="en-US" dirty="0" smtClean="0"/>
              <a:t>Long </a:t>
            </a:r>
            <a:r>
              <a:rPr lang="en-US" dirty="0"/>
              <a:t>range low power Use Cases for Indoor &amp; Outdoor - </a:t>
            </a:r>
            <a:r>
              <a:rPr lang="en-US" dirty="0" err="1"/>
              <a:t>Minseok</a:t>
            </a:r>
            <a:r>
              <a:rPr lang="en-US" dirty="0"/>
              <a:t>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</a:t>
            </a:r>
            <a:r>
              <a:rPr lang="en-US" dirty="0"/>
              <a:t>Outline 11-15-1181r0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LRLP </a:t>
            </a:r>
            <a:r>
              <a:rPr lang="en-US" dirty="0"/>
              <a:t>requirements and use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smtClean="0"/>
              <a:t>IoT</a:t>
            </a:r>
            <a:endParaRPr lang="en-US" dirty="0"/>
          </a:p>
          <a:p>
            <a:r>
              <a:rPr lang="en-US" dirty="0" smtClean="0"/>
              <a:t>Technical </a:t>
            </a:r>
            <a:r>
              <a:rPr lang="en-US" dirty="0"/>
              <a:t>feasibility </a:t>
            </a:r>
            <a:endParaRPr lang="en-US" dirty="0" smtClean="0"/>
          </a:p>
          <a:p>
            <a:pPr lvl="1"/>
            <a:r>
              <a:rPr lang="en-US" dirty="0" smtClean="0"/>
              <a:t>Requirements </a:t>
            </a:r>
            <a:r>
              <a:rPr lang="en-US" dirty="0"/>
              <a:t>for </a:t>
            </a:r>
            <a:r>
              <a:rPr lang="en-US" dirty="0" smtClean="0"/>
              <a:t>range </a:t>
            </a:r>
          </a:p>
          <a:p>
            <a:pPr lvl="1"/>
            <a:r>
              <a:rPr lang="en-US" dirty="0" smtClean="0"/>
              <a:t>Power consumption 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with 802.11 </a:t>
            </a:r>
            <a:endParaRPr lang="en-US" dirty="0" smtClean="0"/>
          </a:p>
          <a:p>
            <a:pPr lvl="1"/>
            <a:r>
              <a:rPr lang="en-US" dirty="0" smtClean="0"/>
              <a:t>Coexistence </a:t>
            </a:r>
            <a:r>
              <a:rPr lang="en-US" dirty="0"/>
              <a:t>with other 802 wireless protocols</a:t>
            </a:r>
          </a:p>
          <a:p>
            <a:r>
              <a:rPr lang="en-US" dirty="0" smtClean="0"/>
              <a:t>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Comparative </a:t>
            </a:r>
            <a:r>
              <a:rPr lang="en-US" dirty="0"/>
              <a:t>study of all low power technologies in use </a:t>
            </a:r>
            <a:r>
              <a:rPr lang="en-US" dirty="0" smtClean="0"/>
              <a:t>today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32575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November 2015	</a:t>
            </a:r>
            <a:r>
              <a:rPr lang="en-US" dirty="0"/>
              <a:t>	 Contributions for report</a:t>
            </a:r>
            <a:endParaRPr lang="en-US" dirty="0" smtClean="0"/>
          </a:p>
          <a:p>
            <a:pPr lvl="1"/>
            <a:r>
              <a:rPr lang="en-US" dirty="0" smtClean="0"/>
              <a:t>January 2016	</a:t>
            </a:r>
            <a:r>
              <a:rPr lang="en-US" dirty="0"/>
              <a:t>	 Contributions for </a:t>
            </a:r>
            <a:r>
              <a:rPr lang="en-US" dirty="0" smtClean="0"/>
              <a:t>report. Edit &amp; revise</a:t>
            </a:r>
          </a:p>
          <a:p>
            <a:pPr lvl="1"/>
            <a:r>
              <a:rPr lang="en-US" dirty="0" smtClean="0"/>
              <a:t>March 2016		  Complete output report</a:t>
            </a:r>
          </a:p>
          <a:p>
            <a:pPr lvl="1"/>
            <a:r>
              <a:rPr lang="en-US" dirty="0" smtClean="0"/>
              <a:t>                                               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</a:t>
            </a:r>
          </a:p>
          <a:p>
            <a:pPr lvl="1"/>
            <a:r>
              <a:rPr lang="en-US" dirty="0" smtClean="0"/>
              <a:t>July 2016			Motion to approve PAR and CSD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11903</TotalTime>
  <Words>508</Words>
  <Application>Microsoft Office PowerPoint</Application>
  <PresentationFormat>On-screen Show (4:3)</PresentationFormat>
  <Paragraphs>112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Helvetica</vt:lpstr>
      <vt:lpstr>Monotype Sorts</vt:lpstr>
      <vt:lpstr>Times New Roman</vt:lpstr>
      <vt:lpstr>802-11-PathProtection</vt:lpstr>
      <vt:lpstr>Document</vt:lpstr>
      <vt:lpstr>IEEE 802.11 LRLP TIG Long Range Low Power  November 2015</vt:lpstr>
      <vt:lpstr>IEEE 802.11 LRLP TIG Agenda</vt:lpstr>
      <vt:lpstr>Guidelines for IEEE-SA Meetings</vt:lpstr>
      <vt:lpstr>LRLP Meeting Plan for the Week</vt:lpstr>
      <vt:lpstr>Collaboration with existing .11 TGs</vt:lpstr>
      <vt:lpstr>Approval of September Minutes</vt:lpstr>
      <vt:lpstr>Contributions for November</vt:lpstr>
      <vt:lpstr>Report Outline 11-15-1181r0</vt:lpstr>
      <vt:lpstr>LRLP Timeline</vt:lpstr>
      <vt:lpstr>Between November and January</vt:lpstr>
      <vt:lpstr>Output Documents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November 2015 Agenda and Opening Report</dc:title>
  <dc:creator>tim.11.g@gmail.com</dc:creator>
  <cp:lastModifiedBy>Godfrey, Tim</cp:lastModifiedBy>
  <cp:revision>1114</cp:revision>
  <cp:lastPrinted>1998-02-10T13:28:06Z</cp:lastPrinted>
  <dcterms:created xsi:type="dcterms:W3CDTF">2009-11-09T00:32:22Z</dcterms:created>
  <dcterms:modified xsi:type="dcterms:W3CDTF">2015-11-09T18:49:10Z</dcterms:modified>
</cp:coreProperties>
</file>