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2" r:id="rId8"/>
    <p:sldId id="591" r:id="rId9"/>
    <p:sldId id="593" r:id="rId10"/>
    <p:sldId id="594" r:id="rId11"/>
    <p:sldId id="603" r:id="rId12"/>
    <p:sldId id="604" r:id="rId13"/>
    <p:sldId id="605" r:id="rId14"/>
  </p:sldIdLst>
  <p:sldSz cx="9144000" cy="6858000" type="screen4x3"/>
  <p:notesSz cx="6934200" cy="9280525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249" autoAdjust="0"/>
  </p:normalViewPr>
  <p:slideViewPr>
    <p:cSldViewPr>
      <p:cViewPr>
        <p:scale>
          <a:sx n="75" d="100"/>
          <a:sy n="75" d="100"/>
        </p:scale>
        <p:origin x="-1200" y="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tags" Target="tags/tag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802.11-15/1236r4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2015-11</a:t>
            </a:r>
            <a:r>
              <a:rPr lang="en-US" sz="2000" kern="0" smtClean="0">
                <a:latin typeface="+mn-lt"/>
                <a:ea typeface="+mn-ea"/>
              </a:rPr>
              <a:t>-12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November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6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proposals (presented in conference call on 22 Oct)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11-15</a:t>
            </a:r>
            <a:r>
              <a:rPr lang="en-US" sz="1800" dirty="0"/>
              <a:t>/1258r0  Text Refinements for CDMG AP or PCP </a:t>
            </a:r>
            <a:r>
              <a:rPr lang="en-US" sz="1800" dirty="0" smtClean="0"/>
              <a:t>clustering</a:t>
            </a:r>
          </a:p>
          <a:p>
            <a:pPr lvl="1"/>
            <a:r>
              <a:rPr lang="en-US" sz="1800" dirty="0"/>
              <a:t>11-</a:t>
            </a:r>
            <a:r>
              <a:rPr lang="en-US" sz="1800" dirty="0" smtClean="0"/>
              <a:t>15/1255r0  Proposed</a:t>
            </a:r>
            <a:r>
              <a:rPr lang="en-US" sz="1800" dirty="0"/>
              <a:t>-cdmg-capabilities-element-format</a:t>
            </a:r>
            <a:endParaRPr lang="en-US" sz="1800" dirty="0" smtClean="0"/>
          </a:p>
          <a:p>
            <a:pPr lvl="1"/>
            <a:endParaRPr lang="en-US" sz="1800" dirty="0"/>
          </a:p>
          <a:p>
            <a:pPr marL="5715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Haiming</a:t>
            </a:r>
            <a:r>
              <a:rPr lang="en-US" sz="2000" dirty="0" smtClean="0"/>
              <a:t> WANG</a:t>
            </a:r>
          </a:p>
          <a:p>
            <a:pPr marL="57150" indent="0">
              <a:buNone/>
            </a:pPr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marL="57150" indent="0">
              <a:buNone/>
            </a:pPr>
            <a:r>
              <a:rPr lang="en-US" sz="2000" dirty="0" smtClean="0"/>
              <a:t>Results: Y6 N0 A0</a:t>
            </a:r>
          </a:p>
          <a:p>
            <a:pPr marL="57150" indent="0">
              <a:buNone/>
            </a:pPr>
            <a:r>
              <a:rPr lang="en-US" sz="2000" dirty="0" smtClean="0"/>
              <a:t>Motion passed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8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err="1"/>
              <a:t>TGaj</a:t>
            </a:r>
            <a:r>
              <a:rPr lang="en-US" altLang="en-US" dirty="0"/>
              <a:t> Motion for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comment collecting on P802.11aj </a:t>
            </a:r>
            <a:r>
              <a:rPr lang="en-US" altLang="en-US" dirty="0" smtClean="0"/>
              <a:t>D0.01 </a:t>
            </a:r>
            <a:r>
              <a:rPr lang="en-US" altLang="en-US" dirty="0"/>
              <a:t>(CC12), </a:t>
            </a:r>
            <a:r>
              <a:rPr lang="en-US" altLang="en-US" dirty="0" smtClean="0"/>
              <a:t>D0.2 </a:t>
            </a:r>
            <a:r>
              <a:rPr lang="en-US" altLang="en-US" dirty="0"/>
              <a:t>(</a:t>
            </a:r>
            <a:r>
              <a:rPr lang="en-US" altLang="en-US" dirty="0" smtClean="0"/>
              <a:t>CC19),  D0.5 (CC20) and </a:t>
            </a:r>
            <a:r>
              <a:rPr lang="en-US" altLang="en-US" dirty="0"/>
              <a:t>D0.6 (CC22</a:t>
            </a:r>
            <a:r>
              <a:rPr lang="en-US" altLang="en-US" dirty="0" smtClean="0"/>
              <a:t>) </a:t>
            </a:r>
            <a:r>
              <a:rPr lang="en-US" altLang="en-US" dirty="0"/>
              <a:t>as specified in </a:t>
            </a:r>
            <a:r>
              <a:rPr lang="en-US" altLang="en-US" dirty="0" smtClean="0"/>
              <a:t>11-15/1443r0</a:t>
            </a:r>
            <a:endParaRPr lang="en-GB" altLang="en-US" dirty="0"/>
          </a:p>
          <a:p>
            <a:r>
              <a:rPr lang="en-GB" altLang="en-US" dirty="0"/>
              <a:t>Instruct the editor to prepare P802.11aj D1.0,  and</a:t>
            </a:r>
          </a:p>
          <a:p>
            <a:r>
              <a:rPr lang="en-GB" altLang="en-US" dirty="0"/>
              <a:t>Approve a 30 day Working Group Technical Letter Ballot asking the question “Should P802.11aj D1.0 be forwarded to Sponsor Ballot?”</a:t>
            </a:r>
          </a:p>
          <a:p>
            <a:endParaRPr lang="en-GB" altLang="en-US" sz="1800" dirty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Jiamin</a:t>
            </a:r>
            <a:r>
              <a:rPr lang="en-GB" altLang="en-US" sz="2000" dirty="0" smtClean="0"/>
              <a:t> Chen</a:t>
            </a:r>
            <a:endParaRPr lang="en-GB" altLang="en-US" sz="2000" dirty="0" smtClean="0"/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Haiming</a:t>
            </a:r>
            <a:r>
              <a:rPr lang="en-GB" altLang="en-US" sz="2000" dirty="0" smtClean="0"/>
              <a:t> Wang</a:t>
            </a:r>
            <a:endParaRPr lang="en-GB" altLang="en-US" sz="2000" dirty="0" smtClean="0"/>
          </a:p>
          <a:p>
            <a:r>
              <a:rPr lang="en-GB" altLang="en-US" sz="2000" dirty="0" smtClean="0"/>
              <a:t>Result</a:t>
            </a:r>
            <a:r>
              <a:rPr lang="en-GB" altLang="en-US" sz="2000" dirty="0"/>
              <a:t>: </a:t>
            </a:r>
            <a:r>
              <a:rPr lang="en-GB" altLang="en-US" sz="2000" dirty="0" smtClean="0"/>
              <a:t>Y7 N0 A0</a:t>
            </a:r>
          </a:p>
          <a:p>
            <a:r>
              <a:rPr lang="en-GB" altLang="en-US" sz="2000" dirty="0" smtClean="0"/>
              <a:t>Motion passed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5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Jan 2016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for 802.11aj D1.0 initial WG Letter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Review Task Group Timeline</a:t>
            </a:r>
          </a:p>
          <a:p>
            <a:endParaRPr lang="en-US" dirty="0"/>
          </a:p>
          <a:p>
            <a:r>
              <a:rPr lang="en-US" dirty="0" smtClean="0"/>
              <a:t>Discussion on MDR 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1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 smtClean="0"/>
              <a:t>14 Jan 2016 </a:t>
            </a:r>
            <a:r>
              <a:rPr lang="en-US" altLang="zh-CN" sz="2600" dirty="0"/>
              <a:t>9pm ET</a:t>
            </a:r>
          </a:p>
          <a:p>
            <a:pPr marL="801688" lvl="1" indent="-176213">
              <a:buNone/>
            </a:pPr>
            <a:r>
              <a:rPr lang="en-US" altLang="zh-CN" sz="2400" dirty="0"/>
              <a:t>   </a:t>
            </a:r>
            <a:r>
              <a:rPr lang="en-US" altLang="zh-CN" sz="2400" dirty="0" smtClean="0"/>
              <a:t>(15 Jan 2016 </a:t>
            </a:r>
            <a:r>
              <a:rPr lang="en-US" altLang="zh-CN" sz="2400" dirty="0"/>
              <a:t>9am Beijing Time)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78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November 2015, Dallas, Texas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patcom@ieee.org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or visit http://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/about/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sasb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index.html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endParaRPr lang="en-US" sz="14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at https://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development.standards.ieee.org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myproject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/Public/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mytools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/mob/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slideset.ppt</a:t>
            </a:r>
            <a:endParaRPr lang="en-US" sz="1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zh-CN" altLang="zh-CN" b="0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US" altLang="zh-CN" b="0" dirty="0" err="1" smtClean="0">
                <a:latin typeface="+mj-lt"/>
                <a:cs typeface="Arial" panose="020B0604020202020204" pitchFamily="34" charset="0"/>
              </a:rPr>
              <a:t>ept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 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Approve the meeting minutes for Sept</a:t>
            </a:r>
            <a:r>
              <a:rPr lang="en-US" altLang="zh-CN" b="0" dirty="0" smtClean="0">
                <a:cs typeface="Arial" panose="020B0604020202020204" pitchFamily="34" charset="0"/>
              </a:rPr>
              <a:t> 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Comment Resolution for CIDs in CC22 </a:t>
            </a:r>
          </a:p>
          <a:p>
            <a:r>
              <a:rPr lang="en-US" altLang="zh-CN" b="0" dirty="0" smtClean="0">
                <a:cs typeface="Arial" panose="020B0604020202020204" pitchFamily="34" charset="0"/>
              </a:rPr>
              <a:t>Motion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Planning for January 2016 Meeting</a:t>
            </a:r>
            <a:endParaRPr lang="en-US" altLang="zh-CN" b="0" dirty="0">
              <a:latin typeface="+mj-lt"/>
              <a:cs typeface="Arial" panose="020B0604020202020204" pitchFamily="34" charset="0"/>
            </a:endParaRPr>
          </a:p>
          <a:p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 Slots for the week</a:t>
            </a:r>
          </a:p>
          <a:p>
            <a:pPr lvl="1"/>
            <a:r>
              <a:rPr lang="en-US" altLang="zh-CN" dirty="0" smtClean="0">
                <a:latin typeface="+mj-lt"/>
                <a:cs typeface="Arial" panose="020B0604020202020204" pitchFamily="34" charset="0"/>
              </a:rPr>
              <a:t>Tuesday AM1, Tuesday PM2</a:t>
            </a:r>
          </a:p>
          <a:p>
            <a:pPr lvl="1"/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Wednesday PM2, Thursday AM1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Sept meeting and conference call</a:t>
            </a:r>
          </a:p>
          <a:p>
            <a:pPr lvl="2"/>
            <a:r>
              <a:rPr lang="en-US" sz="1600" dirty="0" smtClean="0"/>
              <a:t>11-15/1148r1 - </a:t>
            </a:r>
            <a:r>
              <a:rPr lang="en-US" sz="1600" dirty="0"/>
              <a:t>TGaj-interim-meeting-minute-2015-Sept-Bangkok</a:t>
            </a:r>
            <a:endParaRPr lang="en-US" sz="1600" dirty="0" smtClean="0"/>
          </a:p>
          <a:p>
            <a:pPr lvl="2"/>
            <a:r>
              <a:rPr lang="en-US" sz="1600" dirty="0" smtClean="0"/>
              <a:t>11-15/1262r0 - </a:t>
            </a:r>
            <a:r>
              <a:rPr lang="en-US" sz="1600" dirty="0" err="1" smtClean="0"/>
              <a:t>TGaj</a:t>
            </a:r>
            <a:r>
              <a:rPr lang="en-US" sz="1600" dirty="0" smtClean="0"/>
              <a:t> </a:t>
            </a:r>
            <a:r>
              <a:rPr lang="en-US" sz="1600" dirty="0"/>
              <a:t>conference call minutes 23 Oct 2015</a:t>
            </a:r>
            <a:endParaRPr lang="en-US" altLang="zh-CN" sz="1600" dirty="0" smtClean="0"/>
          </a:p>
          <a:p>
            <a:pPr lvl="1"/>
            <a:r>
              <a:rPr lang="en-US" sz="2000" dirty="0"/>
              <a:t>11-15/</a:t>
            </a:r>
            <a:r>
              <a:rPr lang="en-US" sz="2000" dirty="0" smtClean="0"/>
              <a:t>1036r2 - </a:t>
            </a:r>
            <a:r>
              <a:rPr lang="en-US" sz="2000" dirty="0" err="1" smtClean="0"/>
              <a:t>TGaj</a:t>
            </a:r>
            <a:r>
              <a:rPr lang="en-US" sz="2000" dirty="0" smtClean="0"/>
              <a:t> Editor Report for CC22</a:t>
            </a:r>
          </a:p>
          <a:p>
            <a:pPr lvl="1"/>
            <a:r>
              <a:rPr lang="fr-FR" sz="2000" dirty="0"/>
              <a:t>11-15/1021r2 – D0.6 comment </a:t>
            </a:r>
            <a:r>
              <a:rPr lang="fr-FR" sz="2000" dirty="0" err="1" smtClean="0"/>
              <a:t>database</a:t>
            </a:r>
            <a:endParaRPr lang="fr-FR" sz="2000" dirty="0" smtClean="0"/>
          </a:p>
          <a:p>
            <a:pPr lvl="1"/>
            <a:r>
              <a:rPr lang="en-US" sz="2000" dirty="0"/>
              <a:t>11-15/1366r0 – Proposed amendments for CDMG STAs in </a:t>
            </a:r>
            <a:r>
              <a:rPr lang="en-US" sz="2000" dirty="0" smtClean="0"/>
              <a:t>clause 4 </a:t>
            </a:r>
            <a:r>
              <a:rPr lang="en-US" sz="2000" dirty="0"/>
              <a:t>and 6 of </a:t>
            </a:r>
            <a:r>
              <a:rPr lang="en-US" sz="2000" dirty="0" err="1"/>
              <a:t>TGaj</a:t>
            </a:r>
            <a:r>
              <a:rPr lang="en-US" sz="2000" dirty="0"/>
              <a:t> </a:t>
            </a:r>
            <a:r>
              <a:rPr lang="en-US" sz="2000" dirty="0" smtClean="0"/>
              <a:t>draft</a:t>
            </a:r>
          </a:p>
          <a:p>
            <a:pPr lvl="1"/>
            <a:r>
              <a:rPr lang="en-US" sz="2000" dirty="0"/>
              <a:t>11-15/1367r0 – Proposed amendments to </a:t>
            </a:r>
            <a:r>
              <a:rPr lang="en-US" sz="2000" dirty="0" err="1"/>
              <a:t>TGaj</a:t>
            </a:r>
            <a:r>
              <a:rPr lang="en-US" sz="2000" dirty="0"/>
              <a:t> Draft according to the 11ad related comment resolutions in </a:t>
            </a:r>
            <a:r>
              <a:rPr lang="en-US" sz="2000" dirty="0" err="1"/>
              <a:t>REVmc</a:t>
            </a:r>
            <a:endParaRPr lang="fr-FR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-1406/r0  Proposed text improvements for CID 147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-1407/r0  Proposed text improvements for CID 145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-1408/r0  Proposed text improvements for CID 143 in CC12</a:t>
            </a:r>
            <a:endParaRPr lang="en-US" sz="2000" b="0" dirty="0" smtClean="0"/>
          </a:p>
          <a:p>
            <a:pPr lvl="1"/>
            <a:r>
              <a:rPr lang="en-US" sz="2000" dirty="0" smtClean="0"/>
              <a:t>11-15/1256r2 - </a:t>
            </a:r>
            <a:r>
              <a:rPr lang="en-US" sz="2000" dirty="0"/>
              <a:t>General Description for QMG </a:t>
            </a:r>
            <a:r>
              <a:rPr lang="en-US" sz="2000" dirty="0" smtClean="0"/>
              <a:t>STA</a:t>
            </a:r>
          </a:p>
          <a:p>
            <a:pPr lvl="1"/>
            <a:r>
              <a:rPr lang="en-US" sz="2000" dirty="0" smtClean="0"/>
              <a:t>11-15/1245r1 - </a:t>
            </a:r>
            <a:r>
              <a:rPr lang="en-US" sz="2000" dirty="0"/>
              <a:t>Proposed Resolution to CID 2 on </a:t>
            </a:r>
            <a:r>
              <a:rPr lang="en-US" sz="2000" dirty="0" err="1"/>
              <a:t>TGaj</a:t>
            </a:r>
            <a:r>
              <a:rPr lang="en-US" sz="2000" dirty="0"/>
              <a:t> D0.6 in </a:t>
            </a:r>
            <a:r>
              <a:rPr lang="en-US" sz="2000" dirty="0" smtClean="0"/>
              <a:t>CC22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392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Tuesday, Nov 10, 2015 16:</a:t>
            </a:r>
            <a:r>
              <a:rPr lang="en-US" altLang="zh-CN" sz="2400" dirty="0"/>
              <a:t>0</a:t>
            </a:r>
            <a:r>
              <a:rPr lang="en-US" altLang="zh-CN" sz="2400" dirty="0" smtClean="0"/>
              <a:t>0 – 18:00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 on the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</a:t>
            </a:r>
            <a:r>
              <a:rPr lang="en-US" sz="2000" dirty="0" smtClean="0"/>
              <a:t>45GHz</a:t>
            </a: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Wednesday</a:t>
            </a:r>
            <a:r>
              <a:rPr lang="en-US" altLang="zh-CN" sz="2400" dirty="0"/>
              <a:t>, Nov 11, 2015 16:00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</a:t>
            </a:r>
            <a:r>
              <a:rPr lang="en-US" sz="2000" dirty="0" smtClean="0"/>
              <a:t>45GHz</a:t>
            </a: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/>
              <a:t>, Nov 12, 2015 08:00 – 10:00</a:t>
            </a:r>
            <a:endParaRPr lang="en-US" altLang="zh-CN" sz="2000" dirty="0"/>
          </a:p>
          <a:p>
            <a:pPr lvl="1"/>
            <a:r>
              <a:rPr lang="en-US" altLang="zh-CN" sz="2000" dirty="0"/>
              <a:t>11-15-1443-00-00aj-Summary of Changes and Comments from CC12-CC20-CC22 for 802.11aj draft</a:t>
            </a:r>
            <a:endParaRPr lang="en-US" altLang="zh-CN" sz="2000" dirty="0" smtClean="0"/>
          </a:p>
          <a:p>
            <a:pPr lvl="1"/>
            <a:r>
              <a:rPr lang="en-US" altLang="zh-CN" sz="2000" dirty="0" err="1" smtClean="0"/>
              <a:t>TGaj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Technical Specification D1.0 ready for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Jan 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comment resolutions and proposals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15</a:t>
            </a:r>
            <a:r>
              <a:rPr lang="en-US" sz="1800" dirty="0"/>
              <a:t>-1406/r0  Proposed text improvements for CID 147 in CC12</a:t>
            </a:r>
          </a:p>
          <a:p>
            <a:pPr lvl="1"/>
            <a:r>
              <a:rPr lang="en-US" sz="1800" dirty="0"/>
              <a:t>15-1407/r0  Proposed text improvements for CID 145 in CC12</a:t>
            </a:r>
          </a:p>
          <a:p>
            <a:pPr lvl="1"/>
            <a:r>
              <a:rPr lang="en-US" sz="1800" dirty="0"/>
              <a:t>15-1408/r0  Proposed text improvements for CID 143 in CC12</a:t>
            </a:r>
          </a:p>
          <a:p>
            <a:pPr lvl="1"/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1245r2 Proposed </a:t>
            </a:r>
            <a:r>
              <a:rPr lang="en-US" sz="1800" dirty="0"/>
              <a:t>Resolution to CID 2 </a:t>
            </a:r>
            <a:r>
              <a:rPr lang="en-US" sz="1800" dirty="0" smtClean="0"/>
              <a:t>in CC22</a:t>
            </a:r>
          </a:p>
          <a:p>
            <a:pPr lvl="1"/>
            <a:r>
              <a:rPr lang="en-US" dirty="0"/>
              <a:t>11-15/1366r0 </a:t>
            </a:r>
            <a:r>
              <a:rPr lang="en-US" dirty="0" smtClean="0"/>
              <a:t>Proposed </a:t>
            </a:r>
            <a:r>
              <a:rPr lang="en-US" dirty="0"/>
              <a:t>amendments for CDMG STAs in clause 4 and 6 of </a:t>
            </a:r>
            <a:r>
              <a:rPr lang="en-US" dirty="0" err="1"/>
              <a:t>TGaj</a:t>
            </a:r>
            <a:r>
              <a:rPr lang="en-US" dirty="0"/>
              <a:t> draft</a:t>
            </a:r>
          </a:p>
          <a:p>
            <a:pPr lvl="1"/>
            <a:r>
              <a:rPr lang="en-US" dirty="0"/>
              <a:t>11-15/1367r0 </a:t>
            </a:r>
            <a:r>
              <a:rPr lang="en-US" dirty="0" smtClean="0"/>
              <a:t>Proposed </a:t>
            </a:r>
            <a:r>
              <a:rPr lang="en-US" dirty="0"/>
              <a:t>amendments to </a:t>
            </a:r>
            <a:r>
              <a:rPr lang="en-US" dirty="0" err="1"/>
              <a:t>TGaj</a:t>
            </a:r>
            <a:r>
              <a:rPr lang="en-US" dirty="0"/>
              <a:t> Draft according to the 11ad related comment resolutions in </a:t>
            </a:r>
            <a:r>
              <a:rPr lang="en-US" dirty="0" err="1" smtClean="0"/>
              <a:t>REVmc</a:t>
            </a:r>
            <a:endParaRPr lang="en-US" dirty="0" smtClean="0"/>
          </a:p>
          <a:p>
            <a:pPr lvl="1"/>
            <a:r>
              <a:rPr lang="en-US" dirty="0"/>
              <a:t>11-15/1256r4 </a:t>
            </a:r>
            <a:r>
              <a:rPr lang="en-US" dirty="0" smtClean="0"/>
              <a:t>General </a:t>
            </a:r>
            <a:r>
              <a:rPr lang="en-US" dirty="0"/>
              <a:t>Description for QMG </a:t>
            </a:r>
            <a:r>
              <a:rPr lang="en-US" dirty="0" smtClean="0"/>
              <a:t>STA</a:t>
            </a:r>
          </a:p>
          <a:p>
            <a:pPr marL="5715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marL="57150" indent="0">
              <a:buNone/>
            </a:pPr>
            <a:r>
              <a:rPr lang="en-US" sz="2000" dirty="0" smtClean="0"/>
              <a:t>Seconded: </a:t>
            </a:r>
            <a:r>
              <a:rPr lang="en-US" sz="2000" dirty="0" err="1" smtClean="0"/>
              <a:t>Haiming</a:t>
            </a:r>
            <a:r>
              <a:rPr lang="en-US" sz="2000" dirty="0" smtClean="0"/>
              <a:t> WANG</a:t>
            </a:r>
          </a:p>
          <a:p>
            <a:pPr marL="57150" indent="0">
              <a:buNone/>
            </a:pPr>
            <a:r>
              <a:rPr lang="en-US" sz="2000" dirty="0" smtClean="0"/>
              <a:t>Results: Y6 N0 A0</a:t>
            </a:r>
          </a:p>
          <a:p>
            <a:pPr marL="57150" indent="0">
              <a:buNone/>
            </a:pPr>
            <a:r>
              <a:rPr lang="en-US" sz="2000" dirty="0" smtClean="0"/>
              <a:t>Motion passed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8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115921</TotalTime>
  <Words>1060</Words>
  <Application>Microsoft Macintosh PowerPoint</Application>
  <PresentationFormat>On-screen Show (4:3)</PresentationFormat>
  <Paragraphs>179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  <vt:lpstr>Motion</vt:lpstr>
      <vt:lpstr>Motion</vt:lpstr>
      <vt:lpstr>TGaj Motion for WG Letter Ballot</vt:lpstr>
      <vt:lpstr>Plan for Jan 2016 Meeting</vt:lpstr>
      <vt:lpstr>Conference Call Time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3419</cp:revision>
  <cp:lastPrinted>1998-02-10T13:28:06Z</cp:lastPrinted>
  <dcterms:created xsi:type="dcterms:W3CDTF">2007-04-17T18:10:23Z</dcterms:created>
  <dcterms:modified xsi:type="dcterms:W3CDTF">2015-11-12T18:07:12Z</dcterms:modified>
</cp:coreProperties>
</file>